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97" r:id="rId1"/>
  </p:sldMasterIdLst>
  <p:notesMasterIdLst>
    <p:notesMasterId r:id="rId22"/>
  </p:notesMasterIdLst>
  <p:sldIdLst>
    <p:sldId id="258" r:id="rId2"/>
    <p:sldId id="414" r:id="rId3"/>
    <p:sldId id="422" r:id="rId4"/>
    <p:sldId id="424" r:id="rId5"/>
    <p:sldId id="425" r:id="rId6"/>
    <p:sldId id="416" r:id="rId7"/>
    <p:sldId id="383" r:id="rId8"/>
    <p:sldId id="415" r:id="rId9"/>
    <p:sldId id="423" r:id="rId10"/>
    <p:sldId id="426" r:id="rId11"/>
    <p:sldId id="368" r:id="rId12"/>
    <p:sldId id="427" r:id="rId13"/>
    <p:sldId id="429" r:id="rId14"/>
    <p:sldId id="402" r:id="rId15"/>
    <p:sldId id="413" r:id="rId16"/>
    <p:sldId id="403" r:id="rId17"/>
    <p:sldId id="421" r:id="rId18"/>
    <p:sldId id="428" r:id="rId19"/>
    <p:sldId id="417" r:id="rId20"/>
    <p:sldId id="430" r:id="rId21"/>
  </p:sldIdLst>
  <p:sldSz cx="9144000" cy="6858000" type="screen4x3"/>
  <p:notesSz cx="6858000" cy="9144000"/>
  <p:defaultTextStyle>
    <a:defPPr>
      <a:defRPr lang="es-MX"/>
    </a:defPPr>
    <a:lvl1pPr algn="l" rtl="0" fontAlgn="base">
      <a:spcBef>
        <a:spcPct val="0"/>
      </a:spcBef>
      <a:spcAft>
        <a:spcPct val="0"/>
      </a:spcAft>
      <a:defRPr sz="2400" kern="1200">
        <a:solidFill>
          <a:schemeClr val="bg1"/>
        </a:solidFill>
        <a:latin typeface="Arial" charset="0"/>
        <a:ea typeface="+mn-ea"/>
        <a:cs typeface="Arial" charset="0"/>
      </a:defRPr>
    </a:lvl1pPr>
    <a:lvl2pPr marL="457200" algn="l" rtl="0" fontAlgn="base">
      <a:spcBef>
        <a:spcPct val="0"/>
      </a:spcBef>
      <a:spcAft>
        <a:spcPct val="0"/>
      </a:spcAft>
      <a:defRPr sz="2400" kern="1200">
        <a:solidFill>
          <a:schemeClr val="bg1"/>
        </a:solidFill>
        <a:latin typeface="Arial" charset="0"/>
        <a:ea typeface="+mn-ea"/>
        <a:cs typeface="Arial" charset="0"/>
      </a:defRPr>
    </a:lvl2pPr>
    <a:lvl3pPr marL="914400" algn="l" rtl="0" fontAlgn="base">
      <a:spcBef>
        <a:spcPct val="0"/>
      </a:spcBef>
      <a:spcAft>
        <a:spcPct val="0"/>
      </a:spcAft>
      <a:defRPr sz="2400" kern="1200">
        <a:solidFill>
          <a:schemeClr val="bg1"/>
        </a:solidFill>
        <a:latin typeface="Arial" charset="0"/>
        <a:ea typeface="+mn-ea"/>
        <a:cs typeface="Arial" charset="0"/>
      </a:defRPr>
    </a:lvl3pPr>
    <a:lvl4pPr marL="1371600" algn="l" rtl="0" fontAlgn="base">
      <a:spcBef>
        <a:spcPct val="0"/>
      </a:spcBef>
      <a:spcAft>
        <a:spcPct val="0"/>
      </a:spcAft>
      <a:defRPr sz="2400" kern="1200">
        <a:solidFill>
          <a:schemeClr val="bg1"/>
        </a:solidFill>
        <a:latin typeface="Arial" charset="0"/>
        <a:ea typeface="+mn-ea"/>
        <a:cs typeface="Arial" charset="0"/>
      </a:defRPr>
    </a:lvl4pPr>
    <a:lvl5pPr marL="1828800" algn="l" rtl="0" fontAlgn="base">
      <a:spcBef>
        <a:spcPct val="0"/>
      </a:spcBef>
      <a:spcAft>
        <a:spcPct val="0"/>
      </a:spcAft>
      <a:defRPr sz="2400" kern="1200">
        <a:solidFill>
          <a:schemeClr val="bg1"/>
        </a:solidFill>
        <a:latin typeface="Arial" charset="0"/>
        <a:ea typeface="+mn-ea"/>
        <a:cs typeface="Arial" charset="0"/>
      </a:defRPr>
    </a:lvl5pPr>
    <a:lvl6pPr marL="2286000" algn="l" defTabSz="914400" rtl="0" eaLnBrk="1" latinLnBrk="0" hangingPunct="1">
      <a:defRPr sz="2400" kern="1200">
        <a:solidFill>
          <a:schemeClr val="bg1"/>
        </a:solidFill>
        <a:latin typeface="Arial" charset="0"/>
        <a:ea typeface="+mn-ea"/>
        <a:cs typeface="Arial" charset="0"/>
      </a:defRPr>
    </a:lvl6pPr>
    <a:lvl7pPr marL="2743200" algn="l" defTabSz="914400" rtl="0" eaLnBrk="1" latinLnBrk="0" hangingPunct="1">
      <a:defRPr sz="2400" kern="1200">
        <a:solidFill>
          <a:schemeClr val="bg1"/>
        </a:solidFill>
        <a:latin typeface="Arial" charset="0"/>
        <a:ea typeface="+mn-ea"/>
        <a:cs typeface="Arial" charset="0"/>
      </a:defRPr>
    </a:lvl7pPr>
    <a:lvl8pPr marL="3200400" algn="l" defTabSz="914400" rtl="0" eaLnBrk="1" latinLnBrk="0" hangingPunct="1">
      <a:defRPr sz="2400" kern="1200">
        <a:solidFill>
          <a:schemeClr val="bg1"/>
        </a:solidFill>
        <a:latin typeface="Arial" charset="0"/>
        <a:ea typeface="+mn-ea"/>
        <a:cs typeface="Arial" charset="0"/>
      </a:defRPr>
    </a:lvl8pPr>
    <a:lvl9pPr marL="3657600" algn="l" defTabSz="914400" rtl="0" eaLnBrk="1" latinLnBrk="0" hangingPunct="1">
      <a:defRPr sz="2400" kern="1200">
        <a:solidFill>
          <a:schemeClr val="bg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FF00"/>
    <a:srgbClr val="9999FF"/>
    <a:srgbClr val="9933FF"/>
    <a:srgbClr val="FF9900"/>
    <a:srgbClr val="33CCFF"/>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18" autoAdjust="0"/>
    <p:restoredTop sz="94728" autoAdjust="0"/>
  </p:normalViewPr>
  <p:slideViewPr>
    <p:cSldViewPr>
      <p:cViewPr varScale="1">
        <p:scale>
          <a:sx n="25" d="100"/>
          <a:sy n="25" d="100"/>
        </p:scale>
        <p:origin x="936" y="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D:\Proyectos%202009\Potos&#237;%20Destino%20Tur&#237;stico\Informes\Informe%202\CUADROS%20Turismo%20Potos&#237;%2001.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'Bolivia 2'!$A$110:$A$125</c:f>
              <c:strCache>
                <c:ptCount val="16"/>
                <c:pt idx="0">
                  <c:v>Perú</c:v>
                </c:pt>
                <c:pt idx="1">
                  <c:v>Argentina</c:v>
                </c:pt>
                <c:pt idx="2">
                  <c:v>Estados Unidos</c:v>
                </c:pt>
                <c:pt idx="3">
                  <c:v>Brasil</c:v>
                </c:pt>
                <c:pt idx="4">
                  <c:v>Francia</c:v>
                </c:pt>
                <c:pt idx="5">
                  <c:v>Chile</c:v>
                </c:pt>
                <c:pt idx="6">
                  <c:v>Alemania</c:v>
                </c:pt>
                <c:pt idx="7">
                  <c:v>Inglaterra</c:v>
                </c:pt>
                <c:pt idx="8">
                  <c:v>España</c:v>
                </c:pt>
                <c:pt idx="9">
                  <c:v>Israel</c:v>
                </c:pt>
                <c:pt idx="10">
                  <c:v>Canadá</c:v>
                </c:pt>
                <c:pt idx="11">
                  <c:v>Colombia</c:v>
                </c:pt>
                <c:pt idx="12">
                  <c:v>Suiza</c:v>
                </c:pt>
                <c:pt idx="13">
                  <c:v>Otros América</c:v>
                </c:pt>
                <c:pt idx="14">
                  <c:v>Otros Europa</c:v>
                </c:pt>
                <c:pt idx="15">
                  <c:v>Otros</c:v>
                </c:pt>
              </c:strCache>
            </c:strRef>
          </c:cat>
          <c:val>
            <c:numRef>
              <c:f>'Bolivia 2'!$B$110:$B$125</c:f>
              <c:numCache>
                <c:formatCode>0.0%</c:formatCode>
                <c:ptCount val="16"/>
                <c:pt idx="0">
                  <c:v>0.17100000000000001</c:v>
                </c:pt>
                <c:pt idx="1">
                  <c:v>0.11000000000000008</c:v>
                </c:pt>
                <c:pt idx="2">
                  <c:v>8.3000000000000268E-2</c:v>
                </c:pt>
                <c:pt idx="3">
                  <c:v>7.1000000000000021E-2</c:v>
                </c:pt>
                <c:pt idx="4">
                  <c:v>5.5000000000000104E-2</c:v>
                </c:pt>
                <c:pt idx="5">
                  <c:v>5.3000000000000033E-2</c:v>
                </c:pt>
                <c:pt idx="6">
                  <c:v>4.8000000000000084E-2</c:v>
                </c:pt>
                <c:pt idx="7">
                  <c:v>4.6000000000000013E-2</c:v>
                </c:pt>
                <c:pt idx="8">
                  <c:v>3.5000000000000059E-2</c:v>
                </c:pt>
                <c:pt idx="9">
                  <c:v>2.500000000000005E-2</c:v>
                </c:pt>
                <c:pt idx="10">
                  <c:v>2.2000000000000092E-2</c:v>
                </c:pt>
                <c:pt idx="11">
                  <c:v>2.1000000000000092E-2</c:v>
                </c:pt>
                <c:pt idx="12">
                  <c:v>2.0000000000000046E-2</c:v>
                </c:pt>
                <c:pt idx="13">
                  <c:v>2.1000000000000092E-2</c:v>
                </c:pt>
                <c:pt idx="14">
                  <c:v>6.2000000000000131E-2</c:v>
                </c:pt>
                <c:pt idx="15">
                  <c:v>0.15700000000000044</c:v>
                </c:pt>
              </c:numCache>
            </c:numRef>
          </c:val>
          <c:extLst>
            <c:ext xmlns:c16="http://schemas.microsoft.com/office/drawing/2014/chart" uri="{C3380CC4-5D6E-409C-BE32-E72D297353CC}">
              <c16:uniqueId val="{00000000-4FA5-405F-B8C0-94451F3CC03F}"/>
            </c:ext>
          </c:extLst>
        </c:ser>
        <c:dLbls>
          <c:showLegendKey val="0"/>
          <c:showVal val="1"/>
          <c:showCatName val="0"/>
          <c:showSerName val="0"/>
          <c:showPercent val="0"/>
          <c:showBubbleSize val="0"/>
        </c:dLbls>
        <c:gapWidth val="150"/>
        <c:shape val="cylinder"/>
        <c:axId val="88302720"/>
        <c:axId val="88304256"/>
        <c:axId val="0"/>
      </c:bar3DChart>
      <c:catAx>
        <c:axId val="88302720"/>
        <c:scaling>
          <c:orientation val="minMax"/>
        </c:scaling>
        <c:delete val="0"/>
        <c:axPos val="l"/>
        <c:numFmt formatCode="General" sourceLinked="0"/>
        <c:majorTickMark val="out"/>
        <c:minorTickMark val="none"/>
        <c:tickLblPos val="nextTo"/>
        <c:txPr>
          <a:bodyPr/>
          <a:lstStyle/>
          <a:p>
            <a:pPr>
              <a:defRPr lang="en-US" sz="900"/>
            </a:pPr>
            <a:endParaRPr lang="es-MX"/>
          </a:p>
        </c:txPr>
        <c:crossAx val="88304256"/>
        <c:crosses val="autoZero"/>
        <c:auto val="1"/>
        <c:lblAlgn val="ctr"/>
        <c:lblOffset val="100"/>
        <c:noMultiLvlLbl val="0"/>
      </c:catAx>
      <c:valAx>
        <c:axId val="88304256"/>
        <c:scaling>
          <c:orientation val="minMax"/>
        </c:scaling>
        <c:delete val="0"/>
        <c:axPos val="b"/>
        <c:majorGridlines/>
        <c:numFmt formatCode="0.0%" sourceLinked="1"/>
        <c:majorTickMark val="out"/>
        <c:minorTickMark val="none"/>
        <c:tickLblPos val="nextTo"/>
        <c:txPr>
          <a:bodyPr/>
          <a:lstStyle/>
          <a:p>
            <a:pPr>
              <a:defRPr lang="en-US" sz="800"/>
            </a:pPr>
            <a:endParaRPr lang="es-MX"/>
          </a:p>
        </c:txPr>
        <c:crossAx val="88302720"/>
        <c:crosses val="autoZero"/>
        <c:crossBetween val="between"/>
      </c:valAx>
    </c:plotArea>
    <c:plotVisOnly val="1"/>
    <c:dispBlanksAs val="gap"/>
    <c:showDLblsOverMax val="0"/>
  </c:chart>
  <c:spPr>
    <a:solidFill>
      <a:schemeClr val="bg1"/>
    </a:solidFill>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solidFill>
                  <a:schemeClr val="tx1"/>
                </a:solidFill>
              </a:defRPr>
            </a:lvl1pPr>
          </a:lstStyle>
          <a:p>
            <a:pPr>
              <a:defRPr/>
            </a:pPr>
            <a:endParaRPr lang="es-ES"/>
          </a:p>
        </p:txBody>
      </p:sp>
      <p:sp>
        <p:nvSpPr>
          <p:cNvPr id="942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solidFill>
                  <a:schemeClr val="tx1"/>
                </a:solidFill>
              </a:defRPr>
            </a:lvl1pPr>
          </a:lstStyle>
          <a:p>
            <a:pPr>
              <a:defRPr/>
            </a:pPr>
            <a:fld id="{6E65A7B5-9190-4F03-91AE-E3DB83DB4A75}" type="datetimeFigureOut">
              <a:rPr lang="es-ES"/>
              <a:pPr>
                <a:defRPr/>
              </a:pPr>
              <a:t>24/08/2022</a:t>
            </a:fld>
            <a:endParaRPr lang="es-ES"/>
          </a:p>
        </p:txBody>
      </p:sp>
      <p:sp>
        <p:nvSpPr>
          <p:cNvPr id="573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42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942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solidFill>
                  <a:schemeClr val="tx1"/>
                </a:solidFill>
              </a:defRPr>
            </a:lvl1pPr>
          </a:lstStyle>
          <a:p>
            <a:pPr>
              <a:defRPr/>
            </a:pPr>
            <a:endParaRPr lang="es-ES"/>
          </a:p>
        </p:txBody>
      </p:sp>
      <p:sp>
        <p:nvSpPr>
          <p:cNvPr id="942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solidFill>
                  <a:schemeClr val="tx1"/>
                </a:solidFill>
              </a:defRPr>
            </a:lvl1pPr>
          </a:lstStyle>
          <a:p>
            <a:pPr>
              <a:defRPr/>
            </a:pPr>
            <a:fld id="{1B0D7925-8821-4DE5-9DFE-C71917A69C7A}" type="slidenum">
              <a:rPr lang="es-ES"/>
              <a:pPr>
                <a:defRPr/>
              </a:pPr>
              <a:t>‹Nº›</a:t>
            </a:fld>
            <a:endParaRPr lang="es-ES"/>
          </a:p>
        </p:txBody>
      </p:sp>
    </p:spTree>
    <p:extLst>
      <p:ext uri="{BB962C8B-B14F-4D97-AF65-F5344CB8AC3E}">
        <p14:creationId xmlns:p14="http://schemas.microsoft.com/office/powerpoint/2010/main" val="15929092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Marcador de imagen de diapositiva"/>
          <p:cNvSpPr>
            <a:spLocks noGrp="1" noRot="1" noChangeAspect="1" noTextEdit="1"/>
          </p:cNvSpPr>
          <p:nvPr>
            <p:ph type="sldImg"/>
          </p:nvPr>
        </p:nvSpPr>
        <p:spPr>
          <a:ln/>
        </p:spPr>
      </p:sp>
      <p:sp>
        <p:nvSpPr>
          <p:cNvPr id="58371" name="2 Marcador de notas"/>
          <p:cNvSpPr>
            <a:spLocks noGrp="1"/>
          </p:cNvSpPr>
          <p:nvPr>
            <p:ph type="body" idx="1"/>
          </p:nvPr>
        </p:nvSpPr>
        <p:spPr>
          <a:noFill/>
          <a:ln/>
        </p:spPr>
        <p:txBody>
          <a:bodyPr/>
          <a:lstStyle/>
          <a:p>
            <a:endParaRPr lang="es-ES" dirty="0"/>
          </a:p>
        </p:txBody>
      </p:sp>
      <p:sp>
        <p:nvSpPr>
          <p:cNvPr id="58372" name="3 Marcador de número de diapositiva"/>
          <p:cNvSpPr>
            <a:spLocks noGrp="1"/>
          </p:cNvSpPr>
          <p:nvPr>
            <p:ph type="sldNum" sz="quarter" idx="5"/>
          </p:nvPr>
        </p:nvSpPr>
        <p:spPr>
          <a:noFill/>
        </p:spPr>
        <p:txBody>
          <a:bodyPr/>
          <a:lstStyle/>
          <a:p>
            <a:fld id="{D0060F8A-C9B0-434C-8808-B26D3FE017A9}" type="slidenum">
              <a:rPr lang="es-ES" smtClean="0"/>
              <a:pPr/>
              <a:t>1</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Marcador de imagen de diapositiva"/>
          <p:cNvSpPr>
            <a:spLocks noGrp="1" noRot="1" noChangeAspect="1" noTextEdit="1"/>
          </p:cNvSpPr>
          <p:nvPr>
            <p:ph type="sldImg"/>
          </p:nvPr>
        </p:nvSpPr>
        <p:spPr>
          <a:ln/>
        </p:spPr>
      </p:sp>
      <p:sp>
        <p:nvSpPr>
          <p:cNvPr id="58371" name="2 Marcador de notas"/>
          <p:cNvSpPr>
            <a:spLocks noGrp="1"/>
          </p:cNvSpPr>
          <p:nvPr>
            <p:ph type="body" idx="1"/>
          </p:nvPr>
        </p:nvSpPr>
        <p:spPr>
          <a:noFill/>
          <a:ln/>
        </p:spPr>
        <p:txBody>
          <a:bodyPr/>
          <a:lstStyle/>
          <a:p>
            <a:endParaRPr lang="es-ES"/>
          </a:p>
        </p:txBody>
      </p:sp>
      <p:sp>
        <p:nvSpPr>
          <p:cNvPr id="58372" name="3 Marcador de número de diapositiva"/>
          <p:cNvSpPr>
            <a:spLocks noGrp="1"/>
          </p:cNvSpPr>
          <p:nvPr>
            <p:ph type="sldNum" sz="quarter" idx="5"/>
          </p:nvPr>
        </p:nvSpPr>
        <p:spPr>
          <a:noFill/>
        </p:spPr>
        <p:txBody>
          <a:bodyPr/>
          <a:lstStyle/>
          <a:p>
            <a:fld id="{D0060F8A-C9B0-434C-8808-B26D3FE017A9}" type="slidenum">
              <a:rPr lang="es-ES" smtClean="0"/>
              <a:pPr/>
              <a:t>10</a:t>
            </a:fld>
            <a:endParaRPr lang="es-ES"/>
          </a:p>
        </p:txBody>
      </p:sp>
    </p:spTree>
    <p:extLst>
      <p:ext uri="{BB962C8B-B14F-4D97-AF65-F5344CB8AC3E}">
        <p14:creationId xmlns:p14="http://schemas.microsoft.com/office/powerpoint/2010/main" val="2247139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a:spcBef>
                <a:spcPct val="0"/>
              </a:spcBef>
            </a:pPr>
            <a:r>
              <a:rPr lang="es-ES">
                <a:solidFill>
                  <a:schemeClr val="bg1"/>
                </a:solidFill>
              </a:rPr>
              <a:t>Sin embargo, estas especies forrajeras presentan algunos problemas como la baja persistencia, asociada principalmente con la alta carga animal y su baja adaptabilidad a las condiciones edafo-climáticas, bajos rendimientos en la época seca, y susceptibilidad a plagas y enfermedades, los cuales provocan la importación de especies resistentes a una diversidad de factores.</a:t>
            </a:r>
          </a:p>
          <a:p>
            <a:pPr eaLnBrk="1" hangingPunct="1"/>
            <a:endParaRPr lang="es-ES"/>
          </a:p>
        </p:txBody>
      </p:sp>
    </p:spTree>
    <p:extLst>
      <p:ext uri="{BB962C8B-B14F-4D97-AF65-F5344CB8AC3E}">
        <p14:creationId xmlns:p14="http://schemas.microsoft.com/office/powerpoint/2010/main" val="230909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a:spcBef>
                <a:spcPct val="0"/>
              </a:spcBef>
            </a:pPr>
            <a:r>
              <a:rPr lang="es-ES">
                <a:solidFill>
                  <a:schemeClr val="bg1"/>
                </a:solidFill>
              </a:rPr>
              <a:t>Sin embargo, estas especies forrajeras presentan algunos problemas como la baja persistencia, asociada principalmente con la alta carga animal y su baja adaptabilidad a las condiciones edafo-climáticas, bajos rendimientos en la época seca, y susceptibilidad a plagas y enfermedades, los cuales provocan la importación de especies resistentes a una diversidad de factores.</a:t>
            </a:r>
          </a:p>
          <a:p>
            <a:pPr eaLnBrk="1" hangingPunct="1"/>
            <a:endParaRPr lang="es-ES"/>
          </a:p>
        </p:txBody>
      </p:sp>
    </p:spTree>
    <p:extLst>
      <p:ext uri="{BB962C8B-B14F-4D97-AF65-F5344CB8AC3E}">
        <p14:creationId xmlns:p14="http://schemas.microsoft.com/office/powerpoint/2010/main" val="3950056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a:spcBef>
                <a:spcPct val="0"/>
              </a:spcBef>
            </a:pPr>
            <a:r>
              <a:rPr lang="es-ES">
                <a:solidFill>
                  <a:schemeClr val="bg1"/>
                </a:solidFill>
              </a:rPr>
              <a:t>Sin embargo, estas especies forrajeras presentan algunos problemas como la baja persistencia, asociada principalmente con la alta carga animal y su baja adaptabilidad a las condiciones edafo-climáticas, bajos rendimientos en la época seca, y susceptibilidad a plagas y enfermedades, los cuales provocan la importación de especies resistentes a una diversidad de factores.</a:t>
            </a:r>
          </a:p>
          <a:p>
            <a:pPr eaLnBrk="1" hangingPunct="1"/>
            <a:endParaRPr lang="es-ES"/>
          </a:p>
        </p:txBody>
      </p:sp>
    </p:spTree>
    <p:extLst>
      <p:ext uri="{BB962C8B-B14F-4D97-AF65-F5344CB8AC3E}">
        <p14:creationId xmlns:p14="http://schemas.microsoft.com/office/powerpoint/2010/main" val="959079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a:spcBef>
                <a:spcPct val="0"/>
              </a:spcBef>
            </a:pPr>
            <a:r>
              <a:rPr lang="es-ES">
                <a:solidFill>
                  <a:schemeClr val="bg1"/>
                </a:solidFill>
              </a:rPr>
              <a:t>Sin embargo, estas especies forrajeras presentan algunos problemas como la baja persistencia, asociada principalmente con la alta carga animal y su baja adaptabilidad a las condiciones edafo-climáticas, bajos rendimientos en la época seca, y susceptibilidad a plagas y enfermedades, los cuales provocan la importación de especies resistentes a una diversidad de factores.</a:t>
            </a:r>
          </a:p>
          <a:p>
            <a:pPr eaLnBrk="1" hangingPunct="1"/>
            <a:endParaRPr lang="es-ES"/>
          </a:p>
        </p:txBody>
      </p:sp>
    </p:spTree>
    <p:extLst>
      <p:ext uri="{BB962C8B-B14F-4D97-AF65-F5344CB8AC3E}">
        <p14:creationId xmlns:p14="http://schemas.microsoft.com/office/powerpoint/2010/main" val="3909173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a:spcBef>
                <a:spcPct val="0"/>
              </a:spcBef>
            </a:pPr>
            <a:r>
              <a:rPr lang="es-ES">
                <a:solidFill>
                  <a:schemeClr val="bg1"/>
                </a:solidFill>
              </a:rPr>
              <a:t>Sin embargo, estas especies forrajeras presentan algunos problemas como la baja persistencia, asociada principalmente con la alta carga animal y su baja adaptabilidad a las condiciones edafo-climáticas, bajos rendimientos en la época seca, y susceptibilidad a plagas y enfermedades, los cuales provocan la importación de especies resistentes a una diversidad de factores.</a:t>
            </a:r>
          </a:p>
          <a:p>
            <a:pPr eaLnBrk="1" hangingPunct="1"/>
            <a:endParaRPr lang="es-ES"/>
          </a:p>
        </p:txBody>
      </p:sp>
    </p:spTree>
    <p:extLst>
      <p:ext uri="{BB962C8B-B14F-4D97-AF65-F5344CB8AC3E}">
        <p14:creationId xmlns:p14="http://schemas.microsoft.com/office/powerpoint/2010/main" val="1937545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a:spcBef>
                <a:spcPct val="0"/>
              </a:spcBef>
            </a:pPr>
            <a:r>
              <a:rPr lang="es-ES">
                <a:solidFill>
                  <a:schemeClr val="bg1"/>
                </a:solidFill>
              </a:rPr>
              <a:t>Sin embargo, estas especies forrajeras presentan algunos problemas como la baja persistencia, asociada principalmente con la alta carga animal y su baja adaptabilidad a las condiciones edafo-climáticas, bajos rendimientos en la época seca, y susceptibilidad a plagas y enfermedades, los cuales provocan la importación de especies resistentes a una diversidad de factores.</a:t>
            </a:r>
          </a:p>
          <a:p>
            <a:pPr eaLnBrk="1" hangingPunct="1"/>
            <a:endParaRPr lang="es-ES"/>
          </a:p>
        </p:txBody>
      </p:sp>
    </p:spTree>
    <p:extLst>
      <p:ext uri="{BB962C8B-B14F-4D97-AF65-F5344CB8AC3E}">
        <p14:creationId xmlns:p14="http://schemas.microsoft.com/office/powerpoint/2010/main" val="1655042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a:spcBef>
                <a:spcPct val="0"/>
              </a:spcBef>
            </a:pPr>
            <a:r>
              <a:rPr lang="es-ES">
                <a:solidFill>
                  <a:schemeClr val="bg1"/>
                </a:solidFill>
              </a:rPr>
              <a:t>Sin embargo, estas especies forrajeras presentan algunos problemas como la baja persistencia, asociada principalmente con la alta carga animal y su baja adaptabilidad a las condiciones edafo-climáticas, bajos rendimientos en la época seca, y susceptibilidad a plagas y enfermedades, los cuales provocan la importación de especies resistentes a una diversidad de factores.</a:t>
            </a:r>
          </a:p>
          <a:p>
            <a:pPr eaLnBrk="1" hangingPunct="1"/>
            <a:endParaRPr lang="es-ES"/>
          </a:p>
        </p:txBody>
      </p:sp>
    </p:spTree>
    <p:extLst>
      <p:ext uri="{BB962C8B-B14F-4D97-AF65-F5344CB8AC3E}">
        <p14:creationId xmlns:p14="http://schemas.microsoft.com/office/powerpoint/2010/main" val="4265045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a:spcBef>
                <a:spcPct val="0"/>
              </a:spcBef>
            </a:pPr>
            <a:r>
              <a:rPr lang="es-ES">
                <a:solidFill>
                  <a:schemeClr val="bg1"/>
                </a:solidFill>
              </a:rPr>
              <a:t>Sin embargo, estas especies forrajeras presentan algunos problemas como la baja persistencia, asociada principalmente con la alta carga animal y su baja adaptabilidad a las condiciones edafo-climáticas, bajos rendimientos en la época seca, y susceptibilidad a plagas y enfermedades, los cuales provocan la importación de especies resistentes a una diversidad de factores.</a:t>
            </a:r>
          </a:p>
          <a:p>
            <a:pPr eaLnBrk="1" hangingPunct="1"/>
            <a:endParaRPr lang="es-ES"/>
          </a:p>
        </p:txBody>
      </p:sp>
    </p:spTree>
    <p:extLst>
      <p:ext uri="{BB962C8B-B14F-4D97-AF65-F5344CB8AC3E}">
        <p14:creationId xmlns:p14="http://schemas.microsoft.com/office/powerpoint/2010/main" val="3445431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a:spcBef>
                <a:spcPct val="0"/>
              </a:spcBef>
            </a:pPr>
            <a:r>
              <a:rPr lang="es-ES">
                <a:solidFill>
                  <a:schemeClr val="bg1"/>
                </a:solidFill>
              </a:rPr>
              <a:t>Sin embargo, estas especies forrajeras presentan algunos problemas como la baja persistencia, asociada principalmente con la alta carga animal y su baja adaptabilidad a las condiciones edafo-climáticas, bajos rendimientos en la época seca, y susceptibilidad a plagas y enfermedades, los cuales provocan la importación de especies resistentes a una diversidad de factores.</a:t>
            </a:r>
          </a:p>
          <a:p>
            <a:pPr eaLnBrk="1" hangingPunct="1"/>
            <a:endParaRPr lang="es-ES"/>
          </a:p>
        </p:txBody>
      </p:sp>
    </p:spTree>
    <p:extLst>
      <p:ext uri="{BB962C8B-B14F-4D97-AF65-F5344CB8AC3E}">
        <p14:creationId xmlns:p14="http://schemas.microsoft.com/office/powerpoint/2010/main" val="4185324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Marcador de imagen de diapositiva"/>
          <p:cNvSpPr>
            <a:spLocks noGrp="1" noRot="1" noChangeAspect="1" noTextEdit="1"/>
          </p:cNvSpPr>
          <p:nvPr>
            <p:ph type="sldImg"/>
          </p:nvPr>
        </p:nvSpPr>
        <p:spPr>
          <a:ln/>
        </p:spPr>
      </p:sp>
      <p:sp>
        <p:nvSpPr>
          <p:cNvPr id="58371" name="2 Marcador de notas"/>
          <p:cNvSpPr>
            <a:spLocks noGrp="1"/>
          </p:cNvSpPr>
          <p:nvPr>
            <p:ph type="body" idx="1"/>
          </p:nvPr>
        </p:nvSpPr>
        <p:spPr>
          <a:noFill/>
          <a:ln/>
        </p:spPr>
        <p:txBody>
          <a:bodyPr/>
          <a:lstStyle/>
          <a:p>
            <a:endParaRPr lang="es-ES"/>
          </a:p>
        </p:txBody>
      </p:sp>
      <p:sp>
        <p:nvSpPr>
          <p:cNvPr id="58372" name="3 Marcador de número de diapositiva"/>
          <p:cNvSpPr>
            <a:spLocks noGrp="1"/>
          </p:cNvSpPr>
          <p:nvPr>
            <p:ph type="sldNum" sz="quarter" idx="5"/>
          </p:nvPr>
        </p:nvSpPr>
        <p:spPr>
          <a:noFill/>
        </p:spPr>
        <p:txBody>
          <a:bodyPr/>
          <a:lstStyle/>
          <a:p>
            <a:fld id="{D0060F8A-C9B0-434C-8808-B26D3FE017A9}" type="slidenum">
              <a:rPr lang="es-ES" smtClean="0"/>
              <a:pPr/>
              <a:t>2</a:t>
            </a:fld>
            <a:endParaRPr lang="es-ES"/>
          </a:p>
        </p:txBody>
      </p:sp>
    </p:spTree>
    <p:extLst>
      <p:ext uri="{BB962C8B-B14F-4D97-AF65-F5344CB8AC3E}">
        <p14:creationId xmlns:p14="http://schemas.microsoft.com/office/powerpoint/2010/main" val="2743304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a:spcBef>
                <a:spcPct val="0"/>
              </a:spcBef>
            </a:pPr>
            <a:r>
              <a:rPr lang="es-ES">
                <a:solidFill>
                  <a:schemeClr val="bg1"/>
                </a:solidFill>
              </a:rPr>
              <a:t>Sin embargo, estas especies forrajeras presentan algunos problemas como la baja persistencia, asociada principalmente con la alta carga animal y su baja adaptabilidad a las condiciones edafo-climáticas, bajos rendimientos en la época seca, y susceptibilidad a plagas y enfermedades, los cuales provocan la importación de especies resistentes a una diversidad de factores.</a:t>
            </a:r>
          </a:p>
          <a:p>
            <a:pPr eaLnBrk="1" hangingPunct="1"/>
            <a:endParaRPr lang="es-ES"/>
          </a:p>
        </p:txBody>
      </p:sp>
    </p:spTree>
    <p:extLst>
      <p:ext uri="{BB962C8B-B14F-4D97-AF65-F5344CB8AC3E}">
        <p14:creationId xmlns:p14="http://schemas.microsoft.com/office/powerpoint/2010/main" val="3432260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Marcador de imagen de diapositiva"/>
          <p:cNvSpPr>
            <a:spLocks noGrp="1" noRot="1" noChangeAspect="1" noTextEdit="1"/>
          </p:cNvSpPr>
          <p:nvPr>
            <p:ph type="sldImg"/>
          </p:nvPr>
        </p:nvSpPr>
        <p:spPr>
          <a:ln/>
        </p:spPr>
      </p:sp>
      <p:sp>
        <p:nvSpPr>
          <p:cNvPr id="58371" name="2 Marcador de notas"/>
          <p:cNvSpPr>
            <a:spLocks noGrp="1"/>
          </p:cNvSpPr>
          <p:nvPr>
            <p:ph type="body" idx="1"/>
          </p:nvPr>
        </p:nvSpPr>
        <p:spPr>
          <a:noFill/>
          <a:ln/>
        </p:spPr>
        <p:txBody>
          <a:bodyPr/>
          <a:lstStyle/>
          <a:p>
            <a:endParaRPr lang="es-ES"/>
          </a:p>
        </p:txBody>
      </p:sp>
      <p:sp>
        <p:nvSpPr>
          <p:cNvPr id="58372" name="3 Marcador de número de diapositiva"/>
          <p:cNvSpPr>
            <a:spLocks noGrp="1"/>
          </p:cNvSpPr>
          <p:nvPr>
            <p:ph type="sldNum" sz="quarter" idx="5"/>
          </p:nvPr>
        </p:nvSpPr>
        <p:spPr>
          <a:noFill/>
        </p:spPr>
        <p:txBody>
          <a:bodyPr/>
          <a:lstStyle/>
          <a:p>
            <a:fld id="{D0060F8A-C9B0-434C-8808-B26D3FE017A9}" type="slidenum">
              <a:rPr lang="es-ES" smtClean="0"/>
              <a:pPr/>
              <a:t>3</a:t>
            </a:fld>
            <a:endParaRPr lang="es-ES"/>
          </a:p>
        </p:txBody>
      </p:sp>
    </p:spTree>
    <p:extLst>
      <p:ext uri="{BB962C8B-B14F-4D97-AF65-F5344CB8AC3E}">
        <p14:creationId xmlns:p14="http://schemas.microsoft.com/office/powerpoint/2010/main" val="433124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Marcador de imagen de diapositiva"/>
          <p:cNvSpPr>
            <a:spLocks noGrp="1" noRot="1" noChangeAspect="1" noTextEdit="1"/>
          </p:cNvSpPr>
          <p:nvPr>
            <p:ph type="sldImg"/>
          </p:nvPr>
        </p:nvSpPr>
        <p:spPr>
          <a:ln/>
        </p:spPr>
      </p:sp>
      <p:sp>
        <p:nvSpPr>
          <p:cNvPr id="58371" name="2 Marcador de notas"/>
          <p:cNvSpPr>
            <a:spLocks noGrp="1"/>
          </p:cNvSpPr>
          <p:nvPr>
            <p:ph type="body" idx="1"/>
          </p:nvPr>
        </p:nvSpPr>
        <p:spPr>
          <a:noFill/>
          <a:ln/>
        </p:spPr>
        <p:txBody>
          <a:bodyPr/>
          <a:lstStyle/>
          <a:p>
            <a:endParaRPr lang="es-ES"/>
          </a:p>
        </p:txBody>
      </p:sp>
      <p:sp>
        <p:nvSpPr>
          <p:cNvPr id="58372" name="3 Marcador de número de diapositiva"/>
          <p:cNvSpPr>
            <a:spLocks noGrp="1"/>
          </p:cNvSpPr>
          <p:nvPr>
            <p:ph type="sldNum" sz="quarter" idx="5"/>
          </p:nvPr>
        </p:nvSpPr>
        <p:spPr>
          <a:noFill/>
        </p:spPr>
        <p:txBody>
          <a:bodyPr/>
          <a:lstStyle/>
          <a:p>
            <a:fld id="{D0060F8A-C9B0-434C-8808-B26D3FE017A9}" type="slidenum">
              <a:rPr lang="es-ES" smtClean="0"/>
              <a:pPr/>
              <a:t>4</a:t>
            </a:fld>
            <a:endParaRPr lang="es-ES"/>
          </a:p>
        </p:txBody>
      </p:sp>
    </p:spTree>
    <p:extLst>
      <p:ext uri="{BB962C8B-B14F-4D97-AF65-F5344CB8AC3E}">
        <p14:creationId xmlns:p14="http://schemas.microsoft.com/office/powerpoint/2010/main" val="2721072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Marcador de imagen de diapositiva"/>
          <p:cNvSpPr>
            <a:spLocks noGrp="1" noRot="1" noChangeAspect="1" noTextEdit="1"/>
          </p:cNvSpPr>
          <p:nvPr>
            <p:ph type="sldImg"/>
          </p:nvPr>
        </p:nvSpPr>
        <p:spPr>
          <a:ln/>
        </p:spPr>
      </p:sp>
      <p:sp>
        <p:nvSpPr>
          <p:cNvPr id="58371" name="2 Marcador de notas"/>
          <p:cNvSpPr>
            <a:spLocks noGrp="1"/>
          </p:cNvSpPr>
          <p:nvPr>
            <p:ph type="body" idx="1"/>
          </p:nvPr>
        </p:nvSpPr>
        <p:spPr>
          <a:noFill/>
          <a:ln/>
        </p:spPr>
        <p:txBody>
          <a:bodyPr/>
          <a:lstStyle/>
          <a:p>
            <a:endParaRPr lang="es-ES"/>
          </a:p>
        </p:txBody>
      </p:sp>
      <p:sp>
        <p:nvSpPr>
          <p:cNvPr id="58372" name="3 Marcador de número de diapositiva"/>
          <p:cNvSpPr>
            <a:spLocks noGrp="1"/>
          </p:cNvSpPr>
          <p:nvPr>
            <p:ph type="sldNum" sz="quarter" idx="5"/>
          </p:nvPr>
        </p:nvSpPr>
        <p:spPr>
          <a:noFill/>
        </p:spPr>
        <p:txBody>
          <a:bodyPr/>
          <a:lstStyle/>
          <a:p>
            <a:fld id="{D0060F8A-C9B0-434C-8808-B26D3FE017A9}" type="slidenum">
              <a:rPr lang="es-ES" smtClean="0"/>
              <a:pPr/>
              <a:t>5</a:t>
            </a:fld>
            <a:endParaRPr lang="es-ES"/>
          </a:p>
        </p:txBody>
      </p:sp>
    </p:spTree>
    <p:extLst>
      <p:ext uri="{BB962C8B-B14F-4D97-AF65-F5344CB8AC3E}">
        <p14:creationId xmlns:p14="http://schemas.microsoft.com/office/powerpoint/2010/main" val="4248871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Marcador de imagen de diapositiva"/>
          <p:cNvSpPr>
            <a:spLocks noGrp="1" noRot="1" noChangeAspect="1" noTextEdit="1"/>
          </p:cNvSpPr>
          <p:nvPr>
            <p:ph type="sldImg"/>
          </p:nvPr>
        </p:nvSpPr>
        <p:spPr>
          <a:ln/>
        </p:spPr>
      </p:sp>
      <p:sp>
        <p:nvSpPr>
          <p:cNvPr id="58371" name="2 Marcador de notas"/>
          <p:cNvSpPr>
            <a:spLocks noGrp="1"/>
          </p:cNvSpPr>
          <p:nvPr>
            <p:ph type="body" idx="1"/>
          </p:nvPr>
        </p:nvSpPr>
        <p:spPr>
          <a:noFill/>
          <a:ln/>
        </p:spPr>
        <p:txBody>
          <a:bodyPr/>
          <a:lstStyle/>
          <a:p>
            <a:endParaRPr lang="es-ES"/>
          </a:p>
        </p:txBody>
      </p:sp>
      <p:sp>
        <p:nvSpPr>
          <p:cNvPr id="58372" name="3 Marcador de número de diapositiva"/>
          <p:cNvSpPr>
            <a:spLocks noGrp="1"/>
          </p:cNvSpPr>
          <p:nvPr>
            <p:ph type="sldNum" sz="quarter" idx="5"/>
          </p:nvPr>
        </p:nvSpPr>
        <p:spPr>
          <a:noFill/>
        </p:spPr>
        <p:txBody>
          <a:bodyPr/>
          <a:lstStyle/>
          <a:p>
            <a:fld id="{D0060F8A-C9B0-434C-8808-B26D3FE017A9}" type="slidenum">
              <a:rPr lang="es-ES" smtClean="0"/>
              <a:pPr/>
              <a:t>6</a:t>
            </a:fld>
            <a:endParaRPr lang="es-ES"/>
          </a:p>
        </p:txBody>
      </p:sp>
    </p:spTree>
    <p:extLst>
      <p:ext uri="{BB962C8B-B14F-4D97-AF65-F5344CB8AC3E}">
        <p14:creationId xmlns:p14="http://schemas.microsoft.com/office/powerpoint/2010/main" val="2445395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Marcador de imagen de diapositiva"/>
          <p:cNvSpPr>
            <a:spLocks noGrp="1" noRot="1" noChangeAspect="1" noTextEdit="1"/>
          </p:cNvSpPr>
          <p:nvPr>
            <p:ph type="sldImg"/>
          </p:nvPr>
        </p:nvSpPr>
        <p:spPr>
          <a:ln/>
        </p:spPr>
      </p:sp>
      <p:sp>
        <p:nvSpPr>
          <p:cNvPr id="58371" name="2 Marcador de notas"/>
          <p:cNvSpPr>
            <a:spLocks noGrp="1"/>
          </p:cNvSpPr>
          <p:nvPr>
            <p:ph type="body" idx="1"/>
          </p:nvPr>
        </p:nvSpPr>
        <p:spPr>
          <a:noFill/>
          <a:ln/>
        </p:spPr>
        <p:txBody>
          <a:bodyPr/>
          <a:lstStyle/>
          <a:p>
            <a:endParaRPr lang="es-ES"/>
          </a:p>
        </p:txBody>
      </p:sp>
      <p:sp>
        <p:nvSpPr>
          <p:cNvPr id="58372" name="3 Marcador de número de diapositiva"/>
          <p:cNvSpPr>
            <a:spLocks noGrp="1"/>
          </p:cNvSpPr>
          <p:nvPr>
            <p:ph type="sldNum" sz="quarter" idx="5"/>
          </p:nvPr>
        </p:nvSpPr>
        <p:spPr>
          <a:noFill/>
        </p:spPr>
        <p:txBody>
          <a:bodyPr/>
          <a:lstStyle/>
          <a:p>
            <a:fld id="{D0060F8A-C9B0-434C-8808-B26D3FE017A9}" type="slidenum">
              <a:rPr lang="es-ES" smtClean="0"/>
              <a:pPr/>
              <a:t>7</a:t>
            </a:fld>
            <a:endParaRPr lang="es-ES"/>
          </a:p>
        </p:txBody>
      </p:sp>
    </p:spTree>
    <p:extLst>
      <p:ext uri="{BB962C8B-B14F-4D97-AF65-F5344CB8AC3E}">
        <p14:creationId xmlns:p14="http://schemas.microsoft.com/office/powerpoint/2010/main" val="3906668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a:spcBef>
                <a:spcPct val="0"/>
              </a:spcBef>
            </a:pPr>
            <a:r>
              <a:rPr lang="es-ES">
                <a:solidFill>
                  <a:schemeClr val="bg1"/>
                </a:solidFill>
              </a:rPr>
              <a:t>Sin embargo, estas especies forrajeras presentan algunos problemas como la baja persistencia, asociada principalmente con la alta carga animal y su baja adaptabilidad a las condiciones edafo-climáticas, bajos rendimientos en la época seca, y susceptibilidad a plagas y enfermedades, los cuales provocan la importación de especies resistentes a una diversidad de factores.</a:t>
            </a:r>
          </a:p>
          <a:p>
            <a:pPr eaLnBrk="1" hangingPunct="1"/>
            <a:endParaRPr lang="es-ES"/>
          </a:p>
        </p:txBody>
      </p:sp>
    </p:spTree>
    <p:extLst>
      <p:ext uri="{BB962C8B-B14F-4D97-AF65-F5344CB8AC3E}">
        <p14:creationId xmlns:p14="http://schemas.microsoft.com/office/powerpoint/2010/main" val="1380055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Marcador de imagen de diapositiva"/>
          <p:cNvSpPr>
            <a:spLocks noGrp="1" noRot="1" noChangeAspect="1" noTextEdit="1"/>
          </p:cNvSpPr>
          <p:nvPr>
            <p:ph type="sldImg"/>
          </p:nvPr>
        </p:nvSpPr>
        <p:spPr>
          <a:ln/>
        </p:spPr>
      </p:sp>
      <p:sp>
        <p:nvSpPr>
          <p:cNvPr id="58371" name="2 Marcador de notas"/>
          <p:cNvSpPr>
            <a:spLocks noGrp="1"/>
          </p:cNvSpPr>
          <p:nvPr>
            <p:ph type="body" idx="1"/>
          </p:nvPr>
        </p:nvSpPr>
        <p:spPr>
          <a:noFill/>
          <a:ln/>
        </p:spPr>
        <p:txBody>
          <a:bodyPr/>
          <a:lstStyle/>
          <a:p>
            <a:endParaRPr lang="es-ES"/>
          </a:p>
        </p:txBody>
      </p:sp>
      <p:sp>
        <p:nvSpPr>
          <p:cNvPr id="58372" name="3 Marcador de número de diapositiva"/>
          <p:cNvSpPr>
            <a:spLocks noGrp="1"/>
          </p:cNvSpPr>
          <p:nvPr>
            <p:ph type="sldNum" sz="quarter" idx="5"/>
          </p:nvPr>
        </p:nvSpPr>
        <p:spPr>
          <a:noFill/>
        </p:spPr>
        <p:txBody>
          <a:bodyPr/>
          <a:lstStyle/>
          <a:p>
            <a:fld id="{D0060F8A-C9B0-434C-8808-B26D3FE017A9}" type="slidenum">
              <a:rPr lang="es-ES" smtClean="0"/>
              <a:pPr/>
              <a:t>9</a:t>
            </a:fld>
            <a:endParaRPr lang="es-ES"/>
          </a:p>
        </p:txBody>
      </p:sp>
    </p:spTree>
    <p:extLst>
      <p:ext uri="{BB962C8B-B14F-4D97-AF65-F5344CB8AC3E}">
        <p14:creationId xmlns:p14="http://schemas.microsoft.com/office/powerpoint/2010/main" val="610762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pPr>
              <a:defRPr/>
            </a:pPr>
            <a:fld id="{27E15429-FB83-4262-A3B3-DA52BE6D51AE}" type="datetime1">
              <a:rPr lang="es-MX"/>
              <a:pPr>
                <a:defRPr/>
              </a:pPr>
              <a:t>24/08/2022</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pPr>
              <a:defRPr/>
            </a:pPr>
            <a:fld id="{E258B391-1D14-430D-BE87-A32C70D81F02}" type="slidenum">
              <a:rPr lang="es-MX"/>
              <a:pPr>
                <a:defRPr/>
              </a:pPr>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782D33CF-E11A-47AD-837B-053C0FBBD144}" type="datetime1">
              <a:rPr lang="es-MX"/>
              <a:pPr>
                <a:defRPr/>
              </a:pPr>
              <a:t>24/08/2022</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pPr>
              <a:defRPr/>
            </a:pPr>
            <a:fld id="{ED6180DB-8007-4BCB-BDB9-BC2A36DDE91F}" type="slidenum">
              <a:rPr lang="es-MX"/>
              <a:pPr>
                <a:defRPr/>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8A856E60-088D-43D6-A587-684D4945CF8C}" type="datetime1">
              <a:rPr lang="es-MX"/>
              <a:pPr>
                <a:defRPr/>
              </a:pPr>
              <a:t>24/08/2022</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pPr>
              <a:defRPr/>
            </a:pPr>
            <a:fld id="{D4B457F5-5BC6-4087-AF59-3C4445BE76D5}" type="slidenum">
              <a:rPr lang="es-MX"/>
              <a:pPr>
                <a:defRPr/>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970AC072-FC9E-42D4-8F4D-167C4F250895}" type="datetime1">
              <a:rPr lang="es-MX"/>
              <a:pPr>
                <a:defRPr/>
              </a:pPr>
              <a:t>24/08/2022</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pPr>
              <a:defRPr/>
            </a:pPr>
            <a:fld id="{B08C7363-DA57-4656-BC41-D6CBC4D3D2FA}" type="slidenum">
              <a:rPr lang="es-MX"/>
              <a:pPr>
                <a:defRPr/>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6D6CA9AD-8DD7-439B-922F-5546120D1C28}" type="datetime1">
              <a:rPr lang="es-MX"/>
              <a:pPr>
                <a:defRPr/>
              </a:pPr>
              <a:t>24/08/2022</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pPr>
              <a:defRPr/>
            </a:pPr>
            <a:fld id="{0A6A6F19-D450-4576-ABB8-626F8F94896B}" type="slidenum">
              <a:rPr lang="es-MX"/>
              <a:pPr>
                <a:defRPr/>
              </a:pPr>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pPr>
              <a:defRPr/>
            </a:pPr>
            <a:fld id="{409E2D8F-CBEC-4BF5-9FDA-DDB1DF2537C6}" type="datetime1">
              <a:rPr lang="es-MX"/>
              <a:pPr>
                <a:defRPr/>
              </a:pPr>
              <a:t>24/08/2022</a:t>
            </a:fld>
            <a:endParaRPr lang="es-MX"/>
          </a:p>
        </p:txBody>
      </p:sp>
      <p:sp>
        <p:nvSpPr>
          <p:cNvPr id="6" name="4 Marcador de pie de página"/>
          <p:cNvSpPr>
            <a:spLocks noGrp="1"/>
          </p:cNvSpPr>
          <p:nvPr>
            <p:ph type="ftr" sz="quarter" idx="11"/>
          </p:nvPr>
        </p:nvSpPr>
        <p:spPr/>
        <p:txBody>
          <a:bodyPr/>
          <a:lstStyle>
            <a:lvl1pPr>
              <a:defRPr/>
            </a:lvl1pPr>
          </a:lstStyle>
          <a:p>
            <a:pPr>
              <a:defRPr/>
            </a:pPr>
            <a:endParaRPr lang="es-MX"/>
          </a:p>
        </p:txBody>
      </p:sp>
      <p:sp>
        <p:nvSpPr>
          <p:cNvPr id="7" name="5 Marcador de número de diapositiva"/>
          <p:cNvSpPr>
            <a:spLocks noGrp="1"/>
          </p:cNvSpPr>
          <p:nvPr>
            <p:ph type="sldNum" sz="quarter" idx="12"/>
          </p:nvPr>
        </p:nvSpPr>
        <p:spPr/>
        <p:txBody>
          <a:bodyPr/>
          <a:lstStyle>
            <a:lvl1pPr>
              <a:defRPr/>
            </a:lvl1pPr>
          </a:lstStyle>
          <a:p>
            <a:pPr>
              <a:defRPr/>
            </a:pPr>
            <a:fld id="{78F52B0F-87F7-4116-BFE0-5430EA562097}" type="slidenum">
              <a:rPr lang="es-MX"/>
              <a:pPr>
                <a:defRPr/>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pPr>
              <a:defRPr/>
            </a:pPr>
            <a:fld id="{313B185A-9C46-4637-8CE5-9763566BA288}" type="datetime1">
              <a:rPr lang="es-MX"/>
              <a:pPr>
                <a:defRPr/>
              </a:pPr>
              <a:t>24/08/2022</a:t>
            </a:fld>
            <a:endParaRPr lang="es-MX"/>
          </a:p>
        </p:txBody>
      </p:sp>
      <p:sp>
        <p:nvSpPr>
          <p:cNvPr id="8" name="4 Marcador de pie de página"/>
          <p:cNvSpPr>
            <a:spLocks noGrp="1"/>
          </p:cNvSpPr>
          <p:nvPr>
            <p:ph type="ftr" sz="quarter" idx="11"/>
          </p:nvPr>
        </p:nvSpPr>
        <p:spPr/>
        <p:txBody>
          <a:bodyPr/>
          <a:lstStyle>
            <a:lvl1pPr>
              <a:defRPr/>
            </a:lvl1pPr>
          </a:lstStyle>
          <a:p>
            <a:pPr>
              <a:defRPr/>
            </a:pPr>
            <a:endParaRPr lang="es-MX"/>
          </a:p>
        </p:txBody>
      </p:sp>
      <p:sp>
        <p:nvSpPr>
          <p:cNvPr id="9" name="5 Marcador de número de diapositiva"/>
          <p:cNvSpPr>
            <a:spLocks noGrp="1"/>
          </p:cNvSpPr>
          <p:nvPr>
            <p:ph type="sldNum" sz="quarter" idx="12"/>
          </p:nvPr>
        </p:nvSpPr>
        <p:spPr/>
        <p:txBody>
          <a:bodyPr/>
          <a:lstStyle>
            <a:lvl1pPr>
              <a:defRPr/>
            </a:lvl1pPr>
          </a:lstStyle>
          <a:p>
            <a:pPr>
              <a:defRPr/>
            </a:pPr>
            <a:fld id="{D53A1368-3739-4314-8D68-3E8FD38C97E3}" type="slidenum">
              <a:rPr lang="es-MX"/>
              <a:pPr>
                <a:defRPr/>
              </a:pPr>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pPr>
              <a:defRPr/>
            </a:pPr>
            <a:fld id="{A44DC22B-A7FB-46B2-A8C8-EC5EB34CF809}" type="datetime1">
              <a:rPr lang="es-MX"/>
              <a:pPr>
                <a:defRPr/>
              </a:pPr>
              <a:t>24/08/2022</a:t>
            </a:fld>
            <a:endParaRPr lang="es-MX"/>
          </a:p>
        </p:txBody>
      </p:sp>
      <p:sp>
        <p:nvSpPr>
          <p:cNvPr id="4" name="4 Marcador de pie de página"/>
          <p:cNvSpPr>
            <a:spLocks noGrp="1"/>
          </p:cNvSpPr>
          <p:nvPr>
            <p:ph type="ftr" sz="quarter" idx="11"/>
          </p:nvPr>
        </p:nvSpPr>
        <p:spPr/>
        <p:txBody>
          <a:bodyPr/>
          <a:lstStyle>
            <a:lvl1pPr>
              <a:defRPr/>
            </a:lvl1pPr>
          </a:lstStyle>
          <a:p>
            <a:pPr>
              <a:defRPr/>
            </a:pPr>
            <a:endParaRPr lang="es-MX"/>
          </a:p>
        </p:txBody>
      </p:sp>
      <p:sp>
        <p:nvSpPr>
          <p:cNvPr id="5" name="5 Marcador de número de diapositiva"/>
          <p:cNvSpPr>
            <a:spLocks noGrp="1"/>
          </p:cNvSpPr>
          <p:nvPr>
            <p:ph type="sldNum" sz="quarter" idx="12"/>
          </p:nvPr>
        </p:nvSpPr>
        <p:spPr/>
        <p:txBody>
          <a:bodyPr/>
          <a:lstStyle>
            <a:lvl1pPr>
              <a:defRPr/>
            </a:lvl1pPr>
          </a:lstStyle>
          <a:p>
            <a:pPr>
              <a:defRPr/>
            </a:pPr>
            <a:fld id="{E2F98105-D9C2-49C4-AF32-4D70ACC131F0}" type="slidenum">
              <a:rPr lang="es-MX"/>
              <a:pPr>
                <a:defRPr/>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8F1F4566-597D-47C9-92BF-D501B48C2738}" type="datetime1">
              <a:rPr lang="es-MX"/>
              <a:pPr>
                <a:defRPr/>
              </a:pPr>
              <a:t>24/08/2022</a:t>
            </a:fld>
            <a:endParaRPr lang="es-MX"/>
          </a:p>
        </p:txBody>
      </p:sp>
      <p:sp>
        <p:nvSpPr>
          <p:cNvPr id="3" name="4 Marcador de pie de página"/>
          <p:cNvSpPr>
            <a:spLocks noGrp="1"/>
          </p:cNvSpPr>
          <p:nvPr>
            <p:ph type="ftr" sz="quarter" idx="11"/>
          </p:nvPr>
        </p:nvSpPr>
        <p:spPr/>
        <p:txBody>
          <a:bodyPr/>
          <a:lstStyle>
            <a:lvl1pPr>
              <a:defRPr/>
            </a:lvl1pPr>
          </a:lstStyle>
          <a:p>
            <a:pPr>
              <a:defRPr/>
            </a:pPr>
            <a:endParaRPr lang="es-MX"/>
          </a:p>
        </p:txBody>
      </p:sp>
      <p:sp>
        <p:nvSpPr>
          <p:cNvPr id="4" name="5 Marcador de número de diapositiva"/>
          <p:cNvSpPr>
            <a:spLocks noGrp="1"/>
          </p:cNvSpPr>
          <p:nvPr>
            <p:ph type="sldNum" sz="quarter" idx="12"/>
          </p:nvPr>
        </p:nvSpPr>
        <p:spPr/>
        <p:txBody>
          <a:bodyPr/>
          <a:lstStyle>
            <a:lvl1pPr>
              <a:defRPr/>
            </a:lvl1pPr>
          </a:lstStyle>
          <a:p>
            <a:pPr>
              <a:defRPr/>
            </a:pPr>
            <a:fld id="{F0283116-F37D-40D1-8615-F4042786DADD}" type="slidenum">
              <a:rPr lang="es-MX"/>
              <a:pPr>
                <a:defRPr/>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9112EFCA-8026-4D05-80EA-DDE0D74E1DA9}" type="datetime1">
              <a:rPr lang="es-MX"/>
              <a:pPr>
                <a:defRPr/>
              </a:pPr>
              <a:t>24/08/2022</a:t>
            </a:fld>
            <a:endParaRPr lang="es-MX"/>
          </a:p>
        </p:txBody>
      </p:sp>
      <p:sp>
        <p:nvSpPr>
          <p:cNvPr id="6" name="4 Marcador de pie de página"/>
          <p:cNvSpPr>
            <a:spLocks noGrp="1"/>
          </p:cNvSpPr>
          <p:nvPr>
            <p:ph type="ftr" sz="quarter" idx="11"/>
          </p:nvPr>
        </p:nvSpPr>
        <p:spPr/>
        <p:txBody>
          <a:bodyPr/>
          <a:lstStyle>
            <a:lvl1pPr>
              <a:defRPr/>
            </a:lvl1pPr>
          </a:lstStyle>
          <a:p>
            <a:pPr>
              <a:defRPr/>
            </a:pPr>
            <a:endParaRPr lang="es-MX"/>
          </a:p>
        </p:txBody>
      </p:sp>
      <p:sp>
        <p:nvSpPr>
          <p:cNvPr id="7" name="5 Marcador de número de diapositiva"/>
          <p:cNvSpPr>
            <a:spLocks noGrp="1"/>
          </p:cNvSpPr>
          <p:nvPr>
            <p:ph type="sldNum" sz="quarter" idx="12"/>
          </p:nvPr>
        </p:nvSpPr>
        <p:spPr/>
        <p:txBody>
          <a:bodyPr/>
          <a:lstStyle>
            <a:lvl1pPr>
              <a:defRPr/>
            </a:lvl1pPr>
          </a:lstStyle>
          <a:p>
            <a:pPr>
              <a:defRPr/>
            </a:pPr>
            <a:fld id="{FBC07893-C2DC-40A9-A5AA-25E67AEBC5AB}" type="slidenum">
              <a:rPr lang="es-MX"/>
              <a:pPr>
                <a:defRPr/>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955B01D5-2D58-4A34-99CD-BBED7A780CB9}" type="datetime1">
              <a:rPr lang="es-MX"/>
              <a:pPr>
                <a:defRPr/>
              </a:pPr>
              <a:t>24/08/2022</a:t>
            </a:fld>
            <a:endParaRPr lang="es-MX"/>
          </a:p>
        </p:txBody>
      </p:sp>
      <p:sp>
        <p:nvSpPr>
          <p:cNvPr id="6" name="4 Marcador de pie de página"/>
          <p:cNvSpPr>
            <a:spLocks noGrp="1"/>
          </p:cNvSpPr>
          <p:nvPr>
            <p:ph type="ftr" sz="quarter" idx="11"/>
          </p:nvPr>
        </p:nvSpPr>
        <p:spPr/>
        <p:txBody>
          <a:bodyPr/>
          <a:lstStyle>
            <a:lvl1pPr>
              <a:defRPr/>
            </a:lvl1pPr>
          </a:lstStyle>
          <a:p>
            <a:pPr>
              <a:defRPr/>
            </a:pPr>
            <a:endParaRPr lang="es-MX"/>
          </a:p>
        </p:txBody>
      </p:sp>
      <p:sp>
        <p:nvSpPr>
          <p:cNvPr id="7" name="5 Marcador de número de diapositiva"/>
          <p:cNvSpPr>
            <a:spLocks noGrp="1"/>
          </p:cNvSpPr>
          <p:nvPr>
            <p:ph type="sldNum" sz="quarter" idx="12"/>
          </p:nvPr>
        </p:nvSpPr>
        <p:spPr/>
        <p:txBody>
          <a:bodyPr/>
          <a:lstStyle>
            <a:lvl1pPr>
              <a:defRPr/>
            </a:lvl1pPr>
          </a:lstStyle>
          <a:p>
            <a:pPr>
              <a:defRPr/>
            </a:pPr>
            <a:fld id="{EDD08264-8E9A-4301-A8CC-08D0E872A373}" type="slidenum">
              <a:rPr lang="es-MX"/>
              <a:pPr>
                <a:defRPr/>
              </a:pPr>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3075"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B04C35F-3494-4A10-B310-C2347EEC1E4D}" type="datetime1">
              <a:rPr lang="es-MX"/>
              <a:pPr>
                <a:defRPr/>
              </a:pPr>
              <a:t>24/08/2022</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5C6F3E7-A276-465E-96ED-9C8A7F45B7B4}" type="slidenum">
              <a:rPr lang="es-MX"/>
              <a:pPr>
                <a:defRPr/>
              </a:pPr>
              <a:t>‹Nº›</a:t>
            </a:fld>
            <a:endParaRPr lang="es-MX"/>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jpeg"/><Relationship Id="rId3" Type="http://schemas.openxmlformats.org/officeDocument/2006/relationships/image" Target="../media/image1.png"/><Relationship Id="rId7" Type="http://schemas.openxmlformats.org/officeDocument/2006/relationships/image" Target="../media/image61.png"/><Relationship Id="rId12" Type="http://schemas.openxmlformats.org/officeDocument/2006/relationships/image" Target="../media/image6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65.jpe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49.jpeg"/><Relationship Id="rId9" Type="http://schemas.openxmlformats.org/officeDocument/2006/relationships/image" Target="../media/image63.png"/></Relationships>
</file>

<file path=ppt/slides/_rels/slide1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2.jpeg"/><Relationship Id="rId9" Type="http://schemas.openxmlformats.org/officeDocument/2006/relationships/image" Target="../media/image72.png"/></Relationships>
</file>

<file path=ppt/slides/_rels/slide12.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1.png"/><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2.jpeg"/><Relationship Id="rId9" Type="http://schemas.openxmlformats.org/officeDocument/2006/relationships/image" Target="../media/image80.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5.jpg"/><Relationship Id="rId5" Type="http://schemas.openxmlformats.org/officeDocument/2006/relationships/image" Target="../media/image84.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8.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1.png"/><Relationship Id="rId7" Type="http://schemas.openxmlformats.org/officeDocument/2006/relationships/image" Target="../media/image92.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7.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0.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es.wikipedia.org/wiki/M_s._n._m." TargetMode="Externa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1.pn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png"/><Relationship Id="rId4" Type="http://schemas.openxmlformats.org/officeDocument/2006/relationships/image" Target="../media/image2.jpeg"/><Relationship Id="rId9" Type="http://schemas.openxmlformats.org/officeDocument/2006/relationships/image" Target="../media/image14.jpeg"/><Relationship Id="rId1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eg"/><Relationship Id="rId3" Type="http://schemas.openxmlformats.org/officeDocument/2006/relationships/image" Target="../media/image1.pn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jpeg"/><Relationship Id="rId9" Type="http://schemas.openxmlformats.org/officeDocument/2006/relationships/image" Target="../media/image27.jpeg"/><Relationship Id="rId1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image" Target="../media/image41.png"/><Relationship Id="rId18" Type="http://schemas.openxmlformats.org/officeDocument/2006/relationships/image" Target="../media/image46.jpeg"/><Relationship Id="rId3" Type="http://schemas.openxmlformats.org/officeDocument/2006/relationships/image" Target="../media/image1.png"/><Relationship Id="rId7" Type="http://schemas.openxmlformats.org/officeDocument/2006/relationships/image" Target="../media/image35.png"/><Relationship Id="rId12" Type="http://schemas.openxmlformats.org/officeDocument/2006/relationships/image" Target="../media/image40.jpeg"/><Relationship Id="rId17" Type="http://schemas.openxmlformats.org/officeDocument/2006/relationships/image" Target="../media/image45.jpeg"/><Relationship Id="rId2" Type="http://schemas.openxmlformats.org/officeDocument/2006/relationships/notesSlide" Target="../notesSlides/notesSlide8.xml"/><Relationship Id="rId16" Type="http://schemas.openxmlformats.org/officeDocument/2006/relationships/image" Target="../media/image44.jpeg"/><Relationship Id="rId20"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jpeg"/><Relationship Id="rId15" Type="http://schemas.openxmlformats.org/officeDocument/2006/relationships/image" Target="../media/image43.jpeg"/><Relationship Id="rId10" Type="http://schemas.openxmlformats.org/officeDocument/2006/relationships/image" Target="../media/image38.png"/><Relationship Id="rId19" Type="http://schemas.openxmlformats.org/officeDocument/2006/relationships/image" Target="../media/image47.jpeg"/><Relationship Id="rId4" Type="http://schemas.openxmlformats.org/officeDocument/2006/relationships/image" Target="../media/image2.jpeg"/><Relationship Id="rId9" Type="http://schemas.openxmlformats.org/officeDocument/2006/relationships/image" Target="../media/image37.jpeg"/><Relationship Id="rId14" Type="http://schemas.openxmlformats.org/officeDocument/2006/relationships/image" Target="../media/image42.jpeg"/></Relationships>
</file>

<file path=ppt/slides/_rels/slide9.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3" Type="http://schemas.openxmlformats.org/officeDocument/2006/relationships/image" Target="../media/image1.png"/><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1.emf"/><Relationship Id="rId11" Type="http://schemas.openxmlformats.org/officeDocument/2006/relationships/image" Target="../media/image56.jpeg"/><Relationship Id="rId5" Type="http://schemas.openxmlformats.org/officeDocument/2006/relationships/image" Target="../media/image50.pn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3 Rectángulo"/>
          <p:cNvSpPr>
            <a:spLocks noChangeArrowheads="1"/>
          </p:cNvSpPr>
          <p:nvPr/>
        </p:nvSpPr>
        <p:spPr bwMode="auto">
          <a:xfrm>
            <a:off x="179388" y="404664"/>
            <a:ext cx="8137525" cy="1615827"/>
          </a:xfrm>
          <a:prstGeom prst="rect">
            <a:avLst/>
          </a:prstGeom>
          <a:noFill/>
          <a:ln w="9525">
            <a:noFill/>
            <a:miter lim="800000"/>
            <a:headEnd/>
            <a:tailEnd/>
          </a:ln>
        </p:spPr>
        <p:txBody>
          <a:bodyPr>
            <a:spAutoFit/>
          </a:bodyPr>
          <a:lstStyle/>
          <a:p>
            <a:pPr algn="ctr">
              <a:defRPr/>
            </a:pPr>
            <a:r>
              <a:rPr lang="es-ES" sz="3000" b="1" dirty="0">
                <a:solidFill>
                  <a:schemeClr val="tx1"/>
                </a:solidFill>
                <a:effectLst>
                  <a:outerShdw blurRad="38100" dist="38100" dir="2700000" algn="tl">
                    <a:srgbClr val="000000"/>
                  </a:outerShdw>
                </a:effectLst>
              </a:rPr>
              <a:t>GOBIERNO AUTONOMO MUNICIPAL </a:t>
            </a:r>
          </a:p>
          <a:p>
            <a:pPr algn="ctr">
              <a:defRPr/>
            </a:pPr>
            <a:r>
              <a:rPr lang="es-ES" sz="3000" b="1" dirty="0">
                <a:solidFill>
                  <a:schemeClr val="tx1"/>
                </a:solidFill>
                <a:effectLst>
                  <a:outerShdw blurRad="38100" dist="38100" dir="2700000" algn="tl">
                    <a:srgbClr val="000000"/>
                  </a:outerShdw>
                </a:effectLst>
              </a:rPr>
              <a:t>DE TIAHUANACU</a:t>
            </a:r>
          </a:p>
          <a:p>
            <a:pPr algn="ctr">
              <a:defRPr/>
            </a:pPr>
            <a:endParaRPr lang="es-ES" sz="500" b="1" dirty="0">
              <a:solidFill>
                <a:schemeClr val="tx1"/>
              </a:solidFill>
              <a:effectLst>
                <a:outerShdw blurRad="38100" dist="38100" dir="2700000" algn="tl">
                  <a:srgbClr val="000000"/>
                </a:outerShdw>
              </a:effectLst>
            </a:endParaRPr>
          </a:p>
          <a:p>
            <a:pPr algn="ctr">
              <a:defRPr/>
            </a:pPr>
            <a:r>
              <a:rPr lang="es-ES" sz="1600" b="1" dirty="0">
                <a:solidFill>
                  <a:schemeClr val="tx1"/>
                </a:solidFill>
                <a:effectLst>
                  <a:outerShdw blurRad="38100" dist="38100" dir="2700000" algn="tl">
                    <a:srgbClr val="000000"/>
                  </a:outerShdw>
                </a:effectLst>
              </a:rPr>
              <a:t>PROVINCIA INGAVI – DEPARTAMENTO DE LA PAZ</a:t>
            </a:r>
          </a:p>
          <a:p>
            <a:pPr algn="ctr">
              <a:defRPr/>
            </a:pPr>
            <a:endParaRPr lang="es-ES" sz="1800" b="1" dirty="0">
              <a:solidFill>
                <a:schemeClr val="tx1"/>
              </a:solidFill>
            </a:endParaRPr>
          </a:p>
        </p:txBody>
      </p:sp>
      <p:sp>
        <p:nvSpPr>
          <p:cNvPr id="5125" name="6 CuadroTexto"/>
          <p:cNvSpPr txBox="1">
            <a:spLocks noChangeArrowheads="1"/>
          </p:cNvSpPr>
          <p:nvPr/>
        </p:nvSpPr>
        <p:spPr bwMode="auto">
          <a:xfrm>
            <a:off x="251520" y="5085184"/>
            <a:ext cx="8651428" cy="892552"/>
          </a:xfrm>
          <a:prstGeom prst="rect">
            <a:avLst/>
          </a:prstGeom>
          <a:gradFill rotWithShape="1">
            <a:gsLst>
              <a:gs pos="0">
                <a:srgbClr val="3399FF">
                  <a:gamma/>
                  <a:shade val="46275"/>
                  <a:invGamma/>
                </a:srgbClr>
              </a:gs>
              <a:gs pos="50000">
                <a:srgbClr val="3399FF"/>
              </a:gs>
              <a:gs pos="100000">
                <a:srgbClr val="3399FF">
                  <a:gamma/>
                  <a:shade val="46275"/>
                  <a:invGamma/>
                </a:srgbClr>
              </a:gs>
            </a:gsLst>
            <a:lin ang="0" scaled="1"/>
          </a:gradFill>
          <a:ln w="9525">
            <a:solidFill>
              <a:srgbClr val="0000FF"/>
            </a:solidFill>
            <a:miter lim="800000"/>
            <a:headEnd/>
            <a:tailEnd/>
          </a:ln>
        </p:spPr>
        <p:txBody>
          <a:bodyPr wrap="square">
            <a:spAutoFit/>
          </a:bodyPr>
          <a:lstStyle/>
          <a:p>
            <a:pPr algn="ctr" eaLnBrk="0" hangingPunct="0">
              <a:defRPr/>
            </a:pPr>
            <a:r>
              <a:rPr lang="es-ES" sz="2600" b="1" dirty="0">
                <a:solidFill>
                  <a:srgbClr val="FFFF00"/>
                </a:solidFill>
                <a:effectLst>
                  <a:outerShdw blurRad="38100" dist="38100" dir="2700000" algn="tl">
                    <a:srgbClr val="000000">
                      <a:alpha val="43137"/>
                    </a:srgbClr>
                  </a:outerShdw>
                </a:effectLst>
              </a:rPr>
              <a:t>Testimonio de desarrollo territorial con identidad desde los Andes boliviano</a:t>
            </a:r>
            <a:endParaRPr lang="es-ES_tradnl" sz="2600" b="1" dirty="0">
              <a:solidFill>
                <a:srgbClr val="FFFF00"/>
              </a:solidFill>
              <a:effectLst>
                <a:outerShdw blurRad="38100" dist="38100" dir="2700000" algn="tl">
                  <a:srgbClr val="000000">
                    <a:alpha val="43137"/>
                  </a:srgbClr>
                </a:outerShdw>
              </a:effectLst>
            </a:endParaRPr>
          </a:p>
        </p:txBody>
      </p:sp>
      <p:sp>
        <p:nvSpPr>
          <p:cNvPr id="5128" name="10 CuadroTexto"/>
          <p:cNvSpPr txBox="1">
            <a:spLocks noChangeArrowheads="1"/>
          </p:cNvSpPr>
          <p:nvPr/>
        </p:nvSpPr>
        <p:spPr bwMode="auto">
          <a:xfrm>
            <a:off x="2369574" y="6021288"/>
            <a:ext cx="4222304" cy="461665"/>
          </a:xfrm>
          <a:prstGeom prst="rect">
            <a:avLst/>
          </a:prstGeom>
          <a:noFill/>
          <a:ln w="9525">
            <a:noFill/>
            <a:miter lim="800000"/>
            <a:headEnd/>
            <a:tailEnd/>
          </a:ln>
        </p:spPr>
        <p:txBody>
          <a:bodyPr wrap="square">
            <a:spAutoFit/>
          </a:bodyPr>
          <a:lstStyle/>
          <a:p>
            <a:pPr>
              <a:defRPr/>
            </a:pPr>
            <a:r>
              <a:rPr lang="es-MX" b="1" dirty="0">
                <a:solidFill>
                  <a:srgbClr val="00FF00"/>
                </a:solidFill>
                <a:effectLst>
                  <a:outerShdw blurRad="38100" dist="38100" dir="2700000" algn="tl">
                    <a:srgbClr val="000000"/>
                  </a:outerShdw>
                </a:effectLst>
              </a:rPr>
              <a:t>Dr. Flavio E. Merlo </a:t>
            </a:r>
            <a:r>
              <a:rPr lang="es-MX" b="1" dirty="0" err="1">
                <a:solidFill>
                  <a:srgbClr val="00FF00"/>
                </a:solidFill>
                <a:effectLst>
                  <a:outerShdw blurRad="38100" dist="38100" dir="2700000" algn="tl">
                    <a:srgbClr val="000000"/>
                  </a:outerShdw>
                </a:effectLst>
              </a:rPr>
              <a:t>Maydana</a:t>
            </a:r>
            <a:endParaRPr lang="es-MX" b="1" dirty="0">
              <a:solidFill>
                <a:srgbClr val="00FF00"/>
              </a:solidFill>
              <a:effectLst>
                <a:outerShdw blurRad="38100" dist="38100" dir="2700000" algn="tl">
                  <a:srgbClr val="000000"/>
                </a:outerShdw>
              </a:effectLst>
            </a:endParaRPr>
          </a:p>
        </p:txBody>
      </p:sp>
      <p:pic>
        <p:nvPicPr>
          <p:cNvPr id="4101" name="Picture 12" descr="lineas2"/>
          <p:cNvPicPr>
            <a:picLocks noChangeAspect="1" noChangeArrowheads="1"/>
          </p:cNvPicPr>
          <p:nvPr/>
        </p:nvPicPr>
        <p:blipFill>
          <a:blip r:embed="rId3" cstate="print"/>
          <a:srcRect/>
          <a:stretch>
            <a:fillRect/>
          </a:stretch>
        </p:blipFill>
        <p:spPr bwMode="auto">
          <a:xfrm>
            <a:off x="323850" y="260350"/>
            <a:ext cx="7488238" cy="271463"/>
          </a:xfrm>
          <a:prstGeom prst="rect">
            <a:avLst/>
          </a:prstGeom>
          <a:noFill/>
          <a:ln w="9525">
            <a:noFill/>
            <a:miter lim="800000"/>
            <a:headEnd/>
            <a:tailEnd/>
          </a:ln>
        </p:spPr>
      </p:pic>
      <p:sp>
        <p:nvSpPr>
          <p:cNvPr id="5136" name="Rectangle 16"/>
          <p:cNvSpPr>
            <a:spLocks noChangeArrowheads="1"/>
          </p:cNvSpPr>
          <p:nvPr/>
        </p:nvSpPr>
        <p:spPr bwMode="auto">
          <a:xfrm>
            <a:off x="2771800" y="6381328"/>
            <a:ext cx="4159250" cy="369888"/>
          </a:xfrm>
          <a:prstGeom prst="rect">
            <a:avLst/>
          </a:prstGeom>
          <a:noFill/>
          <a:ln w="9525">
            <a:noFill/>
            <a:miter lim="800000"/>
            <a:headEnd/>
            <a:tailEnd/>
          </a:ln>
          <a:effectLst/>
        </p:spPr>
        <p:txBody>
          <a:bodyPr wrap="square">
            <a:spAutoFit/>
          </a:bodyPr>
          <a:lstStyle/>
          <a:p>
            <a:pPr>
              <a:defRPr/>
            </a:pPr>
            <a:r>
              <a:rPr lang="es-ES" sz="1800" b="1" dirty="0">
                <a:solidFill>
                  <a:srgbClr val="FFCC00"/>
                </a:solidFill>
                <a:effectLst>
                  <a:outerShdw blurRad="38100" dist="38100" dir="2700000" algn="tl">
                    <a:srgbClr val="000000"/>
                  </a:outerShdw>
                </a:effectLst>
              </a:rPr>
              <a:t>La Paz, Bolivia, Agosto 2022</a:t>
            </a:r>
          </a:p>
        </p:txBody>
      </p:sp>
      <p:sp>
        <p:nvSpPr>
          <p:cNvPr id="5150" name="4 Rectángulo"/>
          <p:cNvSpPr>
            <a:spLocks noChangeArrowheads="1"/>
          </p:cNvSpPr>
          <p:nvPr/>
        </p:nvSpPr>
        <p:spPr bwMode="auto">
          <a:xfrm>
            <a:off x="1044153" y="1700808"/>
            <a:ext cx="6480175" cy="338554"/>
          </a:xfrm>
          <a:prstGeom prst="rect">
            <a:avLst/>
          </a:prstGeom>
          <a:noFill/>
          <a:ln w="9525">
            <a:noFill/>
            <a:miter lim="800000"/>
            <a:headEnd/>
            <a:tailEnd/>
          </a:ln>
        </p:spPr>
        <p:txBody>
          <a:bodyPr>
            <a:spAutoFit/>
          </a:bodyPr>
          <a:lstStyle/>
          <a:p>
            <a:pPr algn="ctr">
              <a:defRPr/>
            </a:pPr>
            <a:r>
              <a:rPr lang="es-ES" sz="1600" b="1" dirty="0">
                <a:solidFill>
                  <a:schemeClr val="tx1"/>
                </a:solidFill>
                <a:effectLst>
                  <a:outerShdw blurRad="38100" dist="38100" dir="2700000" algn="tl">
                    <a:srgbClr val="000000"/>
                  </a:outerShdw>
                </a:effectLst>
              </a:rPr>
              <a:t>ESTADO PLURINACIONAL DE BOLIVIA</a:t>
            </a:r>
          </a:p>
        </p:txBody>
      </p:sp>
      <p:sp>
        <p:nvSpPr>
          <p:cNvPr id="9" name="8 Marcador de número de diapositiva"/>
          <p:cNvSpPr>
            <a:spLocks noGrp="1"/>
          </p:cNvSpPr>
          <p:nvPr>
            <p:ph type="sldNum" sz="quarter" idx="12"/>
          </p:nvPr>
        </p:nvSpPr>
        <p:spPr>
          <a:xfrm>
            <a:off x="6553200" y="6351588"/>
            <a:ext cx="2133600" cy="369888"/>
          </a:xfrm>
        </p:spPr>
        <p:txBody>
          <a:bodyPr/>
          <a:lstStyle/>
          <a:p>
            <a:pPr>
              <a:defRPr/>
            </a:pPr>
            <a:fld id="{96E5506A-124B-4E9C-AFC3-881A8A384FE8}" type="slidenum">
              <a:rPr lang="es-MX"/>
              <a:pPr>
                <a:defRPr/>
              </a:pPr>
              <a:t>1</a:t>
            </a:fld>
            <a:endParaRPr lang="es-MX" dirty="0"/>
          </a:p>
        </p:txBody>
      </p:sp>
      <p:pic>
        <p:nvPicPr>
          <p:cNvPr id="12" name="Imagen 11" descr="símbolo Tiwanaku">
            <a:extLst>
              <a:ext uri="{FF2B5EF4-FFF2-40B4-BE49-F238E27FC236}">
                <a16:creationId xmlns:a16="http://schemas.microsoft.com/office/drawing/2014/main" id="{83873099-6D45-4EE0-AA6C-6492CC41BC6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1909" y="116861"/>
            <a:ext cx="1144587" cy="1313079"/>
          </a:xfrm>
          <a:prstGeom prst="rect">
            <a:avLst/>
          </a:prstGeom>
          <a:noFill/>
          <a:ln>
            <a:noFill/>
          </a:ln>
        </p:spPr>
      </p:pic>
      <p:pic>
        <p:nvPicPr>
          <p:cNvPr id="10" name="Imagen 9" descr="C:\Users\DELL\Desktop\FOTOS TW\IMG-20210529-WA019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720" y="1988840"/>
            <a:ext cx="4896544" cy="2983368"/>
          </a:xfrm>
          <a:prstGeom prst="rect">
            <a:avLst/>
          </a:prstGeom>
          <a:noFill/>
          <a:ln>
            <a:noFill/>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6 CuadroTexto"/>
          <p:cNvSpPr txBox="1">
            <a:spLocks noChangeArrowheads="1"/>
          </p:cNvSpPr>
          <p:nvPr/>
        </p:nvSpPr>
        <p:spPr bwMode="auto">
          <a:xfrm>
            <a:off x="323850" y="620688"/>
            <a:ext cx="7488238" cy="523220"/>
          </a:xfrm>
          <a:prstGeom prst="rect">
            <a:avLst/>
          </a:prstGeom>
          <a:gradFill rotWithShape="1">
            <a:gsLst>
              <a:gs pos="0">
                <a:srgbClr val="3399FF">
                  <a:gamma/>
                  <a:shade val="46275"/>
                  <a:invGamma/>
                </a:srgbClr>
              </a:gs>
              <a:gs pos="50000">
                <a:srgbClr val="3399FF"/>
              </a:gs>
              <a:gs pos="100000">
                <a:srgbClr val="3399FF">
                  <a:gamma/>
                  <a:shade val="46275"/>
                  <a:invGamma/>
                </a:srgbClr>
              </a:gs>
            </a:gsLst>
            <a:lin ang="0" scaled="1"/>
          </a:gradFill>
          <a:ln w="9525">
            <a:solidFill>
              <a:srgbClr val="0000FF"/>
            </a:solidFill>
            <a:miter lim="800000"/>
            <a:headEnd/>
            <a:tailEnd/>
          </a:ln>
        </p:spPr>
        <p:txBody>
          <a:bodyPr wrap="square">
            <a:spAutoFit/>
          </a:bodyPr>
          <a:lstStyle/>
          <a:p>
            <a:pPr algn="ctr" eaLnBrk="0" hangingPunct="0">
              <a:defRPr/>
            </a:pPr>
            <a:r>
              <a:rPr lang="es-ES_tradnl" sz="2800" b="1" dirty="0">
                <a:solidFill>
                  <a:srgbClr val="FFFF00"/>
                </a:solidFill>
                <a:effectLst>
                  <a:outerShdw blurRad="38100" dist="38100" dir="2700000" algn="tl">
                    <a:srgbClr val="000000"/>
                  </a:outerShdw>
                </a:effectLst>
              </a:rPr>
              <a:t>SITIOS POTENCIALES TIAHUANACU</a:t>
            </a:r>
          </a:p>
        </p:txBody>
      </p:sp>
      <p:pic>
        <p:nvPicPr>
          <p:cNvPr id="4101" name="Picture 12" descr="lineas2"/>
          <p:cNvPicPr>
            <a:picLocks noChangeAspect="1" noChangeArrowheads="1"/>
          </p:cNvPicPr>
          <p:nvPr/>
        </p:nvPicPr>
        <p:blipFill>
          <a:blip r:embed="rId3" cstate="print"/>
          <a:srcRect/>
          <a:stretch>
            <a:fillRect/>
          </a:stretch>
        </p:blipFill>
        <p:spPr bwMode="auto">
          <a:xfrm>
            <a:off x="323850" y="260350"/>
            <a:ext cx="7488238" cy="271463"/>
          </a:xfrm>
          <a:prstGeom prst="rect">
            <a:avLst/>
          </a:prstGeom>
          <a:noFill/>
          <a:ln w="9525">
            <a:noFill/>
            <a:miter lim="800000"/>
            <a:headEnd/>
            <a:tailEnd/>
          </a:ln>
        </p:spPr>
      </p:pic>
      <p:sp>
        <p:nvSpPr>
          <p:cNvPr id="9" name="8 Marcador de número de diapositiva"/>
          <p:cNvSpPr>
            <a:spLocks noGrp="1"/>
          </p:cNvSpPr>
          <p:nvPr>
            <p:ph type="sldNum" sz="quarter" idx="12"/>
          </p:nvPr>
        </p:nvSpPr>
        <p:spPr>
          <a:xfrm>
            <a:off x="6553200" y="6351588"/>
            <a:ext cx="2133600" cy="369888"/>
          </a:xfrm>
        </p:spPr>
        <p:txBody>
          <a:bodyPr/>
          <a:lstStyle/>
          <a:p>
            <a:pPr>
              <a:defRPr/>
            </a:pPr>
            <a:fld id="{96E5506A-124B-4E9C-AFC3-881A8A384FE8}" type="slidenum">
              <a:rPr lang="es-MX"/>
              <a:pPr>
                <a:defRPr/>
              </a:pPr>
              <a:t>10</a:t>
            </a:fld>
            <a:endParaRPr lang="es-MX" dirty="0"/>
          </a:p>
        </p:txBody>
      </p:sp>
      <p:pic>
        <p:nvPicPr>
          <p:cNvPr id="12" name="Imagen 11" descr="símbolo Tiwanaku">
            <a:extLst>
              <a:ext uri="{FF2B5EF4-FFF2-40B4-BE49-F238E27FC236}">
                <a16:creationId xmlns:a16="http://schemas.microsoft.com/office/drawing/2014/main" id="{83873099-6D45-4EE0-AA6C-6492CC41BC6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6247" y="116632"/>
            <a:ext cx="928241" cy="1110596"/>
          </a:xfrm>
          <a:prstGeom prst="rect">
            <a:avLst/>
          </a:prstGeom>
          <a:noFill/>
          <a:ln>
            <a:noFill/>
          </a:ln>
        </p:spPr>
      </p:pic>
      <p:pic>
        <p:nvPicPr>
          <p:cNvPr id="6" name="Imagen 5">
            <a:extLst>
              <a:ext uri="{FF2B5EF4-FFF2-40B4-BE49-F238E27FC236}">
                <a16:creationId xmlns:a16="http://schemas.microsoft.com/office/drawing/2014/main" id="{C2DC1DE1-D1DB-CF0A-50CD-6691781DEBE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827584" y="1412776"/>
            <a:ext cx="7412802" cy="4938812"/>
          </a:xfrm>
          <a:prstGeom prst="rect">
            <a:avLst/>
          </a:prstGeom>
          <a:noFill/>
        </p:spPr>
      </p:pic>
      <p:sp>
        <p:nvSpPr>
          <p:cNvPr id="8" name="CuadroTexto 7">
            <a:extLst>
              <a:ext uri="{FF2B5EF4-FFF2-40B4-BE49-F238E27FC236}">
                <a16:creationId xmlns:a16="http://schemas.microsoft.com/office/drawing/2014/main" id="{05BE937A-D41F-12BC-5C41-A75AB3F52096}"/>
              </a:ext>
            </a:extLst>
          </p:cNvPr>
          <p:cNvSpPr txBox="1"/>
          <p:nvPr/>
        </p:nvSpPr>
        <p:spPr>
          <a:xfrm>
            <a:off x="1403648" y="5949280"/>
            <a:ext cx="6416575" cy="461665"/>
          </a:xfrm>
          <a:prstGeom prst="rect">
            <a:avLst/>
          </a:prstGeom>
          <a:noFill/>
        </p:spPr>
        <p:txBody>
          <a:bodyPr wrap="square">
            <a:spAutoFit/>
          </a:bodyPr>
          <a:lstStyle/>
          <a:p>
            <a:pPr algn="ctr" eaLnBrk="0" hangingPunct="0">
              <a:defRPr/>
            </a:pPr>
            <a:r>
              <a:rPr lang="es-ES_tradnl" b="1" dirty="0" err="1">
                <a:solidFill>
                  <a:srgbClr val="FFFF00"/>
                </a:solidFill>
                <a:effectLst>
                  <a:outerShdw blurRad="38100" dist="38100" dir="2700000" algn="tl">
                    <a:srgbClr val="000000"/>
                  </a:outerShdw>
                </a:effectLst>
              </a:rPr>
              <a:t>Kaliri</a:t>
            </a:r>
            <a:r>
              <a:rPr lang="es-ES_tradnl" b="1" dirty="0">
                <a:solidFill>
                  <a:srgbClr val="FFFF00"/>
                </a:solidFill>
                <a:effectLst>
                  <a:outerShdw blurRad="38100" dist="38100" dir="2700000" algn="tl">
                    <a:srgbClr val="000000"/>
                  </a:outerShdw>
                </a:effectLst>
              </a:rPr>
              <a:t>, comunidad </a:t>
            </a:r>
            <a:r>
              <a:rPr lang="es-ES_tradnl" b="1" dirty="0" err="1">
                <a:solidFill>
                  <a:srgbClr val="FFFF00"/>
                </a:solidFill>
                <a:effectLst>
                  <a:outerShdw blurRad="38100" dist="38100" dir="2700000" algn="tl">
                    <a:srgbClr val="000000"/>
                  </a:outerShdw>
                </a:effectLst>
              </a:rPr>
              <a:t>Chusicani</a:t>
            </a:r>
            <a:endParaRPr lang="es-ES_tradnl" sz="2400" b="1" dirty="0">
              <a:solidFill>
                <a:srgbClr val="FFFF00"/>
              </a:solidFill>
              <a:effectLst>
                <a:outerShdw blurRad="38100" dist="38100" dir="2700000" algn="tl">
                  <a:srgbClr val="000000"/>
                </a:outerShdw>
              </a:effectLst>
            </a:endParaRPr>
          </a:p>
        </p:txBody>
      </p:sp>
      <p:pic>
        <p:nvPicPr>
          <p:cNvPr id="11" name="Imagen 10">
            <a:extLst>
              <a:ext uri="{FF2B5EF4-FFF2-40B4-BE49-F238E27FC236}">
                <a16:creationId xmlns:a16="http://schemas.microsoft.com/office/drawing/2014/main" id="{6F63C2CF-5FFC-1F89-4DCA-6ABF1BB343E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7583" y="1412776"/>
            <a:ext cx="7412801" cy="4914551"/>
          </a:xfrm>
          <a:prstGeom prst="rect">
            <a:avLst/>
          </a:prstGeom>
          <a:noFill/>
        </p:spPr>
      </p:pic>
      <p:sp>
        <p:nvSpPr>
          <p:cNvPr id="14" name="CuadroTexto 13">
            <a:extLst>
              <a:ext uri="{FF2B5EF4-FFF2-40B4-BE49-F238E27FC236}">
                <a16:creationId xmlns:a16="http://schemas.microsoft.com/office/drawing/2014/main" id="{EBF1D02B-5EC2-ECC2-21FB-A62950FC4A1D}"/>
              </a:ext>
            </a:extLst>
          </p:cNvPr>
          <p:cNvSpPr txBox="1"/>
          <p:nvPr/>
        </p:nvSpPr>
        <p:spPr>
          <a:xfrm>
            <a:off x="1259632" y="5949280"/>
            <a:ext cx="6416575" cy="461665"/>
          </a:xfrm>
          <a:prstGeom prst="rect">
            <a:avLst/>
          </a:prstGeom>
          <a:noFill/>
        </p:spPr>
        <p:txBody>
          <a:bodyPr wrap="square">
            <a:spAutoFit/>
          </a:bodyPr>
          <a:lstStyle/>
          <a:p>
            <a:pPr algn="ctr" eaLnBrk="0" hangingPunct="0">
              <a:defRPr/>
            </a:pPr>
            <a:r>
              <a:rPr lang="es-ES_tradnl" b="1" dirty="0" err="1">
                <a:solidFill>
                  <a:srgbClr val="FFFF00"/>
                </a:solidFill>
                <a:effectLst>
                  <a:outerShdw blurRad="38100" dist="38100" dir="2700000" algn="tl">
                    <a:srgbClr val="000000"/>
                  </a:outerShdw>
                </a:effectLst>
              </a:rPr>
              <a:t>Kimsachta</a:t>
            </a:r>
            <a:r>
              <a:rPr lang="es-ES_tradnl" b="1" dirty="0">
                <a:solidFill>
                  <a:srgbClr val="FFFF00"/>
                </a:solidFill>
                <a:effectLst>
                  <a:outerShdw blurRad="38100" dist="38100" dir="2700000" algn="tl">
                    <a:srgbClr val="000000"/>
                  </a:outerShdw>
                </a:effectLst>
              </a:rPr>
              <a:t>, </a:t>
            </a:r>
            <a:r>
              <a:rPr lang="es-ES_tradnl" b="1" dirty="0" err="1">
                <a:solidFill>
                  <a:srgbClr val="FFFF00"/>
                </a:solidFill>
                <a:effectLst>
                  <a:outerShdw blurRad="38100" dist="38100" dir="2700000" algn="tl">
                    <a:srgbClr val="000000"/>
                  </a:outerShdw>
                </a:effectLst>
              </a:rPr>
              <a:t>Kantuyo</a:t>
            </a:r>
            <a:r>
              <a:rPr lang="es-ES_tradnl" b="1" dirty="0">
                <a:solidFill>
                  <a:srgbClr val="FFFF00"/>
                </a:solidFill>
                <a:effectLst>
                  <a:outerShdw blurRad="38100" dist="38100" dir="2700000" algn="tl">
                    <a:srgbClr val="000000"/>
                  </a:outerShdw>
                </a:effectLst>
              </a:rPr>
              <a:t>, Zona Centro</a:t>
            </a:r>
            <a:endParaRPr lang="es-ES_tradnl" sz="2400" b="1" dirty="0">
              <a:solidFill>
                <a:srgbClr val="FFFF00"/>
              </a:solidFill>
              <a:effectLst>
                <a:outerShdw blurRad="38100" dist="38100" dir="2700000" algn="tl">
                  <a:srgbClr val="000000"/>
                </a:outerShdw>
              </a:effectLst>
            </a:endParaRPr>
          </a:p>
        </p:txBody>
      </p:sp>
      <p:pic>
        <p:nvPicPr>
          <p:cNvPr id="16" name="Imagen 15">
            <a:extLst>
              <a:ext uri="{FF2B5EF4-FFF2-40B4-BE49-F238E27FC236}">
                <a16:creationId xmlns:a16="http://schemas.microsoft.com/office/drawing/2014/main" id="{A1D12955-497A-25AA-BC13-A14E1A98F271}"/>
              </a:ext>
            </a:extLst>
          </p:cNvPr>
          <p:cNvPicPr>
            <a:picLocks noChangeAspect="1"/>
          </p:cNvPicPr>
          <p:nvPr/>
        </p:nvPicPr>
        <p:blipFill>
          <a:blip r:embed="rId7"/>
          <a:stretch>
            <a:fillRect/>
          </a:stretch>
        </p:blipFill>
        <p:spPr>
          <a:xfrm>
            <a:off x="833295" y="1394769"/>
            <a:ext cx="7407089" cy="4986559"/>
          </a:xfrm>
          <a:prstGeom prst="rect">
            <a:avLst/>
          </a:prstGeom>
        </p:spPr>
      </p:pic>
      <p:sp>
        <p:nvSpPr>
          <p:cNvPr id="17" name="CuadroTexto 16">
            <a:extLst>
              <a:ext uri="{FF2B5EF4-FFF2-40B4-BE49-F238E27FC236}">
                <a16:creationId xmlns:a16="http://schemas.microsoft.com/office/drawing/2014/main" id="{F1B92BB3-04CB-72A6-5801-C6856B4E1BF7}"/>
              </a:ext>
            </a:extLst>
          </p:cNvPr>
          <p:cNvSpPr txBox="1"/>
          <p:nvPr/>
        </p:nvSpPr>
        <p:spPr>
          <a:xfrm>
            <a:off x="1412032" y="5949280"/>
            <a:ext cx="6416575" cy="461665"/>
          </a:xfrm>
          <a:prstGeom prst="rect">
            <a:avLst/>
          </a:prstGeom>
          <a:noFill/>
        </p:spPr>
        <p:txBody>
          <a:bodyPr wrap="square">
            <a:spAutoFit/>
          </a:bodyPr>
          <a:lstStyle/>
          <a:p>
            <a:pPr algn="ctr" eaLnBrk="0" hangingPunct="0">
              <a:defRPr/>
            </a:pPr>
            <a:r>
              <a:rPr lang="es-ES_tradnl" b="1" dirty="0">
                <a:solidFill>
                  <a:srgbClr val="FFFF00"/>
                </a:solidFill>
                <a:effectLst>
                  <a:outerShdw blurRad="38100" dist="38100" dir="2700000" algn="tl">
                    <a:srgbClr val="000000"/>
                  </a:outerShdw>
                </a:effectLst>
              </a:rPr>
              <a:t>Casa Colonial de Casa </a:t>
            </a:r>
            <a:r>
              <a:rPr lang="es-ES_tradnl" b="1" dirty="0" err="1">
                <a:solidFill>
                  <a:srgbClr val="FFFF00"/>
                </a:solidFill>
                <a:effectLst>
                  <a:outerShdw blurRad="38100" dist="38100" dir="2700000" algn="tl">
                    <a:srgbClr val="000000"/>
                  </a:outerShdw>
                </a:effectLst>
              </a:rPr>
              <a:t>Achuta</a:t>
            </a:r>
            <a:endParaRPr lang="es-ES_tradnl" sz="2400" b="1" dirty="0">
              <a:solidFill>
                <a:srgbClr val="FFFF00"/>
              </a:solidFill>
              <a:effectLst>
                <a:outerShdw blurRad="38100" dist="38100" dir="2700000" algn="tl">
                  <a:srgbClr val="000000"/>
                </a:outerShdw>
              </a:effectLst>
            </a:endParaRPr>
          </a:p>
        </p:txBody>
      </p:sp>
      <p:pic>
        <p:nvPicPr>
          <p:cNvPr id="19" name="Imagen 18">
            <a:extLst>
              <a:ext uri="{FF2B5EF4-FFF2-40B4-BE49-F238E27FC236}">
                <a16:creationId xmlns:a16="http://schemas.microsoft.com/office/drawing/2014/main" id="{E7CA9FE9-A0A9-0B28-7699-2A62F7FEB463}"/>
              </a:ext>
            </a:extLst>
          </p:cNvPr>
          <p:cNvPicPr>
            <a:picLocks noChangeAspect="1"/>
          </p:cNvPicPr>
          <p:nvPr/>
        </p:nvPicPr>
        <p:blipFill>
          <a:blip r:embed="rId8"/>
          <a:stretch>
            <a:fillRect/>
          </a:stretch>
        </p:blipFill>
        <p:spPr>
          <a:xfrm>
            <a:off x="827581" y="1351401"/>
            <a:ext cx="7407089" cy="5059544"/>
          </a:xfrm>
          <a:prstGeom prst="rect">
            <a:avLst/>
          </a:prstGeom>
        </p:spPr>
      </p:pic>
      <p:sp>
        <p:nvSpPr>
          <p:cNvPr id="20" name="CuadroTexto 19">
            <a:extLst>
              <a:ext uri="{FF2B5EF4-FFF2-40B4-BE49-F238E27FC236}">
                <a16:creationId xmlns:a16="http://schemas.microsoft.com/office/drawing/2014/main" id="{5706573F-3A9E-ADEE-E4FB-7FDCAD315673}"/>
              </a:ext>
            </a:extLst>
          </p:cNvPr>
          <p:cNvSpPr txBox="1"/>
          <p:nvPr/>
        </p:nvSpPr>
        <p:spPr>
          <a:xfrm>
            <a:off x="1564432" y="6021288"/>
            <a:ext cx="6416575" cy="461665"/>
          </a:xfrm>
          <a:prstGeom prst="rect">
            <a:avLst/>
          </a:prstGeom>
          <a:noFill/>
        </p:spPr>
        <p:txBody>
          <a:bodyPr wrap="square">
            <a:spAutoFit/>
          </a:bodyPr>
          <a:lstStyle/>
          <a:p>
            <a:pPr algn="ctr" eaLnBrk="0" hangingPunct="0">
              <a:defRPr/>
            </a:pPr>
            <a:r>
              <a:rPr lang="es-ES_tradnl" b="1" dirty="0">
                <a:solidFill>
                  <a:srgbClr val="FFFF00"/>
                </a:solidFill>
                <a:effectLst>
                  <a:outerShdw blurRad="38100" dist="38100" dir="2700000" algn="tl">
                    <a:srgbClr val="000000"/>
                  </a:outerShdw>
                </a:effectLst>
              </a:rPr>
              <a:t>Casa Colonial de Casa </a:t>
            </a:r>
            <a:r>
              <a:rPr lang="es-ES_tradnl" b="1" dirty="0" err="1">
                <a:solidFill>
                  <a:srgbClr val="FFFF00"/>
                </a:solidFill>
                <a:effectLst>
                  <a:outerShdw blurRad="38100" dist="38100" dir="2700000" algn="tl">
                    <a:srgbClr val="000000"/>
                  </a:outerShdw>
                </a:effectLst>
              </a:rPr>
              <a:t>Achuta</a:t>
            </a:r>
            <a:endParaRPr lang="es-ES_tradnl" sz="2400" b="1" dirty="0">
              <a:solidFill>
                <a:srgbClr val="FFFF00"/>
              </a:solidFill>
              <a:effectLst>
                <a:outerShdw blurRad="38100" dist="38100" dir="2700000" algn="tl">
                  <a:srgbClr val="000000"/>
                </a:outerShdw>
              </a:effectLst>
            </a:endParaRPr>
          </a:p>
        </p:txBody>
      </p:sp>
      <p:pic>
        <p:nvPicPr>
          <p:cNvPr id="22" name="Imagen 21">
            <a:extLst>
              <a:ext uri="{FF2B5EF4-FFF2-40B4-BE49-F238E27FC236}">
                <a16:creationId xmlns:a16="http://schemas.microsoft.com/office/drawing/2014/main" id="{10B7679D-7C9D-C958-EF4C-A2BA163BD6C2}"/>
              </a:ext>
            </a:extLst>
          </p:cNvPr>
          <p:cNvPicPr>
            <a:picLocks noChangeAspect="1"/>
          </p:cNvPicPr>
          <p:nvPr/>
        </p:nvPicPr>
        <p:blipFill>
          <a:blip r:embed="rId9"/>
          <a:stretch>
            <a:fillRect/>
          </a:stretch>
        </p:blipFill>
        <p:spPr>
          <a:xfrm>
            <a:off x="756170" y="1358775"/>
            <a:ext cx="7488238" cy="5076431"/>
          </a:xfrm>
          <a:prstGeom prst="rect">
            <a:avLst/>
          </a:prstGeom>
        </p:spPr>
      </p:pic>
      <p:sp>
        <p:nvSpPr>
          <p:cNvPr id="23" name="CuadroTexto 22">
            <a:extLst>
              <a:ext uri="{FF2B5EF4-FFF2-40B4-BE49-F238E27FC236}">
                <a16:creationId xmlns:a16="http://schemas.microsoft.com/office/drawing/2014/main" id="{E81DCBDA-9BAB-DEFE-517D-CF2AF18A936F}"/>
              </a:ext>
            </a:extLst>
          </p:cNvPr>
          <p:cNvSpPr txBox="1"/>
          <p:nvPr/>
        </p:nvSpPr>
        <p:spPr>
          <a:xfrm>
            <a:off x="1403648" y="5949280"/>
            <a:ext cx="6416575" cy="461665"/>
          </a:xfrm>
          <a:prstGeom prst="rect">
            <a:avLst/>
          </a:prstGeom>
          <a:noFill/>
        </p:spPr>
        <p:txBody>
          <a:bodyPr wrap="square">
            <a:spAutoFit/>
          </a:bodyPr>
          <a:lstStyle/>
          <a:p>
            <a:pPr algn="ctr" eaLnBrk="0" hangingPunct="0">
              <a:defRPr/>
            </a:pPr>
            <a:r>
              <a:rPr lang="es-ES_tradnl" b="1" dirty="0">
                <a:solidFill>
                  <a:srgbClr val="FFFF00"/>
                </a:solidFill>
                <a:effectLst>
                  <a:outerShdw blurRad="38100" dist="38100" dir="2700000" algn="tl">
                    <a:srgbClr val="000000"/>
                  </a:outerShdw>
                </a:effectLst>
              </a:rPr>
              <a:t>Sagrado Lago Titicaca, </a:t>
            </a:r>
            <a:r>
              <a:rPr lang="es-ES_tradnl" b="1" dirty="0" err="1">
                <a:solidFill>
                  <a:srgbClr val="FFFF00"/>
                </a:solidFill>
                <a:effectLst>
                  <a:outerShdw blurRad="38100" dist="38100" dir="2700000" algn="tl">
                    <a:srgbClr val="000000"/>
                  </a:outerShdw>
                </a:effectLst>
              </a:rPr>
              <a:t>Tiahuanacu</a:t>
            </a:r>
            <a:endParaRPr lang="es-ES_tradnl" sz="2400" b="1" dirty="0">
              <a:solidFill>
                <a:srgbClr val="FFFF00"/>
              </a:solidFill>
              <a:effectLst>
                <a:outerShdw blurRad="38100" dist="38100" dir="2700000" algn="tl">
                  <a:srgbClr val="000000"/>
                </a:outerShdw>
              </a:effectLst>
            </a:endParaRPr>
          </a:p>
        </p:txBody>
      </p:sp>
      <p:pic>
        <p:nvPicPr>
          <p:cNvPr id="24" name="Imagen 23">
            <a:extLst>
              <a:ext uri="{FF2B5EF4-FFF2-40B4-BE49-F238E27FC236}">
                <a16:creationId xmlns:a16="http://schemas.microsoft.com/office/drawing/2014/main" id="{21C97A5C-64C8-F015-B1F5-85119EA865C0}"/>
              </a:ext>
            </a:extLst>
          </p:cNvPr>
          <p:cNvPicPr>
            <a:picLocks noChangeAspect="1"/>
          </p:cNvPicPr>
          <p:nvPr/>
        </p:nvPicPr>
        <p:blipFill>
          <a:blip r:embed="rId10"/>
          <a:stretch>
            <a:fillRect/>
          </a:stretch>
        </p:blipFill>
        <p:spPr>
          <a:xfrm>
            <a:off x="629157" y="1371599"/>
            <a:ext cx="7681547" cy="5111354"/>
          </a:xfrm>
          <a:prstGeom prst="rect">
            <a:avLst/>
          </a:prstGeom>
        </p:spPr>
      </p:pic>
      <p:sp>
        <p:nvSpPr>
          <p:cNvPr id="25" name="CuadroTexto 24">
            <a:extLst>
              <a:ext uri="{FF2B5EF4-FFF2-40B4-BE49-F238E27FC236}">
                <a16:creationId xmlns:a16="http://schemas.microsoft.com/office/drawing/2014/main" id="{517C0392-8C45-3FE5-7451-BCF651F23624}"/>
              </a:ext>
            </a:extLst>
          </p:cNvPr>
          <p:cNvSpPr txBox="1"/>
          <p:nvPr/>
        </p:nvSpPr>
        <p:spPr>
          <a:xfrm>
            <a:off x="623444" y="6101680"/>
            <a:ext cx="7349179" cy="461665"/>
          </a:xfrm>
          <a:prstGeom prst="rect">
            <a:avLst/>
          </a:prstGeom>
          <a:noFill/>
        </p:spPr>
        <p:txBody>
          <a:bodyPr wrap="square">
            <a:spAutoFit/>
          </a:bodyPr>
          <a:lstStyle/>
          <a:p>
            <a:pPr algn="ctr" eaLnBrk="0" hangingPunct="0">
              <a:defRPr/>
            </a:pPr>
            <a:r>
              <a:rPr lang="es-ES_tradnl" b="1" dirty="0">
                <a:solidFill>
                  <a:srgbClr val="FFFF00"/>
                </a:solidFill>
                <a:effectLst>
                  <a:outerShdw blurRad="38100" dist="38100" dir="2700000" algn="tl">
                    <a:srgbClr val="000000"/>
                  </a:outerShdw>
                </a:effectLst>
              </a:rPr>
              <a:t>Mirador de aves en </a:t>
            </a:r>
            <a:r>
              <a:rPr lang="es-ES_tradnl" b="1" dirty="0" err="1">
                <a:solidFill>
                  <a:srgbClr val="FFFF00"/>
                </a:solidFill>
                <a:effectLst>
                  <a:outerShdw blurRad="38100" dist="38100" dir="2700000" algn="tl">
                    <a:srgbClr val="000000"/>
                  </a:outerShdw>
                </a:effectLst>
              </a:rPr>
              <a:t>Humamarca</a:t>
            </a:r>
            <a:r>
              <a:rPr lang="es-ES_tradnl" b="1" dirty="0">
                <a:solidFill>
                  <a:srgbClr val="FFFF00"/>
                </a:solidFill>
                <a:effectLst>
                  <a:outerShdw blurRad="38100" dist="38100" dir="2700000" algn="tl">
                    <a:srgbClr val="000000"/>
                  </a:outerShdw>
                </a:effectLst>
              </a:rPr>
              <a:t>, </a:t>
            </a:r>
            <a:r>
              <a:rPr lang="es-ES_tradnl" b="1" dirty="0" err="1">
                <a:solidFill>
                  <a:srgbClr val="FFFF00"/>
                </a:solidFill>
                <a:effectLst>
                  <a:outerShdw blurRad="38100" dist="38100" dir="2700000" algn="tl">
                    <a:srgbClr val="000000"/>
                  </a:outerShdw>
                </a:effectLst>
              </a:rPr>
              <a:t>Tiahuanacu</a:t>
            </a:r>
            <a:endParaRPr lang="es-ES_tradnl" sz="2400" b="1" dirty="0">
              <a:solidFill>
                <a:srgbClr val="FFFF00"/>
              </a:solidFill>
              <a:effectLst>
                <a:outerShdw blurRad="38100" dist="38100" dir="2700000" algn="tl">
                  <a:srgbClr val="000000"/>
                </a:outerShdw>
              </a:effectLst>
            </a:endParaRPr>
          </a:p>
        </p:txBody>
      </p:sp>
      <p:pic>
        <p:nvPicPr>
          <p:cNvPr id="3" name="Imagen 2" descr="Un grupo de personas en una iglesia&#10;&#10;Descripción generada automáticamente">
            <a:extLst>
              <a:ext uri="{FF2B5EF4-FFF2-40B4-BE49-F238E27FC236}">
                <a16:creationId xmlns:a16="http://schemas.microsoft.com/office/drawing/2014/main" id="{5D13BC7E-7B7C-A7AB-12EA-D55165F9608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1559" y="1340768"/>
            <a:ext cx="7713277" cy="5142185"/>
          </a:xfrm>
          <a:prstGeom prst="rect">
            <a:avLst/>
          </a:prstGeom>
        </p:spPr>
      </p:pic>
      <p:pic>
        <p:nvPicPr>
          <p:cNvPr id="5" name="Imagen 4" descr="Un par de personas de pie sobre superficie terrosa&#10;&#10;Descripción generada automáticamente con confianza media">
            <a:extLst>
              <a:ext uri="{FF2B5EF4-FFF2-40B4-BE49-F238E27FC236}">
                <a16:creationId xmlns:a16="http://schemas.microsoft.com/office/drawing/2014/main" id="{8666CC17-B1B5-AD83-1414-A14F57091DB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2788" y="1311008"/>
            <a:ext cx="7732047" cy="5154698"/>
          </a:xfrm>
          <a:prstGeom prst="rect">
            <a:avLst/>
          </a:prstGeom>
        </p:spPr>
      </p:pic>
      <p:pic>
        <p:nvPicPr>
          <p:cNvPr id="10" name="Imagen 9" descr="Un barco en el agua&#10;&#10;Descripción generada automáticamente">
            <a:extLst>
              <a:ext uri="{FF2B5EF4-FFF2-40B4-BE49-F238E27FC236}">
                <a16:creationId xmlns:a16="http://schemas.microsoft.com/office/drawing/2014/main" id="{AF829F53-1DCD-4649-CD55-BE6CFE5A4F0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1559" y="1328283"/>
            <a:ext cx="7713275" cy="5142183"/>
          </a:xfrm>
          <a:prstGeom prst="rect">
            <a:avLst/>
          </a:prstGeom>
        </p:spPr>
      </p:pic>
    </p:spTree>
    <p:extLst>
      <p:ext uri="{BB962C8B-B14F-4D97-AF65-F5344CB8AC3E}">
        <p14:creationId xmlns:p14="http://schemas.microsoft.com/office/powerpoint/2010/main" val="11362985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par>
                                <p:cTn id="24" presetID="22" presetClass="entr" presetSubtype="4"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par>
                                <p:cTn id="40" presetID="22" presetClass="entr" presetSubtype="4"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down)">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down)">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0" grpId="0"/>
      <p:bldP spid="23"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a:xfrm>
            <a:off x="6563544" y="6357938"/>
            <a:ext cx="2112912" cy="365126"/>
          </a:xfrm>
        </p:spPr>
        <p:txBody>
          <a:bodyPr/>
          <a:lstStyle/>
          <a:p>
            <a:pPr>
              <a:defRPr/>
            </a:pPr>
            <a:fld id="{FF38FA82-036B-4781-AE00-8A25DC017D86}" type="slidenum">
              <a:rPr lang="es-MX"/>
              <a:pPr>
                <a:defRPr/>
              </a:pPr>
              <a:t>11</a:t>
            </a:fld>
            <a:endParaRPr lang="es-MX"/>
          </a:p>
        </p:txBody>
      </p:sp>
      <p:pic>
        <p:nvPicPr>
          <p:cNvPr id="1031" name="Picture 12" descr="lineas2"/>
          <p:cNvPicPr>
            <a:picLocks noChangeAspect="1" noChangeArrowheads="1"/>
          </p:cNvPicPr>
          <p:nvPr/>
        </p:nvPicPr>
        <p:blipFill>
          <a:blip r:embed="rId3" cstate="print"/>
          <a:srcRect/>
          <a:stretch>
            <a:fillRect/>
          </a:stretch>
        </p:blipFill>
        <p:spPr bwMode="auto">
          <a:xfrm>
            <a:off x="323850" y="260350"/>
            <a:ext cx="7488238" cy="271463"/>
          </a:xfrm>
          <a:prstGeom prst="rect">
            <a:avLst/>
          </a:prstGeom>
          <a:noFill/>
          <a:ln w="9525">
            <a:noFill/>
            <a:miter lim="800000"/>
            <a:headEnd/>
            <a:tailEnd/>
          </a:ln>
        </p:spPr>
      </p:pic>
      <p:pic>
        <p:nvPicPr>
          <p:cNvPr id="11" name="Imagen 10" descr="símbolo Tiwanaku">
            <a:extLst>
              <a:ext uri="{FF2B5EF4-FFF2-40B4-BE49-F238E27FC236}">
                <a16:creationId xmlns:a16="http://schemas.microsoft.com/office/drawing/2014/main" id="{83873099-6D45-4EE0-AA6C-6492CC41BC6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1909" y="116861"/>
            <a:ext cx="1144587" cy="1313079"/>
          </a:xfrm>
          <a:prstGeom prst="rect">
            <a:avLst/>
          </a:prstGeom>
          <a:noFill/>
          <a:ln>
            <a:noFill/>
          </a:ln>
        </p:spPr>
      </p:pic>
      <p:sp>
        <p:nvSpPr>
          <p:cNvPr id="8" name="CuadroTexto 7">
            <a:extLst>
              <a:ext uri="{FF2B5EF4-FFF2-40B4-BE49-F238E27FC236}">
                <a16:creationId xmlns:a16="http://schemas.microsoft.com/office/drawing/2014/main" id="{1E5ECCE6-81C6-4BF1-BE2E-07583D70D646}"/>
              </a:ext>
            </a:extLst>
          </p:cNvPr>
          <p:cNvSpPr txBox="1"/>
          <p:nvPr/>
        </p:nvSpPr>
        <p:spPr>
          <a:xfrm>
            <a:off x="971600" y="519063"/>
            <a:ext cx="7228936" cy="461665"/>
          </a:xfrm>
          <a:prstGeom prst="rect">
            <a:avLst/>
          </a:prstGeom>
          <a:noFill/>
        </p:spPr>
        <p:txBody>
          <a:bodyPr wrap="square" rtlCol="0">
            <a:spAutoFit/>
          </a:bodyPr>
          <a:lstStyle/>
          <a:p>
            <a:r>
              <a:rPr lang="es-BO" b="1" dirty="0">
                <a:solidFill>
                  <a:srgbClr val="0000FF"/>
                </a:solidFill>
              </a:rPr>
              <a:t>CULTURA Y TRADICIONES EN TIAHUANACU</a:t>
            </a:r>
          </a:p>
        </p:txBody>
      </p:sp>
      <p:pic>
        <p:nvPicPr>
          <p:cNvPr id="5" name="Imagen 4">
            <a:extLst>
              <a:ext uri="{FF2B5EF4-FFF2-40B4-BE49-F238E27FC236}">
                <a16:creationId xmlns:a16="http://schemas.microsoft.com/office/drawing/2014/main" id="{16A32848-7973-BAFF-6120-8456213BDEF5}"/>
              </a:ext>
            </a:extLst>
          </p:cNvPr>
          <p:cNvPicPr>
            <a:picLocks noChangeAspect="1"/>
          </p:cNvPicPr>
          <p:nvPr/>
        </p:nvPicPr>
        <p:blipFill>
          <a:blip r:embed="rId5"/>
          <a:stretch>
            <a:fillRect/>
          </a:stretch>
        </p:blipFill>
        <p:spPr>
          <a:xfrm>
            <a:off x="999636" y="1382929"/>
            <a:ext cx="7317854" cy="4956007"/>
          </a:xfrm>
          <a:prstGeom prst="rect">
            <a:avLst/>
          </a:prstGeom>
        </p:spPr>
      </p:pic>
      <p:sp>
        <p:nvSpPr>
          <p:cNvPr id="7" name="CuadroTexto 6">
            <a:extLst>
              <a:ext uri="{FF2B5EF4-FFF2-40B4-BE49-F238E27FC236}">
                <a16:creationId xmlns:a16="http://schemas.microsoft.com/office/drawing/2014/main" id="{DB7429FB-E55D-40C9-81E9-033A259A7426}"/>
              </a:ext>
            </a:extLst>
          </p:cNvPr>
          <p:cNvSpPr txBox="1"/>
          <p:nvPr/>
        </p:nvSpPr>
        <p:spPr>
          <a:xfrm>
            <a:off x="1039245" y="5981218"/>
            <a:ext cx="7349179" cy="400110"/>
          </a:xfrm>
          <a:prstGeom prst="rect">
            <a:avLst/>
          </a:prstGeom>
          <a:noFill/>
        </p:spPr>
        <p:txBody>
          <a:bodyPr wrap="square">
            <a:spAutoFit/>
          </a:bodyPr>
          <a:lstStyle/>
          <a:p>
            <a:pPr algn="ctr" eaLnBrk="0" hangingPunct="0">
              <a:defRPr/>
            </a:pPr>
            <a:r>
              <a:rPr lang="es-ES_tradnl" sz="2000" b="1" dirty="0">
                <a:solidFill>
                  <a:schemeClr val="tx1"/>
                </a:solidFill>
                <a:effectLst>
                  <a:outerShdw blurRad="38100" dist="38100" dir="2700000" algn="tl">
                    <a:srgbClr val="000000"/>
                  </a:outerShdw>
                </a:effectLst>
              </a:rPr>
              <a:t>Autoridades originarias</a:t>
            </a:r>
          </a:p>
        </p:txBody>
      </p:sp>
      <p:pic>
        <p:nvPicPr>
          <p:cNvPr id="15" name="Imagen 14">
            <a:extLst>
              <a:ext uri="{FF2B5EF4-FFF2-40B4-BE49-F238E27FC236}">
                <a16:creationId xmlns:a16="http://schemas.microsoft.com/office/drawing/2014/main" id="{FABAF4BA-7CF5-4EA2-0FAA-BCD940038BBB}"/>
              </a:ext>
            </a:extLst>
          </p:cNvPr>
          <p:cNvPicPr>
            <a:picLocks noChangeAspect="1"/>
          </p:cNvPicPr>
          <p:nvPr/>
        </p:nvPicPr>
        <p:blipFill>
          <a:blip r:embed="rId6"/>
          <a:stretch>
            <a:fillRect/>
          </a:stretch>
        </p:blipFill>
        <p:spPr>
          <a:xfrm>
            <a:off x="971600" y="1412776"/>
            <a:ext cx="7436915" cy="4926160"/>
          </a:xfrm>
          <a:prstGeom prst="rect">
            <a:avLst/>
          </a:prstGeom>
        </p:spPr>
      </p:pic>
      <p:sp>
        <p:nvSpPr>
          <p:cNvPr id="16" name="CuadroTexto 15">
            <a:extLst>
              <a:ext uri="{FF2B5EF4-FFF2-40B4-BE49-F238E27FC236}">
                <a16:creationId xmlns:a16="http://schemas.microsoft.com/office/drawing/2014/main" id="{033791D4-173F-BA19-69F9-60B8CD11F2EB}"/>
              </a:ext>
            </a:extLst>
          </p:cNvPr>
          <p:cNvSpPr txBox="1"/>
          <p:nvPr/>
        </p:nvSpPr>
        <p:spPr>
          <a:xfrm>
            <a:off x="755576" y="5981218"/>
            <a:ext cx="7349179" cy="400110"/>
          </a:xfrm>
          <a:prstGeom prst="rect">
            <a:avLst/>
          </a:prstGeom>
          <a:noFill/>
        </p:spPr>
        <p:txBody>
          <a:bodyPr wrap="square">
            <a:spAutoFit/>
          </a:bodyPr>
          <a:lstStyle/>
          <a:p>
            <a:pPr algn="ctr" eaLnBrk="0" hangingPunct="0">
              <a:defRPr/>
            </a:pPr>
            <a:r>
              <a:rPr lang="es-ES_tradnl" sz="2000" b="1" dirty="0">
                <a:solidFill>
                  <a:srgbClr val="FFFF66"/>
                </a:solidFill>
                <a:effectLst>
                  <a:outerShdw blurRad="38100" dist="38100" dir="2700000" algn="tl">
                    <a:srgbClr val="000000"/>
                  </a:outerShdw>
                </a:effectLst>
              </a:rPr>
              <a:t>Alimentación en </a:t>
            </a:r>
            <a:r>
              <a:rPr lang="es-ES_tradnl" sz="2000" b="1" dirty="0" err="1">
                <a:solidFill>
                  <a:srgbClr val="FFFF66"/>
                </a:solidFill>
                <a:effectLst>
                  <a:outerShdw blurRad="38100" dist="38100" dir="2700000" algn="tl">
                    <a:srgbClr val="000000"/>
                  </a:outerShdw>
                </a:effectLst>
              </a:rPr>
              <a:t>Tiahuanacu</a:t>
            </a:r>
            <a:endParaRPr lang="es-ES_tradnl" sz="2000" b="1" dirty="0">
              <a:solidFill>
                <a:srgbClr val="FFFF66"/>
              </a:solidFill>
              <a:effectLst>
                <a:outerShdw blurRad="38100" dist="38100" dir="2700000" algn="tl">
                  <a:srgbClr val="000000"/>
                </a:outerShdw>
              </a:effectLst>
            </a:endParaRPr>
          </a:p>
        </p:txBody>
      </p:sp>
      <p:pic>
        <p:nvPicPr>
          <p:cNvPr id="18" name="Imagen 17">
            <a:extLst>
              <a:ext uri="{FF2B5EF4-FFF2-40B4-BE49-F238E27FC236}">
                <a16:creationId xmlns:a16="http://schemas.microsoft.com/office/drawing/2014/main" id="{7E81ABFF-EB00-6489-1D0A-FA7E83EF90C3}"/>
              </a:ext>
            </a:extLst>
          </p:cNvPr>
          <p:cNvPicPr>
            <a:picLocks noChangeAspect="1"/>
          </p:cNvPicPr>
          <p:nvPr/>
        </p:nvPicPr>
        <p:blipFill>
          <a:blip r:embed="rId7"/>
          <a:stretch>
            <a:fillRect/>
          </a:stretch>
        </p:blipFill>
        <p:spPr>
          <a:xfrm>
            <a:off x="971599" y="1378146"/>
            <a:ext cx="7488237" cy="5003182"/>
          </a:xfrm>
          <a:prstGeom prst="rect">
            <a:avLst/>
          </a:prstGeom>
        </p:spPr>
      </p:pic>
      <p:sp>
        <p:nvSpPr>
          <p:cNvPr id="19" name="CuadroTexto 18">
            <a:extLst>
              <a:ext uri="{FF2B5EF4-FFF2-40B4-BE49-F238E27FC236}">
                <a16:creationId xmlns:a16="http://schemas.microsoft.com/office/drawing/2014/main" id="{7C51C1C1-47C4-5C30-D63D-943D013846B6}"/>
              </a:ext>
            </a:extLst>
          </p:cNvPr>
          <p:cNvSpPr txBox="1"/>
          <p:nvPr/>
        </p:nvSpPr>
        <p:spPr>
          <a:xfrm>
            <a:off x="-972616" y="6021288"/>
            <a:ext cx="7349179" cy="400110"/>
          </a:xfrm>
          <a:prstGeom prst="rect">
            <a:avLst/>
          </a:prstGeom>
          <a:noFill/>
        </p:spPr>
        <p:txBody>
          <a:bodyPr wrap="square">
            <a:spAutoFit/>
          </a:bodyPr>
          <a:lstStyle/>
          <a:p>
            <a:pPr algn="ctr" eaLnBrk="0" hangingPunct="0">
              <a:defRPr/>
            </a:pPr>
            <a:r>
              <a:rPr lang="es-ES_tradnl" sz="2000" b="1" dirty="0">
                <a:solidFill>
                  <a:srgbClr val="FFFF66"/>
                </a:solidFill>
                <a:effectLst>
                  <a:outerShdw blurRad="38100" dist="38100" dir="2700000" algn="tl">
                    <a:srgbClr val="000000"/>
                  </a:outerShdw>
                </a:effectLst>
              </a:rPr>
              <a:t>Alimentación en </a:t>
            </a:r>
            <a:r>
              <a:rPr lang="es-ES_tradnl" sz="2000" b="1" dirty="0" err="1">
                <a:solidFill>
                  <a:srgbClr val="FFFF66"/>
                </a:solidFill>
                <a:effectLst>
                  <a:outerShdw blurRad="38100" dist="38100" dir="2700000" algn="tl">
                    <a:srgbClr val="000000"/>
                  </a:outerShdw>
                </a:effectLst>
              </a:rPr>
              <a:t>Tiahuanacu</a:t>
            </a:r>
            <a:endParaRPr lang="es-ES_tradnl" sz="2000" b="1" dirty="0">
              <a:solidFill>
                <a:srgbClr val="FFFF66"/>
              </a:solidFill>
              <a:effectLst>
                <a:outerShdw blurRad="38100" dist="38100" dir="2700000" algn="tl">
                  <a:srgbClr val="000000"/>
                </a:outerShdw>
              </a:effectLst>
            </a:endParaRPr>
          </a:p>
        </p:txBody>
      </p:sp>
      <p:pic>
        <p:nvPicPr>
          <p:cNvPr id="21" name="Imagen 20">
            <a:extLst>
              <a:ext uri="{FF2B5EF4-FFF2-40B4-BE49-F238E27FC236}">
                <a16:creationId xmlns:a16="http://schemas.microsoft.com/office/drawing/2014/main" id="{CDA7E0B8-8788-941C-BDA8-3F432FD05406}"/>
              </a:ext>
            </a:extLst>
          </p:cNvPr>
          <p:cNvPicPr>
            <a:picLocks noChangeAspect="1"/>
          </p:cNvPicPr>
          <p:nvPr/>
        </p:nvPicPr>
        <p:blipFill>
          <a:blip r:embed="rId8"/>
          <a:stretch>
            <a:fillRect/>
          </a:stretch>
        </p:blipFill>
        <p:spPr>
          <a:xfrm>
            <a:off x="957622" y="1340768"/>
            <a:ext cx="7488238" cy="5080630"/>
          </a:xfrm>
          <a:prstGeom prst="rect">
            <a:avLst/>
          </a:prstGeom>
        </p:spPr>
      </p:pic>
      <p:sp>
        <p:nvSpPr>
          <p:cNvPr id="22" name="CuadroTexto 21">
            <a:extLst>
              <a:ext uri="{FF2B5EF4-FFF2-40B4-BE49-F238E27FC236}">
                <a16:creationId xmlns:a16="http://schemas.microsoft.com/office/drawing/2014/main" id="{3A15E35D-A5E2-FB71-7F65-B6BF0D63BFB4}"/>
              </a:ext>
            </a:extLst>
          </p:cNvPr>
          <p:cNvSpPr txBox="1"/>
          <p:nvPr/>
        </p:nvSpPr>
        <p:spPr>
          <a:xfrm>
            <a:off x="967237" y="6021288"/>
            <a:ext cx="7349179" cy="400110"/>
          </a:xfrm>
          <a:prstGeom prst="rect">
            <a:avLst/>
          </a:prstGeom>
          <a:noFill/>
        </p:spPr>
        <p:txBody>
          <a:bodyPr wrap="square">
            <a:spAutoFit/>
          </a:bodyPr>
          <a:lstStyle/>
          <a:p>
            <a:pPr algn="ctr" eaLnBrk="0" hangingPunct="0">
              <a:defRPr/>
            </a:pPr>
            <a:r>
              <a:rPr lang="es-ES_tradnl" sz="2000" b="1" dirty="0">
                <a:solidFill>
                  <a:srgbClr val="FFFF66"/>
                </a:solidFill>
                <a:effectLst>
                  <a:outerShdw blurRad="38100" dist="38100" dir="2700000" algn="tl">
                    <a:srgbClr val="000000"/>
                  </a:outerShdw>
                </a:effectLst>
              </a:rPr>
              <a:t>24 de enero de 2022</a:t>
            </a:r>
          </a:p>
        </p:txBody>
      </p:sp>
      <p:pic>
        <p:nvPicPr>
          <p:cNvPr id="24" name="Imagen 23">
            <a:extLst>
              <a:ext uri="{FF2B5EF4-FFF2-40B4-BE49-F238E27FC236}">
                <a16:creationId xmlns:a16="http://schemas.microsoft.com/office/drawing/2014/main" id="{FF812470-BDAB-C2A8-25B0-E8F8C5564524}"/>
              </a:ext>
            </a:extLst>
          </p:cNvPr>
          <p:cNvPicPr>
            <a:picLocks noChangeAspect="1"/>
          </p:cNvPicPr>
          <p:nvPr/>
        </p:nvPicPr>
        <p:blipFill>
          <a:blip r:embed="rId9"/>
          <a:stretch>
            <a:fillRect/>
          </a:stretch>
        </p:blipFill>
        <p:spPr>
          <a:xfrm>
            <a:off x="907582" y="1360997"/>
            <a:ext cx="7552850" cy="5092339"/>
          </a:xfrm>
          <a:prstGeom prst="rect">
            <a:avLst/>
          </a:prstGeom>
        </p:spPr>
      </p:pic>
      <p:sp>
        <p:nvSpPr>
          <p:cNvPr id="25" name="CuadroTexto 24">
            <a:extLst>
              <a:ext uri="{FF2B5EF4-FFF2-40B4-BE49-F238E27FC236}">
                <a16:creationId xmlns:a16="http://schemas.microsoft.com/office/drawing/2014/main" id="{D452F2AE-276B-B375-3F25-7656E1E5069E}"/>
              </a:ext>
            </a:extLst>
          </p:cNvPr>
          <p:cNvSpPr txBox="1"/>
          <p:nvPr/>
        </p:nvSpPr>
        <p:spPr>
          <a:xfrm>
            <a:off x="1119637" y="6034224"/>
            <a:ext cx="7349179" cy="400110"/>
          </a:xfrm>
          <a:prstGeom prst="rect">
            <a:avLst/>
          </a:prstGeom>
          <a:noFill/>
        </p:spPr>
        <p:txBody>
          <a:bodyPr wrap="square">
            <a:spAutoFit/>
          </a:bodyPr>
          <a:lstStyle/>
          <a:p>
            <a:pPr algn="ctr" eaLnBrk="0" hangingPunct="0">
              <a:defRPr/>
            </a:pPr>
            <a:r>
              <a:rPr lang="es-ES_tradnl" sz="2000" b="1" dirty="0">
                <a:solidFill>
                  <a:srgbClr val="FFFF66"/>
                </a:solidFill>
                <a:effectLst>
                  <a:outerShdw blurRad="38100" dist="38100" dir="2700000" algn="tl">
                    <a:srgbClr val="000000"/>
                  </a:outerShdw>
                </a:effectLst>
              </a:rPr>
              <a:t>Baile típico, Mi mula</a:t>
            </a:r>
          </a:p>
        </p:txBody>
      </p:sp>
      <p:pic>
        <p:nvPicPr>
          <p:cNvPr id="27" name="Imagen 26">
            <a:extLst>
              <a:ext uri="{FF2B5EF4-FFF2-40B4-BE49-F238E27FC236}">
                <a16:creationId xmlns:a16="http://schemas.microsoft.com/office/drawing/2014/main" id="{1852AB96-7570-B013-0A99-4DAA6CD1C233}"/>
              </a:ext>
            </a:extLst>
          </p:cNvPr>
          <p:cNvPicPr>
            <a:picLocks noChangeAspect="1"/>
          </p:cNvPicPr>
          <p:nvPr/>
        </p:nvPicPr>
        <p:blipFill>
          <a:blip r:embed="rId10"/>
          <a:stretch>
            <a:fillRect/>
          </a:stretch>
        </p:blipFill>
        <p:spPr>
          <a:xfrm>
            <a:off x="899198" y="1352393"/>
            <a:ext cx="7539266" cy="5100943"/>
          </a:xfrm>
          <a:prstGeom prst="rect">
            <a:avLst/>
          </a:prstGeom>
        </p:spPr>
      </p:pic>
      <p:sp>
        <p:nvSpPr>
          <p:cNvPr id="28" name="CuadroTexto 27">
            <a:extLst>
              <a:ext uri="{FF2B5EF4-FFF2-40B4-BE49-F238E27FC236}">
                <a16:creationId xmlns:a16="http://schemas.microsoft.com/office/drawing/2014/main" id="{3B5893D1-4944-DD29-9985-0F7A38E066A8}"/>
              </a:ext>
            </a:extLst>
          </p:cNvPr>
          <p:cNvSpPr txBox="1"/>
          <p:nvPr/>
        </p:nvSpPr>
        <p:spPr>
          <a:xfrm>
            <a:off x="1272037" y="6021288"/>
            <a:ext cx="7349179" cy="400110"/>
          </a:xfrm>
          <a:prstGeom prst="rect">
            <a:avLst/>
          </a:prstGeom>
          <a:noFill/>
        </p:spPr>
        <p:txBody>
          <a:bodyPr wrap="square">
            <a:spAutoFit/>
          </a:bodyPr>
          <a:lstStyle/>
          <a:p>
            <a:pPr algn="ctr" eaLnBrk="0" hangingPunct="0">
              <a:defRPr/>
            </a:pPr>
            <a:r>
              <a:rPr lang="es-ES_tradnl" sz="2000" b="1" dirty="0">
                <a:solidFill>
                  <a:srgbClr val="FFFF66"/>
                </a:solidFill>
                <a:effectLst>
                  <a:outerShdw blurRad="38100" dist="38100" dir="2700000" algn="tl">
                    <a:srgbClr val="000000"/>
                  </a:outerShdw>
                </a:effectLst>
              </a:rPr>
              <a:t>Baile la morenada</a:t>
            </a:r>
          </a:p>
        </p:txBody>
      </p:sp>
      <p:pic>
        <p:nvPicPr>
          <p:cNvPr id="30" name="Imagen 29">
            <a:extLst>
              <a:ext uri="{FF2B5EF4-FFF2-40B4-BE49-F238E27FC236}">
                <a16:creationId xmlns:a16="http://schemas.microsoft.com/office/drawing/2014/main" id="{BF71993B-C23A-1703-3DC3-5866AE9228D7}"/>
              </a:ext>
            </a:extLst>
          </p:cNvPr>
          <p:cNvPicPr>
            <a:picLocks noChangeAspect="1"/>
          </p:cNvPicPr>
          <p:nvPr/>
        </p:nvPicPr>
        <p:blipFill>
          <a:blip r:embed="rId11"/>
          <a:stretch>
            <a:fillRect/>
          </a:stretch>
        </p:blipFill>
        <p:spPr>
          <a:xfrm>
            <a:off x="899591" y="1354587"/>
            <a:ext cx="7552850" cy="5092338"/>
          </a:xfrm>
          <a:prstGeom prst="rect">
            <a:avLst/>
          </a:prstGeom>
        </p:spPr>
      </p:pic>
      <p:sp>
        <p:nvSpPr>
          <p:cNvPr id="31" name="CuadroTexto 30">
            <a:extLst>
              <a:ext uri="{FF2B5EF4-FFF2-40B4-BE49-F238E27FC236}">
                <a16:creationId xmlns:a16="http://schemas.microsoft.com/office/drawing/2014/main" id="{57408691-66AF-1615-B510-D02E8E9B92B4}"/>
              </a:ext>
            </a:extLst>
          </p:cNvPr>
          <p:cNvSpPr txBox="1"/>
          <p:nvPr/>
        </p:nvSpPr>
        <p:spPr>
          <a:xfrm>
            <a:off x="1424437" y="6021288"/>
            <a:ext cx="7349179" cy="400110"/>
          </a:xfrm>
          <a:prstGeom prst="rect">
            <a:avLst/>
          </a:prstGeom>
          <a:noFill/>
        </p:spPr>
        <p:txBody>
          <a:bodyPr wrap="square">
            <a:spAutoFit/>
          </a:bodyPr>
          <a:lstStyle/>
          <a:p>
            <a:pPr algn="ctr" eaLnBrk="0" hangingPunct="0">
              <a:defRPr/>
            </a:pPr>
            <a:r>
              <a:rPr lang="es-ES_tradnl" sz="2000" b="1" dirty="0">
                <a:solidFill>
                  <a:schemeClr val="tx1"/>
                </a:solidFill>
                <a:effectLst>
                  <a:outerShdw blurRad="38100" dist="38100" dir="2700000" algn="tl">
                    <a:srgbClr val="000000"/>
                  </a:outerShdw>
                </a:effectLst>
              </a:rPr>
              <a:t>Baile típico Jacha Sicu</a:t>
            </a:r>
          </a:p>
        </p:txBody>
      </p:sp>
      <p:pic>
        <p:nvPicPr>
          <p:cNvPr id="33" name="Imagen 32">
            <a:extLst>
              <a:ext uri="{FF2B5EF4-FFF2-40B4-BE49-F238E27FC236}">
                <a16:creationId xmlns:a16="http://schemas.microsoft.com/office/drawing/2014/main" id="{4FA5E1BB-50D1-C29B-F4A4-CACB2ABD4CB5}"/>
              </a:ext>
            </a:extLst>
          </p:cNvPr>
          <p:cNvPicPr>
            <a:picLocks noChangeAspect="1"/>
          </p:cNvPicPr>
          <p:nvPr/>
        </p:nvPicPr>
        <p:blipFill>
          <a:blip r:embed="rId12"/>
          <a:stretch>
            <a:fillRect/>
          </a:stretch>
        </p:blipFill>
        <p:spPr>
          <a:xfrm>
            <a:off x="900559" y="1360997"/>
            <a:ext cx="7537905" cy="5066811"/>
          </a:xfrm>
          <a:prstGeom prst="rect">
            <a:avLst/>
          </a:prstGeom>
        </p:spPr>
      </p:pic>
      <p:sp>
        <p:nvSpPr>
          <p:cNvPr id="34" name="CuadroTexto 33">
            <a:extLst>
              <a:ext uri="{FF2B5EF4-FFF2-40B4-BE49-F238E27FC236}">
                <a16:creationId xmlns:a16="http://schemas.microsoft.com/office/drawing/2014/main" id="{D48F7877-1F43-4685-7041-5A00065B2912}"/>
              </a:ext>
            </a:extLst>
          </p:cNvPr>
          <p:cNvSpPr txBox="1"/>
          <p:nvPr/>
        </p:nvSpPr>
        <p:spPr>
          <a:xfrm>
            <a:off x="1576837" y="5877272"/>
            <a:ext cx="7349179" cy="400110"/>
          </a:xfrm>
          <a:prstGeom prst="rect">
            <a:avLst/>
          </a:prstGeom>
          <a:noFill/>
        </p:spPr>
        <p:txBody>
          <a:bodyPr wrap="square">
            <a:spAutoFit/>
          </a:bodyPr>
          <a:lstStyle/>
          <a:p>
            <a:pPr algn="ctr" eaLnBrk="0" hangingPunct="0">
              <a:defRPr/>
            </a:pPr>
            <a:r>
              <a:rPr lang="es-ES_tradnl" sz="2000" b="1" dirty="0">
                <a:solidFill>
                  <a:schemeClr val="tx1"/>
                </a:solidFill>
                <a:effectLst>
                  <a:outerShdw blurRad="38100" dist="38100" dir="2700000" algn="tl">
                    <a:srgbClr val="000000"/>
                  </a:outerShdw>
                </a:effectLst>
              </a:rPr>
              <a:t>Baile típico Chuta Cholero</a:t>
            </a:r>
          </a:p>
        </p:txBody>
      </p:sp>
    </p:spTree>
    <p:extLst>
      <p:ext uri="{BB962C8B-B14F-4D97-AF65-F5344CB8AC3E}">
        <p14:creationId xmlns:p14="http://schemas.microsoft.com/office/powerpoint/2010/main" val="3261885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par>
                                <p:cTn id="40" presetID="22" presetClass="entr" presetSubtype="4"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par>
                                <p:cTn id="48" presetID="22" presetClass="entr" presetSubtype="4"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down)">
                                      <p:cBhvr>
                                        <p:cTn id="55" dur="500"/>
                                        <p:tgtEl>
                                          <p:spTgt spid="34"/>
                                        </p:tgtEl>
                                      </p:cBhvr>
                                    </p:animEffect>
                                  </p:childTnLst>
                                </p:cTn>
                              </p:par>
                              <p:par>
                                <p:cTn id="56" presetID="22" presetClass="entr" presetSubtype="4" fill="hold"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down)">
                                      <p:cBhvr>
                                        <p:cTn id="5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2" grpId="0"/>
      <p:bldP spid="25" grpId="0"/>
      <p:bldP spid="28" grpId="0"/>
      <p:bldP spid="31"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a:xfrm>
            <a:off x="6563544" y="6357938"/>
            <a:ext cx="2112912" cy="365126"/>
          </a:xfrm>
        </p:spPr>
        <p:txBody>
          <a:bodyPr/>
          <a:lstStyle/>
          <a:p>
            <a:pPr>
              <a:defRPr/>
            </a:pPr>
            <a:fld id="{FF38FA82-036B-4781-AE00-8A25DC017D86}" type="slidenum">
              <a:rPr lang="es-MX"/>
              <a:pPr>
                <a:defRPr/>
              </a:pPr>
              <a:t>12</a:t>
            </a:fld>
            <a:endParaRPr lang="es-MX"/>
          </a:p>
        </p:txBody>
      </p:sp>
      <p:pic>
        <p:nvPicPr>
          <p:cNvPr id="1031" name="Picture 12" descr="lineas2"/>
          <p:cNvPicPr>
            <a:picLocks noChangeAspect="1" noChangeArrowheads="1"/>
          </p:cNvPicPr>
          <p:nvPr/>
        </p:nvPicPr>
        <p:blipFill>
          <a:blip r:embed="rId3" cstate="print"/>
          <a:srcRect/>
          <a:stretch>
            <a:fillRect/>
          </a:stretch>
        </p:blipFill>
        <p:spPr bwMode="auto">
          <a:xfrm>
            <a:off x="323850" y="260350"/>
            <a:ext cx="7488238" cy="271463"/>
          </a:xfrm>
          <a:prstGeom prst="rect">
            <a:avLst/>
          </a:prstGeom>
          <a:noFill/>
          <a:ln w="9525">
            <a:noFill/>
            <a:miter lim="800000"/>
            <a:headEnd/>
            <a:tailEnd/>
          </a:ln>
        </p:spPr>
      </p:pic>
      <p:pic>
        <p:nvPicPr>
          <p:cNvPr id="11" name="Imagen 10" descr="símbolo Tiwanaku">
            <a:extLst>
              <a:ext uri="{FF2B5EF4-FFF2-40B4-BE49-F238E27FC236}">
                <a16:creationId xmlns:a16="http://schemas.microsoft.com/office/drawing/2014/main" id="{83873099-6D45-4EE0-AA6C-6492CC41BC6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1909" y="116861"/>
            <a:ext cx="1144587" cy="1313079"/>
          </a:xfrm>
          <a:prstGeom prst="rect">
            <a:avLst/>
          </a:prstGeom>
          <a:noFill/>
          <a:ln>
            <a:noFill/>
          </a:ln>
        </p:spPr>
      </p:pic>
      <p:sp>
        <p:nvSpPr>
          <p:cNvPr id="8" name="CuadroTexto 7">
            <a:extLst>
              <a:ext uri="{FF2B5EF4-FFF2-40B4-BE49-F238E27FC236}">
                <a16:creationId xmlns:a16="http://schemas.microsoft.com/office/drawing/2014/main" id="{1E5ECCE6-81C6-4BF1-BE2E-07583D70D646}"/>
              </a:ext>
            </a:extLst>
          </p:cNvPr>
          <p:cNvSpPr txBox="1"/>
          <p:nvPr/>
        </p:nvSpPr>
        <p:spPr>
          <a:xfrm>
            <a:off x="755576" y="580618"/>
            <a:ext cx="7228936" cy="400110"/>
          </a:xfrm>
          <a:prstGeom prst="rect">
            <a:avLst/>
          </a:prstGeom>
          <a:noFill/>
        </p:spPr>
        <p:txBody>
          <a:bodyPr wrap="square" rtlCol="0">
            <a:spAutoFit/>
          </a:bodyPr>
          <a:lstStyle/>
          <a:p>
            <a:r>
              <a:rPr lang="es-BO" sz="2000" b="1" dirty="0">
                <a:solidFill>
                  <a:srgbClr val="0000FF"/>
                </a:solidFill>
              </a:rPr>
              <a:t>ARTESANIA EN COMUNIDADES Y CENTRO POBLADO </a:t>
            </a:r>
          </a:p>
        </p:txBody>
      </p:sp>
      <p:pic>
        <p:nvPicPr>
          <p:cNvPr id="3" name="Imagen 2" descr="Mujer sentada en el pasto&#10;&#10;Descripción generada automáticamente con confianza media">
            <a:extLst>
              <a:ext uri="{FF2B5EF4-FFF2-40B4-BE49-F238E27FC236}">
                <a16:creationId xmlns:a16="http://schemas.microsoft.com/office/drawing/2014/main" id="{1793CEEC-8717-35C3-5A2A-13B83F26E2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224" y="1436846"/>
            <a:ext cx="7164288" cy="4776192"/>
          </a:xfrm>
          <a:prstGeom prst="rect">
            <a:avLst/>
          </a:prstGeom>
        </p:spPr>
      </p:pic>
      <p:pic>
        <p:nvPicPr>
          <p:cNvPr id="5" name="Imagen 4" descr="Imagen que contiene exterior, edificio, tabla, comida&#10;&#10;Descripción generada automáticamente">
            <a:extLst>
              <a:ext uri="{FF2B5EF4-FFF2-40B4-BE49-F238E27FC236}">
                <a16:creationId xmlns:a16="http://schemas.microsoft.com/office/drawing/2014/main" id="{97FF6ABB-9817-4639-76BA-100CDB29D6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576" y="1429940"/>
            <a:ext cx="7228936" cy="4819291"/>
          </a:xfrm>
          <a:prstGeom prst="rect">
            <a:avLst/>
          </a:prstGeom>
        </p:spPr>
      </p:pic>
      <p:pic>
        <p:nvPicPr>
          <p:cNvPr id="16" name="Imagen 15" descr="Un hombre en frente de un pared de piedra&#10;&#10;Descripción generada automáticamente con confianza baja">
            <a:extLst>
              <a:ext uri="{FF2B5EF4-FFF2-40B4-BE49-F238E27FC236}">
                <a16:creationId xmlns:a16="http://schemas.microsoft.com/office/drawing/2014/main" id="{F99C952A-C49C-A8C7-9495-E7C88285CC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576" y="1340768"/>
            <a:ext cx="7228936" cy="4912612"/>
          </a:xfrm>
          <a:prstGeom prst="rect">
            <a:avLst/>
          </a:prstGeom>
        </p:spPr>
      </p:pic>
      <p:pic>
        <p:nvPicPr>
          <p:cNvPr id="18" name="Imagen 17" descr="Imagen que contiene edificio, persona, hombre, exterior&#10;&#10;Descripción generada automáticamente">
            <a:extLst>
              <a:ext uri="{FF2B5EF4-FFF2-40B4-BE49-F238E27FC236}">
                <a16:creationId xmlns:a16="http://schemas.microsoft.com/office/drawing/2014/main" id="{AEEC18CA-6901-CA76-F7E6-391328BE6C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576" y="1340768"/>
            <a:ext cx="7228936" cy="4992159"/>
          </a:xfrm>
          <a:prstGeom prst="rect">
            <a:avLst/>
          </a:prstGeom>
        </p:spPr>
      </p:pic>
      <p:pic>
        <p:nvPicPr>
          <p:cNvPr id="19" name="Imagen 18" descr="Imagen que contiene interior, persona, niño, colorido&#10;&#10;Descripción generada automáticamente">
            <a:extLst>
              <a:ext uri="{FF2B5EF4-FFF2-40B4-BE49-F238E27FC236}">
                <a16:creationId xmlns:a16="http://schemas.microsoft.com/office/drawing/2014/main" id="{4DCFE1A4-5DD8-D4BA-A36E-15058483AF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119" y="1340767"/>
            <a:ext cx="7488238" cy="4992159"/>
          </a:xfrm>
          <a:prstGeom prst="rect">
            <a:avLst/>
          </a:prstGeom>
        </p:spPr>
      </p:pic>
      <p:pic>
        <p:nvPicPr>
          <p:cNvPr id="21" name="Imagen 20" descr="Imagen que contiene pasto, exterior, papalote, vuelo&#10;&#10;Descripción generada automáticamente">
            <a:extLst>
              <a:ext uri="{FF2B5EF4-FFF2-40B4-BE49-F238E27FC236}">
                <a16:creationId xmlns:a16="http://schemas.microsoft.com/office/drawing/2014/main" id="{3FA886BF-6AB1-7B71-48AF-28E3D01F409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576" y="1346011"/>
            <a:ext cx="7488238" cy="4992159"/>
          </a:xfrm>
          <a:prstGeom prst="rect">
            <a:avLst/>
          </a:prstGeom>
        </p:spPr>
      </p:pic>
      <p:pic>
        <p:nvPicPr>
          <p:cNvPr id="23" name="Imagen 22" descr="Imagen que contiene persona, hombre, cobija, sostener&#10;&#10;Descripción generada automáticamente">
            <a:extLst>
              <a:ext uri="{FF2B5EF4-FFF2-40B4-BE49-F238E27FC236}">
                <a16:creationId xmlns:a16="http://schemas.microsoft.com/office/drawing/2014/main" id="{8F88537F-68DC-50B0-CF0D-1FEA82C446B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5576" y="1326243"/>
            <a:ext cx="3816424" cy="5031696"/>
          </a:xfrm>
          <a:prstGeom prst="rect">
            <a:avLst/>
          </a:prstGeom>
        </p:spPr>
      </p:pic>
      <p:pic>
        <p:nvPicPr>
          <p:cNvPr id="25" name="Imagen 24" descr="Imagen que contiene persona, tabla, comida, sostener&#10;&#10;Descripción generada automáticamente">
            <a:extLst>
              <a:ext uri="{FF2B5EF4-FFF2-40B4-BE49-F238E27FC236}">
                <a16:creationId xmlns:a16="http://schemas.microsoft.com/office/drawing/2014/main" id="{E39DFB4A-DBBA-15FD-31C1-465D84880CC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72000" y="1346011"/>
            <a:ext cx="3674659" cy="5026454"/>
          </a:xfrm>
          <a:prstGeom prst="rect">
            <a:avLst/>
          </a:prstGeom>
        </p:spPr>
      </p:pic>
    </p:spTree>
    <p:extLst>
      <p:ext uri="{BB962C8B-B14F-4D97-AF65-F5344CB8AC3E}">
        <p14:creationId xmlns:p14="http://schemas.microsoft.com/office/powerpoint/2010/main" val="30697770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par>
                                <p:cTn id="33" presetID="22" presetClass="entr" presetSubtype="4"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a:xfrm>
            <a:off x="6563544" y="6357938"/>
            <a:ext cx="2112912" cy="365126"/>
          </a:xfrm>
        </p:spPr>
        <p:txBody>
          <a:bodyPr/>
          <a:lstStyle/>
          <a:p>
            <a:pPr>
              <a:defRPr/>
            </a:pPr>
            <a:fld id="{FF38FA82-036B-4781-AE00-8A25DC017D86}" type="slidenum">
              <a:rPr lang="es-MX"/>
              <a:pPr>
                <a:defRPr/>
              </a:pPr>
              <a:t>13</a:t>
            </a:fld>
            <a:endParaRPr lang="es-MX"/>
          </a:p>
        </p:txBody>
      </p:sp>
      <p:pic>
        <p:nvPicPr>
          <p:cNvPr id="1031" name="Picture 12" descr="lineas2"/>
          <p:cNvPicPr>
            <a:picLocks noChangeAspect="1" noChangeArrowheads="1"/>
          </p:cNvPicPr>
          <p:nvPr/>
        </p:nvPicPr>
        <p:blipFill>
          <a:blip r:embed="rId3" cstate="print"/>
          <a:srcRect/>
          <a:stretch>
            <a:fillRect/>
          </a:stretch>
        </p:blipFill>
        <p:spPr bwMode="auto">
          <a:xfrm>
            <a:off x="323850" y="260350"/>
            <a:ext cx="7488238" cy="271463"/>
          </a:xfrm>
          <a:prstGeom prst="rect">
            <a:avLst/>
          </a:prstGeom>
          <a:noFill/>
          <a:ln w="9525">
            <a:noFill/>
            <a:miter lim="800000"/>
            <a:headEnd/>
            <a:tailEnd/>
          </a:ln>
        </p:spPr>
      </p:pic>
      <p:pic>
        <p:nvPicPr>
          <p:cNvPr id="11" name="Imagen 10" descr="símbolo Tiwanaku">
            <a:extLst>
              <a:ext uri="{FF2B5EF4-FFF2-40B4-BE49-F238E27FC236}">
                <a16:creationId xmlns:a16="http://schemas.microsoft.com/office/drawing/2014/main" id="{83873099-6D45-4EE0-AA6C-6492CC41BC6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1909" y="116861"/>
            <a:ext cx="1144587" cy="1313079"/>
          </a:xfrm>
          <a:prstGeom prst="rect">
            <a:avLst/>
          </a:prstGeom>
          <a:noFill/>
          <a:ln>
            <a:noFill/>
          </a:ln>
        </p:spPr>
      </p:pic>
      <p:sp>
        <p:nvSpPr>
          <p:cNvPr id="8" name="CuadroTexto 7">
            <a:extLst>
              <a:ext uri="{FF2B5EF4-FFF2-40B4-BE49-F238E27FC236}">
                <a16:creationId xmlns:a16="http://schemas.microsoft.com/office/drawing/2014/main" id="{1E5ECCE6-81C6-4BF1-BE2E-07583D70D646}"/>
              </a:ext>
            </a:extLst>
          </p:cNvPr>
          <p:cNvSpPr txBox="1"/>
          <p:nvPr/>
        </p:nvSpPr>
        <p:spPr>
          <a:xfrm>
            <a:off x="971600" y="477021"/>
            <a:ext cx="7228936" cy="707886"/>
          </a:xfrm>
          <a:prstGeom prst="rect">
            <a:avLst/>
          </a:prstGeom>
          <a:noFill/>
        </p:spPr>
        <p:txBody>
          <a:bodyPr wrap="square" rtlCol="0">
            <a:spAutoFit/>
          </a:bodyPr>
          <a:lstStyle/>
          <a:p>
            <a:r>
              <a:rPr lang="es-BO" sz="2000" b="1" dirty="0">
                <a:solidFill>
                  <a:srgbClr val="0000FF"/>
                </a:solidFill>
              </a:rPr>
              <a:t>CREACIÓN E IMPLEMENTACIÓN DEL SITIO WEB Y SU APROVECHAMIENTO DE EN LAS REDES SOCIALES</a:t>
            </a:r>
          </a:p>
        </p:txBody>
      </p:sp>
      <p:pic>
        <p:nvPicPr>
          <p:cNvPr id="9" name="Imagen 8">
            <a:extLst>
              <a:ext uri="{FF2B5EF4-FFF2-40B4-BE49-F238E27FC236}">
                <a16:creationId xmlns:a16="http://schemas.microsoft.com/office/drawing/2014/main" id="{00FB0ED9-98F2-4A04-96A7-00375B10D6A1}"/>
              </a:ext>
            </a:extLst>
          </p:cNvPr>
          <p:cNvPicPr>
            <a:picLocks noChangeAspect="1"/>
          </p:cNvPicPr>
          <p:nvPr/>
        </p:nvPicPr>
        <p:blipFill rotWithShape="1">
          <a:blip r:embed="rId5"/>
          <a:srcRect l="870" t="13315" r="1522" b="5485"/>
          <a:stretch/>
        </p:blipFill>
        <p:spPr>
          <a:xfrm>
            <a:off x="0" y="1291193"/>
            <a:ext cx="5094593" cy="2460145"/>
          </a:xfrm>
          <a:prstGeom prst="rect">
            <a:avLst/>
          </a:prstGeom>
        </p:spPr>
      </p:pic>
      <p:sp>
        <p:nvSpPr>
          <p:cNvPr id="10" name="CuadroTexto 9">
            <a:extLst>
              <a:ext uri="{FF2B5EF4-FFF2-40B4-BE49-F238E27FC236}">
                <a16:creationId xmlns:a16="http://schemas.microsoft.com/office/drawing/2014/main" id="{67EAE03E-1F1D-49C4-889F-91CA12FA7C51}"/>
              </a:ext>
            </a:extLst>
          </p:cNvPr>
          <p:cNvSpPr txBox="1"/>
          <p:nvPr/>
        </p:nvSpPr>
        <p:spPr>
          <a:xfrm>
            <a:off x="5253487" y="1688041"/>
            <a:ext cx="3547457" cy="1015663"/>
          </a:xfrm>
          <a:prstGeom prst="rect">
            <a:avLst/>
          </a:prstGeom>
          <a:noFill/>
        </p:spPr>
        <p:txBody>
          <a:bodyPr wrap="square" rtlCol="0">
            <a:spAutoFit/>
          </a:bodyPr>
          <a:lstStyle/>
          <a:p>
            <a:r>
              <a:rPr lang="es-ES" sz="1500" b="1" dirty="0">
                <a:solidFill>
                  <a:srgbClr val="0000FF"/>
                </a:solidFill>
              </a:rPr>
              <a:t>Visibilidad institucional a nivel nacional e Internacional.</a:t>
            </a:r>
          </a:p>
          <a:p>
            <a:endParaRPr lang="es-ES" sz="1500" b="1" dirty="0">
              <a:solidFill>
                <a:srgbClr val="0000FF"/>
              </a:solidFill>
            </a:endParaRPr>
          </a:p>
          <a:p>
            <a:endParaRPr lang="es-BO" sz="1500" b="1" dirty="0">
              <a:solidFill>
                <a:srgbClr val="0000FF"/>
              </a:solidFill>
            </a:endParaRPr>
          </a:p>
        </p:txBody>
      </p:sp>
      <p:sp>
        <p:nvSpPr>
          <p:cNvPr id="12" name="CuadroTexto 11">
            <a:extLst>
              <a:ext uri="{FF2B5EF4-FFF2-40B4-BE49-F238E27FC236}">
                <a16:creationId xmlns:a16="http://schemas.microsoft.com/office/drawing/2014/main" id="{759C75CE-170C-4252-AC6B-5949D487AE66}"/>
              </a:ext>
            </a:extLst>
          </p:cNvPr>
          <p:cNvSpPr txBox="1"/>
          <p:nvPr/>
        </p:nvSpPr>
        <p:spPr>
          <a:xfrm>
            <a:off x="761157" y="4087587"/>
            <a:ext cx="3054385" cy="1015663"/>
          </a:xfrm>
          <a:prstGeom prst="rect">
            <a:avLst/>
          </a:prstGeom>
          <a:noFill/>
        </p:spPr>
        <p:txBody>
          <a:bodyPr wrap="square" rtlCol="0">
            <a:spAutoFit/>
          </a:bodyPr>
          <a:lstStyle/>
          <a:p>
            <a:r>
              <a:rPr lang="es-ES" sz="1500" b="1" dirty="0">
                <a:solidFill>
                  <a:srgbClr val="0000FF"/>
                </a:solidFill>
              </a:rPr>
              <a:t>Apoyo a la gestión transparente municipal a través de las publicaciones</a:t>
            </a:r>
          </a:p>
          <a:p>
            <a:endParaRPr lang="es-BO" sz="1500" b="1" dirty="0">
              <a:solidFill>
                <a:srgbClr val="0000FF"/>
              </a:solidFill>
            </a:endParaRPr>
          </a:p>
        </p:txBody>
      </p:sp>
      <p:pic>
        <p:nvPicPr>
          <p:cNvPr id="13" name="Imagen 12">
            <a:extLst>
              <a:ext uri="{FF2B5EF4-FFF2-40B4-BE49-F238E27FC236}">
                <a16:creationId xmlns:a16="http://schemas.microsoft.com/office/drawing/2014/main" id="{B157CBA2-AA17-4701-B4A1-FF9CAFEF23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1368" y="4087587"/>
            <a:ext cx="5246587" cy="2439658"/>
          </a:xfrm>
          <a:prstGeom prst="rect">
            <a:avLst/>
          </a:prstGeom>
        </p:spPr>
      </p:pic>
    </p:spTree>
    <p:extLst>
      <p:ext uri="{BB962C8B-B14F-4D97-AF65-F5344CB8AC3E}">
        <p14:creationId xmlns:p14="http://schemas.microsoft.com/office/powerpoint/2010/main" val="100403758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a:xfrm>
            <a:off x="6553200" y="6357938"/>
            <a:ext cx="2133600" cy="365125"/>
          </a:xfrm>
        </p:spPr>
        <p:txBody>
          <a:bodyPr/>
          <a:lstStyle/>
          <a:p>
            <a:pPr>
              <a:defRPr/>
            </a:pPr>
            <a:fld id="{FF38FA82-036B-4781-AE00-8A25DC017D86}" type="slidenum">
              <a:rPr lang="es-MX"/>
              <a:pPr>
                <a:defRPr/>
              </a:pPr>
              <a:t>14</a:t>
            </a:fld>
            <a:endParaRPr lang="es-MX"/>
          </a:p>
        </p:txBody>
      </p:sp>
      <p:pic>
        <p:nvPicPr>
          <p:cNvPr id="1031" name="Picture 12" descr="lineas2"/>
          <p:cNvPicPr>
            <a:picLocks noChangeAspect="1" noChangeArrowheads="1"/>
          </p:cNvPicPr>
          <p:nvPr/>
        </p:nvPicPr>
        <p:blipFill>
          <a:blip r:embed="rId3" cstate="print"/>
          <a:srcRect/>
          <a:stretch>
            <a:fillRect/>
          </a:stretch>
        </p:blipFill>
        <p:spPr bwMode="auto">
          <a:xfrm>
            <a:off x="323850" y="260350"/>
            <a:ext cx="7488238" cy="271463"/>
          </a:xfrm>
          <a:prstGeom prst="rect">
            <a:avLst/>
          </a:prstGeom>
          <a:noFill/>
          <a:ln w="9525">
            <a:noFill/>
            <a:miter lim="800000"/>
            <a:headEnd/>
            <a:tailEnd/>
          </a:ln>
        </p:spPr>
      </p:pic>
      <p:pic>
        <p:nvPicPr>
          <p:cNvPr id="9" name="Imagen 8" descr="símbolo Tiwanaku">
            <a:extLst>
              <a:ext uri="{FF2B5EF4-FFF2-40B4-BE49-F238E27FC236}">
                <a16:creationId xmlns:a16="http://schemas.microsoft.com/office/drawing/2014/main" id="{83873099-6D45-4EE0-AA6C-6492CC41BC6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1909" y="116861"/>
            <a:ext cx="1144587" cy="1313079"/>
          </a:xfrm>
          <a:prstGeom prst="rect">
            <a:avLst/>
          </a:prstGeom>
          <a:noFill/>
          <a:ln>
            <a:noFill/>
          </a:ln>
        </p:spPr>
      </p:pic>
      <p:sp>
        <p:nvSpPr>
          <p:cNvPr id="10" name="CuadroTexto 9">
            <a:extLst>
              <a:ext uri="{FF2B5EF4-FFF2-40B4-BE49-F238E27FC236}">
                <a16:creationId xmlns:a16="http://schemas.microsoft.com/office/drawing/2014/main" id="{05D70523-32E2-4D6D-96EF-B1904A96C692}"/>
              </a:ext>
            </a:extLst>
          </p:cNvPr>
          <p:cNvSpPr txBox="1"/>
          <p:nvPr/>
        </p:nvSpPr>
        <p:spPr>
          <a:xfrm>
            <a:off x="1019798" y="569294"/>
            <a:ext cx="7606415" cy="646331"/>
          </a:xfrm>
          <a:prstGeom prst="rect">
            <a:avLst/>
          </a:prstGeom>
          <a:noFill/>
        </p:spPr>
        <p:txBody>
          <a:bodyPr wrap="square" rtlCol="0">
            <a:spAutoFit/>
          </a:bodyPr>
          <a:lstStyle/>
          <a:p>
            <a:r>
              <a:rPr lang="es-ES" b="1" dirty="0">
                <a:solidFill>
                  <a:srgbClr val="0000FF"/>
                </a:solidFill>
              </a:rPr>
              <a:t>PROYECTO DE DESARROLLO DE TURISMO COMUNITARIO EN TIAHUANACU</a:t>
            </a:r>
            <a:endParaRPr lang="es-BO" b="1" dirty="0">
              <a:solidFill>
                <a:srgbClr val="0000FF"/>
              </a:solidFill>
            </a:endParaRPr>
          </a:p>
        </p:txBody>
      </p:sp>
      <p:pic>
        <p:nvPicPr>
          <p:cNvPr id="11" name="Picture 2" descr="Puede ser una imagen de al aire libre">
            <a:extLst>
              <a:ext uri="{FF2B5EF4-FFF2-40B4-BE49-F238E27FC236}">
                <a16:creationId xmlns:a16="http://schemas.microsoft.com/office/drawing/2014/main" id="{6C09AFA3-7F86-4580-BBBB-EC1D69437D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1575618"/>
            <a:ext cx="2481016" cy="24443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Puede ser una imagen de una o varias personas, personas de pie, lago y texto que dice &quot;HUMAMARCA 14°℃ 10/7/2021&quot;">
            <a:extLst>
              <a:ext uri="{FF2B5EF4-FFF2-40B4-BE49-F238E27FC236}">
                <a16:creationId xmlns:a16="http://schemas.microsoft.com/office/drawing/2014/main" id="{887BC09B-2F59-4C8A-8E0A-C16D589CB8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564" y="3820738"/>
            <a:ext cx="5625900" cy="2815321"/>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3269518B-2B02-4F09-9A27-1CBD8CC1DA52}"/>
              </a:ext>
            </a:extLst>
          </p:cNvPr>
          <p:cNvSpPr txBox="1"/>
          <p:nvPr/>
        </p:nvSpPr>
        <p:spPr>
          <a:xfrm>
            <a:off x="3043440" y="1748176"/>
            <a:ext cx="5344794" cy="1754326"/>
          </a:xfrm>
          <a:prstGeom prst="rect">
            <a:avLst/>
          </a:prstGeom>
          <a:noFill/>
        </p:spPr>
        <p:txBody>
          <a:bodyPr wrap="square" rtlCol="0">
            <a:spAutoFit/>
          </a:bodyPr>
          <a:lstStyle/>
          <a:p>
            <a:r>
              <a:rPr lang="es-BO" sz="1800" dirty="0">
                <a:solidFill>
                  <a:srgbClr val="0000FF"/>
                </a:solidFill>
              </a:rPr>
              <a:t>LANZAMIENTO DE NUEVOS ATRACTIVOS TURÍSTICOS DENOMINADOS EMERGENTES “AVITURISMO HUMAMARCA”</a:t>
            </a:r>
          </a:p>
          <a:p>
            <a:r>
              <a:rPr lang="es-ES" sz="1800" b="1" i="1" dirty="0">
                <a:solidFill>
                  <a:srgbClr val="0000FF"/>
                </a:solidFill>
              </a:rPr>
              <a:t>DIVERSIFICACIÓN DE LA OFERTA TURÍSTICA</a:t>
            </a:r>
            <a:r>
              <a:rPr lang="es-ES" sz="1800" dirty="0">
                <a:solidFill>
                  <a:srgbClr val="0000FF"/>
                </a:solidFill>
              </a:rPr>
              <a:t>.</a:t>
            </a:r>
          </a:p>
          <a:p>
            <a:r>
              <a:rPr lang="es-ES" sz="1800" b="1" dirty="0">
                <a:solidFill>
                  <a:srgbClr val="0000FF"/>
                </a:solidFill>
              </a:rPr>
              <a:t>A través de una alianza estratégica de cooperación internacional</a:t>
            </a:r>
            <a:endParaRPr lang="es-BO" sz="1800" b="1" dirty="0">
              <a:solidFill>
                <a:srgbClr val="0000FF"/>
              </a:solidFill>
            </a:endParaRPr>
          </a:p>
        </p:txBody>
      </p:sp>
      <p:pic>
        <p:nvPicPr>
          <p:cNvPr id="3074" name="Picture 2" descr="📌⏳ Cuenta atrás para que en unas horas tenga lugar el lanzamiento del  destino “Turismo ornitológico en Humamarca” en el que se inaugurará el  mirador de aves que FELCODE y el GAM">
            <a:extLst>
              <a:ext uri="{FF2B5EF4-FFF2-40B4-BE49-F238E27FC236}">
                <a16:creationId xmlns:a16="http://schemas.microsoft.com/office/drawing/2014/main" id="{DAEE2993-D4B8-4643-BC68-E966A4C2F9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4185465"/>
            <a:ext cx="2610299" cy="212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50762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a:xfrm>
            <a:off x="6553200" y="6357938"/>
            <a:ext cx="2133600" cy="365125"/>
          </a:xfrm>
        </p:spPr>
        <p:txBody>
          <a:bodyPr/>
          <a:lstStyle/>
          <a:p>
            <a:pPr>
              <a:defRPr/>
            </a:pPr>
            <a:fld id="{FF38FA82-036B-4781-AE00-8A25DC017D86}" type="slidenum">
              <a:rPr lang="es-MX"/>
              <a:pPr>
                <a:defRPr/>
              </a:pPr>
              <a:t>15</a:t>
            </a:fld>
            <a:endParaRPr lang="es-MX"/>
          </a:p>
        </p:txBody>
      </p:sp>
      <p:pic>
        <p:nvPicPr>
          <p:cNvPr id="1031" name="Picture 12" descr="lineas2"/>
          <p:cNvPicPr>
            <a:picLocks noChangeAspect="1" noChangeArrowheads="1"/>
          </p:cNvPicPr>
          <p:nvPr/>
        </p:nvPicPr>
        <p:blipFill>
          <a:blip r:embed="rId3" cstate="print"/>
          <a:srcRect/>
          <a:stretch>
            <a:fillRect/>
          </a:stretch>
        </p:blipFill>
        <p:spPr bwMode="auto">
          <a:xfrm>
            <a:off x="323850" y="260350"/>
            <a:ext cx="7488238" cy="271463"/>
          </a:xfrm>
          <a:prstGeom prst="rect">
            <a:avLst/>
          </a:prstGeom>
          <a:noFill/>
          <a:ln w="9525">
            <a:noFill/>
            <a:miter lim="800000"/>
            <a:headEnd/>
            <a:tailEnd/>
          </a:ln>
        </p:spPr>
      </p:pic>
      <p:pic>
        <p:nvPicPr>
          <p:cNvPr id="9" name="Imagen 8" descr="símbolo Tiwanaku">
            <a:extLst>
              <a:ext uri="{FF2B5EF4-FFF2-40B4-BE49-F238E27FC236}">
                <a16:creationId xmlns:a16="http://schemas.microsoft.com/office/drawing/2014/main" id="{83873099-6D45-4EE0-AA6C-6492CC41BC6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1909" y="116861"/>
            <a:ext cx="1144587" cy="1313079"/>
          </a:xfrm>
          <a:prstGeom prst="rect">
            <a:avLst/>
          </a:prstGeom>
          <a:noFill/>
          <a:ln>
            <a:noFill/>
          </a:ln>
        </p:spPr>
      </p:pic>
      <p:pic>
        <p:nvPicPr>
          <p:cNvPr id="7" name="Imagen 6">
            <a:extLst>
              <a:ext uri="{FF2B5EF4-FFF2-40B4-BE49-F238E27FC236}">
                <a16:creationId xmlns:a16="http://schemas.microsoft.com/office/drawing/2014/main" id="{4130F6A0-2419-47E7-903F-D824CF7536F2}"/>
              </a:ext>
            </a:extLst>
          </p:cNvPr>
          <p:cNvPicPr>
            <a:picLocks noChangeAspect="1"/>
          </p:cNvPicPr>
          <p:nvPr/>
        </p:nvPicPr>
        <p:blipFill rotWithShape="1">
          <a:blip r:embed="rId5"/>
          <a:srcRect t="6080" b="22029"/>
          <a:stretch/>
        </p:blipFill>
        <p:spPr>
          <a:xfrm>
            <a:off x="181328" y="654778"/>
            <a:ext cx="6406896" cy="5942574"/>
          </a:xfrm>
          <a:prstGeom prst="rect">
            <a:avLst/>
          </a:prstGeom>
        </p:spPr>
      </p:pic>
      <p:sp>
        <p:nvSpPr>
          <p:cNvPr id="8" name="CuadroTexto 7">
            <a:extLst>
              <a:ext uri="{FF2B5EF4-FFF2-40B4-BE49-F238E27FC236}">
                <a16:creationId xmlns:a16="http://schemas.microsoft.com/office/drawing/2014/main" id="{9FC4E0B8-E6BA-4F4B-A3D8-4BA536F916E3}"/>
              </a:ext>
            </a:extLst>
          </p:cNvPr>
          <p:cNvSpPr txBox="1"/>
          <p:nvPr/>
        </p:nvSpPr>
        <p:spPr>
          <a:xfrm>
            <a:off x="6763108" y="1118349"/>
            <a:ext cx="2018581" cy="5262979"/>
          </a:xfrm>
          <a:prstGeom prst="rect">
            <a:avLst/>
          </a:prstGeom>
          <a:noFill/>
        </p:spPr>
        <p:txBody>
          <a:bodyPr wrap="square" rtlCol="0">
            <a:spAutoFit/>
          </a:bodyPr>
          <a:lstStyle/>
          <a:p>
            <a:endParaRPr lang="es-ES" sz="1600" b="1" dirty="0">
              <a:solidFill>
                <a:srgbClr val="0000FF"/>
              </a:solidFill>
            </a:endParaRPr>
          </a:p>
          <a:p>
            <a:pPr marL="214313" indent="-214313">
              <a:buFont typeface="Arial" panose="020B0604020202020204" pitchFamily="34" charset="0"/>
              <a:buChar char="•"/>
            </a:pPr>
            <a:r>
              <a:rPr lang="es-ES" sz="1600" b="1" dirty="0">
                <a:solidFill>
                  <a:srgbClr val="0000FF"/>
                </a:solidFill>
              </a:rPr>
              <a:t>Observatorio de Aves </a:t>
            </a:r>
            <a:r>
              <a:rPr lang="es-ES" sz="1600" b="1" dirty="0" err="1">
                <a:solidFill>
                  <a:srgbClr val="0000FF"/>
                </a:solidFill>
              </a:rPr>
              <a:t>Humamarca</a:t>
            </a:r>
            <a:r>
              <a:rPr lang="es-ES" sz="1600" b="1" dirty="0">
                <a:solidFill>
                  <a:srgbClr val="0000FF"/>
                </a:solidFill>
              </a:rPr>
              <a:t>.</a:t>
            </a:r>
          </a:p>
          <a:p>
            <a:pPr marL="214313" indent="-214313">
              <a:buFont typeface="Arial" panose="020B0604020202020204" pitchFamily="34" charset="0"/>
              <a:buChar char="•"/>
            </a:pPr>
            <a:r>
              <a:rPr lang="es-ES" sz="1600" b="1" dirty="0" err="1">
                <a:solidFill>
                  <a:srgbClr val="0000FF"/>
                </a:solidFill>
              </a:rPr>
              <a:t>Trekking</a:t>
            </a:r>
            <a:r>
              <a:rPr lang="es-ES" sz="1600" b="1" dirty="0">
                <a:solidFill>
                  <a:srgbClr val="0000FF"/>
                </a:solidFill>
              </a:rPr>
              <a:t> </a:t>
            </a:r>
            <a:r>
              <a:rPr lang="es-ES" sz="1600" b="1" dirty="0" err="1">
                <a:solidFill>
                  <a:srgbClr val="0000FF"/>
                </a:solidFill>
              </a:rPr>
              <a:t>Kimsa</a:t>
            </a:r>
            <a:r>
              <a:rPr lang="es-ES" sz="1600" b="1" dirty="0">
                <a:solidFill>
                  <a:srgbClr val="0000FF"/>
                </a:solidFill>
              </a:rPr>
              <a:t> Chata.</a:t>
            </a:r>
          </a:p>
          <a:p>
            <a:pPr marL="214313" indent="-214313">
              <a:buFont typeface="Arial" panose="020B0604020202020204" pitchFamily="34" charset="0"/>
              <a:buChar char="•"/>
            </a:pPr>
            <a:r>
              <a:rPr lang="es-ES" sz="1600" b="1" dirty="0">
                <a:solidFill>
                  <a:srgbClr val="0000FF"/>
                </a:solidFill>
              </a:rPr>
              <a:t>Albergue Turístico </a:t>
            </a:r>
            <a:r>
              <a:rPr lang="es-ES" sz="1600" b="1" dirty="0" err="1">
                <a:solidFill>
                  <a:srgbClr val="0000FF"/>
                </a:solidFill>
              </a:rPr>
              <a:t>Kasa</a:t>
            </a:r>
            <a:r>
              <a:rPr lang="es-ES" sz="1600" b="1" dirty="0">
                <a:solidFill>
                  <a:srgbClr val="0000FF"/>
                </a:solidFill>
              </a:rPr>
              <a:t> </a:t>
            </a:r>
            <a:r>
              <a:rPr lang="es-ES" sz="1600" b="1" dirty="0" err="1">
                <a:solidFill>
                  <a:srgbClr val="0000FF"/>
                </a:solidFill>
              </a:rPr>
              <a:t>Achuta</a:t>
            </a:r>
            <a:r>
              <a:rPr lang="es-ES" sz="1600" b="1" dirty="0">
                <a:solidFill>
                  <a:srgbClr val="0000FF"/>
                </a:solidFill>
              </a:rPr>
              <a:t>.</a:t>
            </a:r>
          </a:p>
          <a:p>
            <a:pPr marL="214313" indent="-214313">
              <a:buFont typeface="Arial" panose="020B0604020202020204" pitchFamily="34" charset="0"/>
              <a:buChar char="•"/>
            </a:pPr>
            <a:r>
              <a:rPr lang="es-ES" sz="1600" b="1" dirty="0">
                <a:solidFill>
                  <a:srgbClr val="0000FF"/>
                </a:solidFill>
              </a:rPr>
              <a:t>Cantera de piedras </a:t>
            </a:r>
            <a:r>
              <a:rPr lang="es-ES" sz="1600" b="1" dirty="0" err="1">
                <a:solidFill>
                  <a:srgbClr val="0000FF"/>
                </a:solidFill>
              </a:rPr>
              <a:t>Chusicani</a:t>
            </a:r>
            <a:r>
              <a:rPr lang="es-ES" sz="1600" b="1" dirty="0">
                <a:solidFill>
                  <a:srgbClr val="0000FF"/>
                </a:solidFill>
              </a:rPr>
              <a:t> “CALIRI”</a:t>
            </a:r>
          </a:p>
          <a:p>
            <a:endParaRPr lang="es-ES" sz="1600" b="1" dirty="0">
              <a:solidFill>
                <a:srgbClr val="0000FF"/>
              </a:solidFill>
            </a:endParaRPr>
          </a:p>
          <a:p>
            <a:r>
              <a:rPr lang="es-ES" sz="1600" b="1" dirty="0">
                <a:solidFill>
                  <a:srgbClr val="0000FF"/>
                </a:solidFill>
              </a:rPr>
              <a:t>La inclusión de 4 comunidades en la actividad turística, 2 oficialmente en proceso de posicionamiento. </a:t>
            </a:r>
            <a:endParaRPr lang="es-BO" sz="1600" b="1" dirty="0">
              <a:solidFill>
                <a:srgbClr val="0000FF"/>
              </a:solidFill>
            </a:endParaRPr>
          </a:p>
        </p:txBody>
      </p:sp>
    </p:spTree>
    <p:extLst>
      <p:ext uri="{BB962C8B-B14F-4D97-AF65-F5344CB8AC3E}">
        <p14:creationId xmlns:p14="http://schemas.microsoft.com/office/powerpoint/2010/main" val="388038604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5"/>
          <p:cNvSpPr>
            <a:spLocks noChangeArrowheads="1"/>
          </p:cNvSpPr>
          <p:nvPr/>
        </p:nvSpPr>
        <p:spPr bwMode="auto">
          <a:xfrm>
            <a:off x="323528" y="692696"/>
            <a:ext cx="8208912" cy="646331"/>
          </a:xfrm>
          <a:prstGeom prst="rect">
            <a:avLst/>
          </a:prstGeom>
          <a:noFill/>
          <a:ln w="9525" algn="ctr">
            <a:noFill/>
            <a:miter lim="800000"/>
            <a:headEnd/>
            <a:tailEnd/>
          </a:ln>
        </p:spPr>
        <p:txBody>
          <a:bodyPr wrap="square" anchor="ctr">
            <a:spAutoFit/>
          </a:bodyPr>
          <a:lstStyle/>
          <a:p>
            <a:pPr eaLnBrk="0" hangingPunct="0"/>
            <a:r>
              <a:rPr lang="es-ES" sz="1800" dirty="0">
                <a:solidFill>
                  <a:schemeClr val="tx1"/>
                </a:solidFill>
                <a:latin typeface="Arial" panose="020B0604020202020204" pitchFamily="34" charset="0"/>
                <a:ea typeface="Times New Roman" panose="02020603050405020304" pitchFamily="18" charset="0"/>
              </a:rPr>
              <a:t>Construir un circuito turístico para la reactivación económica </a:t>
            </a:r>
          </a:p>
          <a:p>
            <a:pPr eaLnBrk="0" hangingPunct="0"/>
            <a:endParaRPr lang="es-ES" sz="1800" dirty="0">
              <a:solidFill>
                <a:schemeClr val="tx1"/>
              </a:solidFill>
              <a:effectLst/>
              <a:latin typeface="Arial" panose="020B0604020202020204" pitchFamily="34" charset="0"/>
              <a:ea typeface="Times New Roman" panose="02020603050405020304" pitchFamily="18" charset="0"/>
            </a:endParaRPr>
          </a:p>
        </p:txBody>
      </p:sp>
      <p:sp>
        <p:nvSpPr>
          <p:cNvPr id="6" name="5 Marcador de número de diapositiva"/>
          <p:cNvSpPr>
            <a:spLocks noGrp="1"/>
          </p:cNvSpPr>
          <p:nvPr>
            <p:ph type="sldNum" sz="quarter" idx="12"/>
          </p:nvPr>
        </p:nvSpPr>
        <p:spPr>
          <a:xfrm>
            <a:off x="6553200" y="6357938"/>
            <a:ext cx="2133600" cy="365125"/>
          </a:xfrm>
        </p:spPr>
        <p:txBody>
          <a:bodyPr/>
          <a:lstStyle/>
          <a:p>
            <a:pPr>
              <a:defRPr/>
            </a:pPr>
            <a:fld id="{FF38FA82-036B-4781-AE00-8A25DC017D86}" type="slidenum">
              <a:rPr lang="es-MX"/>
              <a:pPr>
                <a:defRPr/>
              </a:pPr>
              <a:t>16</a:t>
            </a:fld>
            <a:endParaRPr lang="es-MX"/>
          </a:p>
        </p:txBody>
      </p:sp>
      <p:pic>
        <p:nvPicPr>
          <p:cNvPr id="1031" name="Picture 12" descr="lineas2"/>
          <p:cNvPicPr>
            <a:picLocks noChangeAspect="1" noChangeArrowheads="1"/>
          </p:cNvPicPr>
          <p:nvPr/>
        </p:nvPicPr>
        <p:blipFill>
          <a:blip r:embed="rId3" cstate="print"/>
          <a:srcRect/>
          <a:stretch>
            <a:fillRect/>
          </a:stretch>
        </p:blipFill>
        <p:spPr bwMode="auto">
          <a:xfrm>
            <a:off x="323850" y="260350"/>
            <a:ext cx="7488238" cy="271463"/>
          </a:xfrm>
          <a:prstGeom prst="rect">
            <a:avLst/>
          </a:prstGeom>
          <a:noFill/>
          <a:ln w="9525">
            <a:noFill/>
            <a:miter lim="800000"/>
            <a:headEnd/>
            <a:tailEnd/>
          </a:ln>
        </p:spPr>
      </p:pic>
      <p:pic>
        <p:nvPicPr>
          <p:cNvPr id="11" name="Imagen 10" descr="símbolo Tiwanaku">
            <a:extLst>
              <a:ext uri="{FF2B5EF4-FFF2-40B4-BE49-F238E27FC236}">
                <a16:creationId xmlns:a16="http://schemas.microsoft.com/office/drawing/2014/main" id="{83873099-6D45-4EE0-AA6C-6492CC41BC6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1909" y="116861"/>
            <a:ext cx="1144587" cy="1313079"/>
          </a:xfrm>
          <a:prstGeom prst="rect">
            <a:avLst/>
          </a:prstGeom>
          <a:noFill/>
          <a:ln>
            <a:noFill/>
          </a:ln>
        </p:spPr>
      </p:pic>
      <p:pic>
        <p:nvPicPr>
          <p:cNvPr id="3" name="Imagen 2">
            <a:extLst>
              <a:ext uri="{FF2B5EF4-FFF2-40B4-BE49-F238E27FC236}">
                <a16:creationId xmlns:a16="http://schemas.microsoft.com/office/drawing/2014/main" id="{E4671DE9-93B7-4C24-937D-46F788DD95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5" y="1124744"/>
            <a:ext cx="4248472" cy="2831208"/>
          </a:xfrm>
          <a:prstGeom prst="rect">
            <a:avLst/>
          </a:prstGeom>
        </p:spPr>
      </p:pic>
      <p:pic>
        <p:nvPicPr>
          <p:cNvPr id="12290" name="Picture 2" descr="parque recreativo 1352382 Foto de stock en Vecteezy">
            <a:extLst>
              <a:ext uri="{FF2B5EF4-FFF2-40B4-BE49-F238E27FC236}">
                <a16:creationId xmlns:a16="http://schemas.microsoft.com/office/drawing/2014/main" id="{547101E3-7949-432F-9ACD-C8C1D30D2B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2534" y="1844824"/>
            <a:ext cx="3414266" cy="227203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ontigo Magdalena — Parque recreativo">
            <a:extLst>
              <a:ext uri="{FF2B5EF4-FFF2-40B4-BE49-F238E27FC236}">
                <a16:creationId xmlns:a16="http://schemas.microsoft.com/office/drawing/2014/main" id="{8F423B60-03DE-4EDA-BC81-410B39F677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6151" y="4215785"/>
            <a:ext cx="3470649" cy="23095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invu proyecta construcción de Paseo Peatonal Collilelfu en la comuna de  Los Lagos | El Naveghable.cl, Noticias de Valdivia y Los Ríos">
            <a:extLst>
              <a:ext uri="{FF2B5EF4-FFF2-40B4-BE49-F238E27FC236}">
                <a16:creationId xmlns:a16="http://schemas.microsoft.com/office/drawing/2014/main" id="{E793BB4B-01E6-42D8-B4A0-2E4F9055AA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568" y="4149080"/>
            <a:ext cx="3777117" cy="2683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51655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a:xfrm>
            <a:off x="6553200" y="6357938"/>
            <a:ext cx="2133600" cy="365125"/>
          </a:xfrm>
        </p:spPr>
        <p:txBody>
          <a:bodyPr/>
          <a:lstStyle/>
          <a:p>
            <a:pPr>
              <a:defRPr/>
            </a:pPr>
            <a:fld id="{FF38FA82-036B-4781-AE00-8A25DC017D86}" type="slidenum">
              <a:rPr lang="es-MX"/>
              <a:pPr>
                <a:defRPr/>
              </a:pPr>
              <a:t>17</a:t>
            </a:fld>
            <a:endParaRPr lang="es-MX"/>
          </a:p>
        </p:txBody>
      </p:sp>
      <p:pic>
        <p:nvPicPr>
          <p:cNvPr id="1031" name="Picture 12" descr="lineas2"/>
          <p:cNvPicPr>
            <a:picLocks noChangeAspect="1" noChangeArrowheads="1"/>
          </p:cNvPicPr>
          <p:nvPr/>
        </p:nvPicPr>
        <p:blipFill>
          <a:blip r:embed="rId3" cstate="print"/>
          <a:srcRect/>
          <a:stretch>
            <a:fillRect/>
          </a:stretch>
        </p:blipFill>
        <p:spPr bwMode="auto">
          <a:xfrm>
            <a:off x="323850" y="260350"/>
            <a:ext cx="7488238" cy="271463"/>
          </a:xfrm>
          <a:prstGeom prst="rect">
            <a:avLst/>
          </a:prstGeom>
          <a:noFill/>
          <a:ln w="9525">
            <a:noFill/>
            <a:miter lim="800000"/>
            <a:headEnd/>
            <a:tailEnd/>
          </a:ln>
        </p:spPr>
      </p:pic>
      <p:pic>
        <p:nvPicPr>
          <p:cNvPr id="11" name="Imagen 10" descr="símbolo Tiwanaku">
            <a:extLst>
              <a:ext uri="{FF2B5EF4-FFF2-40B4-BE49-F238E27FC236}">
                <a16:creationId xmlns:a16="http://schemas.microsoft.com/office/drawing/2014/main" id="{83873099-6D45-4EE0-AA6C-6492CC41BC6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1909" y="116861"/>
            <a:ext cx="1144587" cy="1313079"/>
          </a:xfrm>
          <a:prstGeom prst="rect">
            <a:avLst/>
          </a:prstGeom>
          <a:noFill/>
          <a:ln>
            <a:noFill/>
          </a:ln>
        </p:spPr>
      </p:pic>
      <p:sp>
        <p:nvSpPr>
          <p:cNvPr id="12" name="CuadroTexto 11">
            <a:extLst>
              <a:ext uri="{FF2B5EF4-FFF2-40B4-BE49-F238E27FC236}">
                <a16:creationId xmlns:a16="http://schemas.microsoft.com/office/drawing/2014/main" id="{6FB12F41-C719-414A-8728-08FED37402A4}"/>
              </a:ext>
            </a:extLst>
          </p:cNvPr>
          <p:cNvSpPr txBox="1"/>
          <p:nvPr/>
        </p:nvSpPr>
        <p:spPr>
          <a:xfrm>
            <a:off x="179512" y="476672"/>
            <a:ext cx="8272879" cy="830997"/>
          </a:xfrm>
          <a:prstGeom prst="rect">
            <a:avLst/>
          </a:prstGeom>
          <a:noFill/>
        </p:spPr>
        <p:txBody>
          <a:bodyPr wrap="square" rtlCol="0">
            <a:spAutoFit/>
          </a:bodyPr>
          <a:lstStyle/>
          <a:p>
            <a:pPr algn="ctr"/>
            <a:r>
              <a:rPr lang="es-BO" b="1" dirty="0">
                <a:solidFill>
                  <a:srgbClr val="0000FF"/>
                </a:solidFill>
              </a:rPr>
              <a:t>ALIANZAS ESTRATÉGICAS COMO GOBIERNO MUNICIPAL</a:t>
            </a:r>
          </a:p>
        </p:txBody>
      </p:sp>
      <p:pic>
        <p:nvPicPr>
          <p:cNvPr id="3" name="Picture 12" descr="lineas2">
            <a:extLst>
              <a:ext uri="{FF2B5EF4-FFF2-40B4-BE49-F238E27FC236}">
                <a16:creationId xmlns:a16="http://schemas.microsoft.com/office/drawing/2014/main" id="{28A61B35-7350-45F6-91D7-22DE10456A38}"/>
              </a:ext>
            </a:extLst>
          </p:cNvPr>
          <p:cNvPicPr>
            <a:picLocks noChangeAspect="1" noChangeArrowheads="1"/>
          </p:cNvPicPr>
          <p:nvPr/>
        </p:nvPicPr>
        <p:blipFill>
          <a:blip r:embed="rId3" cstate="print"/>
          <a:srcRect/>
          <a:stretch>
            <a:fillRect/>
          </a:stretch>
        </p:blipFill>
        <p:spPr bwMode="auto">
          <a:xfrm>
            <a:off x="316309" y="171651"/>
            <a:ext cx="7488238" cy="271463"/>
          </a:xfrm>
          <a:prstGeom prst="rect">
            <a:avLst/>
          </a:prstGeom>
          <a:noFill/>
          <a:ln w="9525">
            <a:noFill/>
            <a:miter lim="800000"/>
            <a:headEnd/>
            <a:tailEnd/>
          </a:ln>
        </p:spPr>
      </p:pic>
      <p:pic>
        <p:nvPicPr>
          <p:cNvPr id="4" name="Imagen 3" descr="símbolo Tiwanaku">
            <a:extLst>
              <a:ext uri="{FF2B5EF4-FFF2-40B4-BE49-F238E27FC236}">
                <a16:creationId xmlns:a16="http://schemas.microsoft.com/office/drawing/2014/main" id="{9E18E4E3-8C70-9403-F513-29FEA9BC22C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4368" y="28162"/>
            <a:ext cx="1144587" cy="1313079"/>
          </a:xfrm>
          <a:prstGeom prst="rect">
            <a:avLst/>
          </a:prstGeom>
          <a:noFill/>
          <a:ln>
            <a:noFill/>
          </a:ln>
        </p:spPr>
      </p:pic>
      <p:pic>
        <p:nvPicPr>
          <p:cNvPr id="18" name="Imagen 17">
            <a:extLst>
              <a:ext uri="{FF2B5EF4-FFF2-40B4-BE49-F238E27FC236}">
                <a16:creationId xmlns:a16="http://schemas.microsoft.com/office/drawing/2014/main" id="{5ABCF520-A729-81CC-7245-598DFE5F9977}"/>
              </a:ext>
            </a:extLst>
          </p:cNvPr>
          <p:cNvPicPr>
            <a:picLocks noChangeAspect="1"/>
          </p:cNvPicPr>
          <p:nvPr/>
        </p:nvPicPr>
        <p:blipFill>
          <a:blip r:embed="rId5"/>
          <a:stretch>
            <a:fillRect/>
          </a:stretch>
        </p:blipFill>
        <p:spPr>
          <a:xfrm>
            <a:off x="1152128" y="1349478"/>
            <a:ext cx="6876256" cy="5157192"/>
          </a:xfrm>
          <a:prstGeom prst="rect">
            <a:avLst/>
          </a:prstGeom>
        </p:spPr>
      </p:pic>
    </p:spTree>
    <p:extLst>
      <p:ext uri="{BB962C8B-B14F-4D97-AF65-F5344CB8AC3E}">
        <p14:creationId xmlns:p14="http://schemas.microsoft.com/office/powerpoint/2010/main" val="387538874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a:xfrm>
            <a:off x="6553200" y="6357938"/>
            <a:ext cx="2133600" cy="365125"/>
          </a:xfrm>
        </p:spPr>
        <p:txBody>
          <a:bodyPr/>
          <a:lstStyle/>
          <a:p>
            <a:pPr>
              <a:defRPr/>
            </a:pPr>
            <a:fld id="{FF38FA82-036B-4781-AE00-8A25DC017D86}" type="slidenum">
              <a:rPr lang="es-MX"/>
              <a:pPr>
                <a:defRPr/>
              </a:pPr>
              <a:t>18</a:t>
            </a:fld>
            <a:endParaRPr lang="es-MX"/>
          </a:p>
        </p:txBody>
      </p:sp>
      <p:pic>
        <p:nvPicPr>
          <p:cNvPr id="1031" name="Picture 12" descr="lineas2"/>
          <p:cNvPicPr>
            <a:picLocks noChangeAspect="1" noChangeArrowheads="1"/>
          </p:cNvPicPr>
          <p:nvPr/>
        </p:nvPicPr>
        <p:blipFill>
          <a:blip r:embed="rId3" cstate="print"/>
          <a:srcRect/>
          <a:stretch>
            <a:fillRect/>
          </a:stretch>
        </p:blipFill>
        <p:spPr bwMode="auto">
          <a:xfrm>
            <a:off x="323850" y="260350"/>
            <a:ext cx="7488238" cy="271463"/>
          </a:xfrm>
          <a:prstGeom prst="rect">
            <a:avLst/>
          </a:prstGeom>
          <a:noFill/>
          <a:ln w="9525">
            <a:noFill/>
            <a:miter lim="800000"/>
            <a:headEnd/>
            <a:tailEnd/>
          </a:ln>
        </p:spPr>
      </p:pic>
      <p:pic>
        <p:nvPicPr>
          <p:cNvPr id="11" name="Imagen 10" descr="símbolo Tiwanaku">
            <a:extLst>
              <a:ext uri="{FF2B5EF4-FFF2-40B4-BE49-F238E27FC236}">
                <a16:creationId xmlns:a16="http://schemas.microsoft.com/office/drawing/2014/main" id="{83873099-6D45-4EE0-AA6C-6492CC41BC6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1909" y="116861"/>
            <a:ext cx="1144587" cy="1313079"/>
          </a:xfrm>
          <a:prstGeom prst="rect">
            <a:avLst/>
          </a:prstGeom>
          <a:noFill/>
          <a:ln>
            <a:noFill/>
          </a:ln>
        </p:spPr>
      </p:pic>
      <p:sp>
        <p:nvSpPr>
          <p:cNvPr id="12" name="CuadroTexto 11">
            <a:extLst>
              <a:ext uri="{FF2B5EF4-FFF2-40B4-BE49-F238E27FC236}">
                <a16:creationId xmlns:a16="http://schemas.microsoft.com/office/drawing/2014/main" id="{6FB12F41-C719-414A-8728-08FED37402A4}"/>
              </a:ext>
            </a:extLst>
          </p:cNvPr>
          <p:cNvSpPr txBox="1"/>
          <p:nvPr/>
        </p:nvSpPr>
        <p:spPr>
          <a:xfrm>
            <a:off x="179512" y="797803"/>
            <a:ext cx="8272879" cy="830997"/>
          </a:xfrm>
          <a:prstGeom prst="rect">
            <a:avLst/>
          </a:prstGeom>
          <a:noFill/>
        </p:spPr>
        <p:txBody>
          <a:bodyPr wrap="square" rtlCol="0">
            <a:spAutoFit/>
          </a:bodyPr>
          <a:lstStyle/>
          <a:p>
            <a:r>
              <a:rPr lang="es-BO" b="1" dirty="0">
                <a:solidFill>
                  <a:srgbClr val="0000FF"/>
                </a:solidFill>
              </a:rPr>
              <a:t>RECONOCIMIENTO DEL GOBIERNO DEPARTAMENTAL DE LA PAZ</a:t>
            </a:r>
          </a:p>
        </p:txBody>
      </p:sp>
      <p:pic>
        <p:nvPicPr>
          <p:cNvPr id="13" name="Picture 2" descr="Puede ser una imagen de una o varias personas, personas de pie e interior">
            <a:extLst>
              <a:ext uri="{FF2B5EF4-FFF2-40B4-BE49-F238E27FC236}">
                <a16:creationId xmlns:a16="http://schemas.microsoft.com/office/drawing/2014/main" id="{4AE2F44D-6164-41F8-A5FA-2F9A5C23E5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1628800"/>
            <a:ext cx="3497771" cy="23318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Puede ser una imagen de texto que dice &quot;SOMRMO LAPAZ GOBIERNO AUTONOMO AMENTAL DE A PAZ SECRETARIA DIRECCION DE TURISMO TURISMO CULTURAS TURISMO DE Reconocimiento Al: Municipio de Tihuanacu En los Premios Tours 2021 en la CATEGORÍA DESTINO RECCIÃ BIOSEGURO, por su valioso aporte al desarrollo de la actividad turistica en el departamento de La Paz. Wilfredo Castro Olmos STREA RETUZSNO A.D.L.P. DE URISUNE RETAH La Paz, 24 de septiembre de 2021&quot;">
            <a:extLst>
              <a:ext uri="{FF2B5EF4-FFF2-40B4-BE49-F238E27FC236}">
                <a16:creationId xmlns:a16="http://schemas.microsoft.com/office/drawing/2014/main" id="{ABA71A5A-B137-4C3D-AD28-2D466BD34B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3931038"/>
            <a:ext cx="2080822" cy="26666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No hay ninguna descripción de la foto disponible.">
            <a:extLst>
              <a:ext uri="{FF2B5EF4-FFF2-40B4-BE49-F238E27FC236}">
                <a16:creationId xmlns:a16="http://schemas.microsoft.com/office/drawing/2014/main" id="{14BDD524-1000-4518-A2EA-065C310E703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08608" y="1628800"/>
            <a:ext cx="2448272" cy="4830544"/>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C4D48796-5F29-4789-921D-D6B0FBC387DE}"/>
              </a:ext>
            </a:extLst>
          </p:cNvPr>
          <p:cNvSpPr txBox="1"/>
          <p:nvPr/>
        </p:nvSpPr>
        <p:spPr>
          <a:xfrm>
            <a:off x="5487224" y="2435404"/>
            <a:ext cx="3405256" cy="1569660"/>
          </a:xfrm>
          <a:prstGeom prst="rect">
            <a:avLst/>
          </a:prstGeom>
          <a:noFill/>
        </p:spPr>
        <p:txBody>
          <a:bodyPr wrap="square" rtlCol="0">
            <a:spAutoFit/>
          </a:bodyPr>
          <a:lstStyle/>
          <a:p>
            <a:pPr algn="ctr"/>
            <a:r>
              <a:rPr lang="es-ES" b="1" dirty="0">
                <a:solidFill>
                  <a:srgbClr val="0000FF"/>
                </a:solidFill>
              </a:rPr>
              <a:t>Premios tours 2021.</a:t>
            </a:r>
          </a:p>
          <a:p>
            <a:pPr algn="ctr"/>
            <a:r>
              <a:rPr lang="es-ES" b="1" dirty="0">
                <a:solidFill>
                  <a:srgbClr val="0000FF"/>
                </a:solidFill>
              </a:rPr>
              <a:t>Categoría DESTINO BIOSEGURO.</a:t>
            </a:r>
          </a:p>
          <a:p>
            <a:pPr algn="ctr"/>
            <a:endParaRPr lang="es-ES" b="1" dirty="0">
              <a:solidFill>
                <a:srgbClr val="0000FF"/>
              </a:solidFill>
            </a:endParaRPr>
          </a:p>
        </p:txBody>
      </p:sp>
    </p:spTree>
    <p:extLst>
      <p:ext uri="{BB962C8B-B14F-4D97-AF65-F5344CB8AC3E}">
        <p14:creationId xmlns:p14="http://schemas.microsoft.com/office/powerpoint/2010/main" val="1424232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5"/>
          <p:cNvSpPr>
            <a:spLocks noChangeArrowheads="1"/>
          </p:cNvSpPr>
          <p:nvPr/>
        </p:nvSpPr>
        <p:spPr bwMode="auto">
          <a:xfrm>
            <a:off x="467544" y="3321566"/>
            <a:ext cx="8208912" cy="2123658"/>
          </a:xfrm>
          <a:prstGeom prst="rect">
            <a:avLst/>
          </a:prstGeom>
          <a:noFill/>
          <a:ln w="9525" algn="ctr">
            <a:noFill/>
            <a:miter lim="800000"/>
            <a:headEnd/>
            <a:tailEnd/>
          </a:ln>
        </p:spPr>
        <p:txBody>
          <a:bodyPr wrap="square" anchor="ctr">
            <a:spAutoFit/>
          </a:bodyPr>
          <a:lstStyle/>
          <a:p>
            <a:pPr algn="ctr" eaLnBrk="0" hangingPunct="0"/>
            <a:r>
              <a:rPr lang="es-ES" sz="6600" b="1" dirty="0">
                <a:solidFill>
                  <a:schemeClr val="tx1"/>
                </a:solidFill>
                <a:effectLst/>
                <a:latin typeface="Arial" panose="020B0604020202020204" pitchFamily="34" charset="0"/>
                <a:ea typeface="Times New Roman" panose="02020603050405020304" pitchFamily="18" charset="0"/>
              </a:rPr>
              <a:t>GRACIAS</a:t>
            </a:r>
          </a:p>
          <a:p>
            <a:pPr algn="ctr" eaLnBrk="0" hangingPunct="0"/>
            <a:endParaRPr lang="es-ES" sz="6600" b="1" dirty="0">
              <a:solidFill>
                <a:schemeClr val="tx1"/>
              </a:solidFill>
              <a:effectLst/>
              <a:latin typeface="Arial" panose="020B0604020202020204" pitchFamily="34" charset="0"/>
              <a:ea typeface="Times New Roman" panose="02020603050405020304" pitchFamily="18" charset="0"/>
            </a:endParaRPr>
          </a:p>
        </p:txBody>
      </p:sp>
      <p:sp>
        <p:nvSpPr>
          <p:cNvPr id="6" name="5 Marcador de número de diapositiva"/>
          <p:cNvSpPr>
            <a:spLocks noGrp="1"/>
          </p:cNvSpPr>
          <p:nvPr>
            <p:ph type="sldNum" sz="quarter" idx="12"/>
          </p:nvPr>
        </p:nvSpPr>
        <p:spPr>
          <a:xfrm>
            <a:off x="6553200" y="6357938"/>
            <a:ext cx="2133600" cy="365125"/>
          </a:xfrm>
        </p:spPr>
        <p:txBody>
          <a:bodyPr/>
          <a:lstStyle/>
          <a:p>
            <a:pPr>
              <a:defRPr/>
            </a:pPr>
            <a:fld id="{FF38FA82-036B-4781-AE00-8A25DC017D86}" type="slidenum">
              <a:rPr lang="es-MX"/>
              <a:pPr>
                <a:defRPr/>
              </a:pPr>
              <a:t>19</a:t>
            </a:fld>
            <a:endParaRPr lang="es-MX"/>
          </a:p>
        </p:txBody>
      </p:sp>
      <p:pic>
        <p:nvPicPr>
          <p:cNvPr id="1031" name="Picture 12" descr="lineas2"/>
          <p:cNvPicPr>
            <a:picLocks noChangeAspect="1" noChangeArrowheads="1"/>
          </p:cNvPicPr>
          <p:nvPr/>
        </p:nvPicPr>
        <p:blipFill>
          <a:blip r:embed="rId3" cstate="print"/>
          <a:srcRect/>
          <a:stretch>
            <a:fillRect/>
          </a:stretch>
        </p:blipFill>
        <p:spPr bwMode="auto">
          <a:xfrm>
            <a:off x="323850" y="260350"/>
            <a:ext cx="7488238" cy="271463"/>
          </a:xfrm>
          <a:prstGeom prst="rect">
            <a:avLst/>
          </a:prstGeom>
          <a:noFill/>
          <a:ln w="9525">
            <a:noFill/>
            <a:miter lim="800000"/>
            <a:headEnd/>
            <a:tailEnd/>
          </a:ln>
        </p:spPr>
      </p:pic>
      <p:pic>
        <p:nvPicPr>
          <p:cNvPr id="11" name="Imagen 10" descr="símbolo Tiwanaku">
            <a:extLst>
              <a:ext uri="{FF2B5EF4-FFF2-40B4-BE49-F238E27FC236}">
                <a16:creationId xmlns:a16="http://schemas.microsoft.com/office/drawing/2014/main" id="{83873099-6D45-4EE0-AA6C-6492CC41BC6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1909" y="116861"/>
            <a:ext cx="1144587" cy="1313079"/>
          </a:xfrm>
          <a:prstGeom prst="rect">
            <a:avLst/>
          </a:prstGeom>
          <a:noFill/>
          <a:ln>
            <a:noFill/>
          </a:ln>
        </p:spPr>
      </p:pic>
    </p:spTree>
    <p:extLst>
      <p:ext uri="{BB962C8B-B14F-4D97-AF65-F5344CB8AC3E}">
        <p14:creationId xmlns:p14="http://schemas.microsoft.com/office/powerpoint/2010/main" val="65607540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6 CuadroTexto"/>
          <p:cNvSpPr txBox="1">
            <a:spLocks noChangeArrowheads="1"/>
          </p:cNvSpPr>
          <p:nvPr/>
        </p:nvSpPr>
        <p:spPr bwMode="auto">
          <a:xfrm>
            <a:off x="467866" y="620688"/>
            <a:ext cx="6912446" cy="523220"/>
          </a:xfrm>
          <a:prstGeom prst="rect">
            <a:avLst/>
          </a:prstGeom>
          <a:gradFill rotWithShape="1">
            <a:gsLst>
              <a:gs pos="0">
                <a:srgbClr val="3399FF">
                  <a:gamma/>
                  <a:shade val="46275"/>
                  <a:invGamma/>
                </a:srgbClr>
              </a:gs>
              <a:gs pos="50000">
                <a:srgbClr val="3399FF"/>
              </a:gs>
              <a:gs pos="100000">
                <a:srgbClr val="3399FF">
                  <a:gamma/>
                  <a:shade val="46275"/>
                  <a:invGamma/>
                </a:srgbClr>
              </a:gs>
            </a:gsLst>
            <a:lin ang="0" scaled="1"/>
          </a:gradFill>
          <a:ln w="9525">
            <a:solidFill>
              <a:srgbClr val="0000FF"/>
            </a:solidFill>
            <a:miter lim="800000"/>
            <a:headEnd/>
            <a:tailEnd/>
          </a:ln>
        </p:spPr>
        <p:txBody>
          <a:bodyPr wrap="square">
            <a:spAutoFit/>
          </a:bodyPr>
          <a:lstStyle/>
          <a:p>
            <a:pPr algn="ctr" eaLnBrk="0" hangingPunct="0">
              <a:defRPr/>
            </a:pPr>
            <a:r>
              <a:rPr lang="es-ES_tradnl" sz="2800" b="1" dirty="0">
                <a:solidFill>
                  <a:srgbClr val="FFFF00"/>
                </a:solidFill>
                <a:effectLst>
                  <a:outerShdw blurRad="38100" dist="38100" dir="2700000" algn="tl">
                    <a:srgbClr val="000000"/>
                  </a:outerShdw>
                </a:effectLst>
              </a:rPr>
              <a:t>GENERALIDADES DE BOLIVIA</a:t>
            </a:r>
          </a:p>
        </p:txBody>
      </p:sp>
      <p:pic>
        <p:nvPicPr>
          <p:cNvPr id="4101" name="Picture 12" descr="lineas2"/>
          <p:cNvPicPr>
            <a:picLocks noChangeAspect="1" noChangeArrowheads="1"/>
          </p:cNvPicPr>
          <p:nvPr/>
        </p:nvPicPr>
        <p:blipFill>
          <a:blip r:embed="rId3" cstate="print"/>
          <a:srcRect/>
          <a:stretch>
            <a:fillRect/>
          </a:stretch>
        </p:blipFill>
        <p:spPr bwMode="auto">
          <a:xfrm>
            <a:off x="323850" y="260350"/>
            <a:ext cx="7488238" cy="271463"/>
          </a:xfrm>
          <a:prstGeom prst="rect">
            <a:avLst/>
          </a:prstGeom>
          <a:noFill/>
          <a:ln w="9525">
            <a:noFill/>
            <a:miter lim="800000"/>
            <a:headEnd/>
            <a:tailEnd/>
          </a:ln>
        </p:spPr>
      </p:pic>
      <p:sp>
        <p:nvSpPr>
          <p:cNvPr id="9" name="8 Marcador de número de diapositiva"/>
          <p:cNvSpPr>
            <a:spLocks noGrp="1"/>
          </p:cNvSpPr>
          <p:nvPr>
            <p:ph type="sldNum" sz="quarter" idx="12"/>
          </p:nvPr>
        </p:nvSpPr>
        <p:spPr>
          <a:xfrm>
            <a:off x="6553200" y="6351588"/>
            <a:ext cx="2133600" cy="369888"/>
          </a:xfrm>
        </p:spPr>
        <p:txBody>
          <a:bodyPr/>
          <a:lstStyle/>
          <a:p>
            <a:pPr>
              <a:defRPr/>
            </a:pPr>
            <a:fld id="{96E5506A-124B-4E9C-AFC3-881A8A384FE8}" type="slidenum">
              <a:rPr lang="es-MX"/>
              <a:pPr>
                <a:defRPr/>
              </a:pPr>
              <a:t>2</a:t>
            </a:fld>
            <a:endParaRPr lang="es-MX" dirty="0"/>
          </a:p>
        </p:txBody>
      </p:sp>
      <p:sp>
        <p:nvSpPr>
          <p:cNvPr id="11" name="Text Box 2">
            <a:extLst>
              <a:ext uri="{FF2B5EF4-FFF2-40B4-BE49-F238E27FC236}">
                <a16:creationId xmlns:a16="http://schemas.microsoft.com/office/drawing/2014/main" id="{7A56EB26-467B-4643-A675-C7AD2DFA7E06}"/>
              </a:ext>
            </a:extLst>
          </p:cNvPr>
          <p:cNvSpPr txBox="1">
            <a:spLocks noChangeArrowheads="1"/>
          </p:cNvSpPr>
          <p:nvPr/>
        </p:nvSpPr>
        <p:spPr bwMode="auto">
          <a:xfrm>
            <a:off x="539552" y="1412776"/>
            <a:ext cx="807561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spcBef>
                <a:spcPts val="0"/>
              </a:spcBef>
              <a:buClrTx/>
              <a:buSzTx/>
              <a:buNone/>
            </a:pPr>
            <a:r>
              <a:rPr lang="es-ES_tradnl" altLang="es-ES" sz="2200" dirty="0"/>
              <a:t>El ESTADO PLURINACIONAL DE BOLIVIA, conformado por nueve departamentos, población 10,059,856.</a:t>
            </a:r>
          </a:p>
        </p:txBody>
      </p:sp>
      <p:pic>
        <p:nvPicPr>
          <p:cNvPr id="3" name="Imagen 2">
            <a:extLst>
              <a:ext uri="{FF2B5EF4-FFF2-40B4-BE49-F238E27FC236}">
                <a16:creationId xmlns:a16="http://schemas.microsoft.com/office/drawing/2014/main" id="{39C0E80C-74DA-7EA8-8103-89EB61EA44A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06806"/>
            <a:ext cx="9144000" cy="369888"/>
          </a:xfrm>
          <a:prstGeom prst="rect">
            <a:avLst/>
          </a:prstGeom>
          <a:noFill/>
          <a:ln>
            <a:noFill/>
          </a:ln>
        </p:spPr>
      </p:pic>
      <p:pic>
        <p:nvPicPr>
          <p:cNvPr id="5" name="Imagen 4">
            <a:extLst>
              <a:ext uri="{FF2B5EF4-FFF2-40B4-BE49-F238E27FC236}">
                <a16:creationId xmlns:a16="http://schemas.microsoft.com/office/drawing/2014/main" id="{08D7A9BB-636C-6945-B828-861B6075679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336" y="68863"/>
            <a:ext cx="1510030" cy="1271905"/>
          </a:xfrm>
          <a:prstGeom prst="rect">
            <a:avLst/>
          </a:prstGeom>
          <a:noFill/>
          <a:ln>
            <a:noFill/>
          </a:ln>
        </p:spPr>
      </p:pic>
      <p:pic>
        <p:nvPicPr>
          <p:cNvPr id="6" name="Imagen 5">
            <a:extLst>
              <a:ext uri="{FF2B5EF4-FFF2-40B4-BE49-F238E27FC236}">
                <a16:creationId xmlns:a16="http://schemas.microsoft.com/office/drawing/2014/main" id="{366034A4-A133-015D-E732-656FE3F13B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0912" y="2140940"/>
            <a:ext cx="3413016" cy="4365866"/>
          </a:xfrm>
          <a:prstGeom prst="rect">
            <a:avLst/>
          </a:prstGeom>
          <a:noFill/>
          <a:ln>
            <a:noFill/>
          </a:ln>
        </p:spPr>
      </p:pic>
      <p:pic>
        <p:nvPicPr>
          <p:cNvPr id="7" name="Imagen 6" descr="pichi: resumen de planes de la revolucion">
            <a:extLst>
              <a:ext uri="{FF2B5EF4-FFF2-40B4-BE49-F238E27FC236}">
                <a16:creationId xmlns:a16="http://schemas.microsoft.com/office/drawing/2014/main" id="{4686882F-3EAD-8B24-9C53-3B8F2933FCD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22074" y="2140939"/>
            <a:ext cx="3882374" cy="3958289"/>
          </a:xfrm>
          <a:prstGeom prst="rect">
            <a:avLst/>
          </a:prstGeom>
          <a:noFill/>
          <a:ln>
            <a:noFill/>
          </a:ln>
        </p:spPr>
      </p:pic>
    </p:spTree>
    <p:extLst>
      <p:ext uri="{BB962C8B-B14F-4D97-AF65-F5344CB8AC3E}">
        <p14:creationId xmlns:p14="http://schemas.microsoft.com/office/powerpoint/2010/main" val="267148067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Marcador de número de diapositiva">
            <a:extLst>
              <a:ext uri="{FF2B5EF4-FFF2-40B4-BE49-F238E27FC236}">
                <a16:creationId xmlns:a16="http://schemas.microsoft.com/office/drawing/2014/main" id="{BAE681AE-B5D9-F147-AAE8-D1DC1301F6C1}"/>
              </a:ext>
            </a:extLst>
          </p:cNvPr>
          <p:cNvSpPr>
            <a:spLocks noGrp="1"/>
          </p:cNvSpPr>
          <p:nvPr>
            <p:ph type="sldNum" sz="quarter" idx="12"/>
          </p:nvPr>
        </p:nvSpPr>
        <p:spPr>
          <a:xfrm>
            <a:off x="6553200" y="6357938"/>
            <a:ext cx="2133600" cy="365125"/>
          </a:xfrm>
        </p:spPr>
        <p:txBody>
          <a:bodyPr/>
          <a:lstStyle/>
          <a:p>
            <a:pPr>
              <a:defRPr/>
            </a:pPr>
            <a:fld id="{FF38FA82-036B-4781-AE00-8A25DC017D86}" type="slidenum">
              <a:rPr lang="es-MX" smtClean="0"/>
              <a:pPr>
                <a:defRPr/>
              </a:pPr>
              <a:t>20</a:t>
            </a:fld>
            <a:endParaRPr lang="es-MX"/>
          </a:p>
        </p:txBody>
      </p:sp>
      <p:pic>
        <p:nvPicPr>
          <p:cNvPr id="4" name="Picture 12" descr="lineas2">
            <a:extLst>
              <a:ext uri="{FF2B5EF4-FFF2-40B4-BE49-F238E27FC236}">
                <a16:creationId xmlns:a16="http://schemas.microsoft.com/office/drawing/2014/main" id="{178D79E9-121D-C556-5037-27BEADD904B5}"/>
              </a:ext>
            </a:extLst>
          </p:cNvPr>
          <p:cNvPicPr>
            <a:picLocks noChangeAspect="1" noChangeArrowheads="1"/>
          </p:cNvPicPr>
          <p:nvPr/>
        </p:nvPicPr>
        <p:blipFill>
          <a:blip r:embed="rId3" cstate="print"/>
          <a:srcRect/>
          <a:stretch>
            <a:fillRect/>
          </a:stretch>
        </p:blipFill>
        <p:spPr bwMode="auto">
          <a:xfrm>
            <a:off x="323850" y="260350"/>
            <a:ext cx="7488238" cy="271463"/>
          </a:xfrm>
          <a:prstGeom prst="rect">
            <a:avLst/>
          </a:prstGeom>
          <a:noFill/>
          <a:ln w="9525">
            <a:noFill/>
            <a:miter lim="800000"/>
            <a:headEnd/>
            <a:tailEnd/>
          </a:ln>
        </p:spPr>
      </p:pic>
      <p:pic>
        <p:nvPicPr>
          <p:cNvPr id="5" name="Imagen 4" descr="símbolo Tiwanaku">
            <a:extLst>
              <a:ext uri="{FF2B5EF4-FFF2-40B4-BE49-F238E27FC236}">
                <a16:creationId xmlns:a16="http://schemas.microsoft.com/office/drawing/2014/main" id="{156DEBD0-B9F2-CCAD-67FA-CB5C1FD3455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1909" y="116861"/>
            <a:ext cx="1144587" cy="1313079"/>
          </a:xfrm>
          <a:prstGeom prst="rect">
            <a:avLst/>
          </a:prstGeom>
          <a:noFill/>
          <a:ln>
            <a:noFill/>
          </a:ln>
        </p:spPr>
      </p:pic>
      <p:pic>
        <p:nvPicPr>
          <p:cNvPr id="7" name="Imagen 6" descr="Un grupo de personas frente a una mesa con un pastel&#10;&#10;Descripción generada automáticamente con confianza media">
            <a:extLst>
              <a:ext uri="{FF2B5EF4-FFF2-40B4-BE49-F238E27FC236}">
                <a16:creationId xmlns:a16="http://schemas.microsoft.com/office/drawing/2014/main" id="{A275CE41-F2FC-0161-D27F-D71D415303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352" y="1437298"/>
            <a:ext cx="7524056" cy="5016038"/>
          </a:xfrm>
          <a:prstGeom prst="rect">
            <a:avLst/>
          </a:prstGeom>
        </p:spPr>
      </p:pic>
      <p:pic>
        <p:nvPicPr>
          <p:cNvPr id="8" name="Imagen 7" descr="Un hombre con un sombrero de paja&#10;&#10;Descripción generada automáticamente con confianza baja">
            <a:extLst>
              <a:ext uri="{FF2B5EF4-FFF2-40B4-BE49-F238E27FC236}">
                <a16:creationId xmlns:a16="http://schemas.microsoft.com/office/drawing/2014/main" id="{6A52C43C-E389-1E55-6425-9EA38343E6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568" y="1412776"/>
            <a:ext cx="7560840" cy="5016038"/>
          </a:xfrm>
          <a:prstGeom prst="rect">
            <a:avLst/>
          </a:prstGeom>
        </p:spPr>
      </p:pic>
      <p:pic>
        <p:nvPicPr>
          <p:cNvPr id="9" name="Imagen 8" descr="Hombre con sombrero&#10;&#10;Descripción generada automáticamente">
            <a:extLst>
              <a:ext uri="{FF2B5EF4-FFF2-40B4-BE49-F238E27FC236}">
                <a16:creationId xmlns:a16="http://schemas.microsoft.com/office/drawing/2014/main" id="{0EE7F9F0-B83A-082C-FBBB-72FAB371A8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4162" y="1412776"/>
            <a:ext cx="7545438" cy="5030292"/>
          </a:xfrm>
          <a:prstGeom prst="rect">
            <a:avLst/>
          </a:prstGeom>
        </p:spPr>
      </p:pic>
    </p:spTree>
    <p:extLst>
      <p:ext uri="{BB962C8B-B14F-4D97-AF65-F5344CB8AC3E}">
        <p14:creationId xmlns:p14="http://schemas.microsoft.com/office/powerpoint/2010/main" val="13754376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6 CuadroTexto"/>
          <p:cNvSpPr txBox="1">
            <a:spLocks noChangeArrowheads="1"/>
          </p:cNvSpPr>
          <p:nvPr/>
        </p:nvSpPr>
        <p:spPr bwMode="auto">
          <a:xfrm>
            <a:off x="323850" y="620688"/>
            <a:ext cx="7488238" cy="523220"/>
          </a:xfrm>
          <a:prstGeom prst="rect">
            <a:avLst/>
          </a:prstGeom>
          <a:gradFill rotWithShape="1">
            <a:gsLst>
              <a:gs pos="0">
                <a:srgbClr val="3399FF">
                  <a:gamma/>
                  <a:shade val="46275"/>
                  <a:invGamma/>
                </a:srgbClr>
              </a:gs>
              <a:gs pos="50000">
                <a:srgbClr val="3399FF"/>
              </a:gs>
              <a:gs pos="100000">
                <a:srgbClr val="3399FF">
                  <a:gamma/>
                  <a:shade val="46275"/>
                  <a:invGamma/>
                </a:srgbClr>
              </a:gs>
            </a:gsLst>
            <a:lin ang="0" scaled="1"/>
          </a:gradFill>
          <a:ln w="9525">
            <a:solidFill>
              <a:srgbClr val="0000FF"/>
            </a:solidFill>
            <a:miter lim="800000"/>
            <a:headEnd/>
            <a:tailEnd/>
          </a:ln>
        </p:spPr>
        <p:txBody>
          <a:bodyPr wrap="square">
            <a:spAutoFit/>
          </a:bodyPr>
          <a:lstStyle/>
          <a:p>
            <a:pPr algn="ctr" eaLnBrk="0" hangingPunct="0">
              <a:defRPr/>
            </a:pPr>
            <a:r>
              <a:rPr lang="es-ES_tradnl" sz="2800" b="1" dirty="0">
                <a:solidFill>
                  <a:srgbClr val="FFFF00"/>
                </a:solidFill>
                <a:effectLst>
                  <a:outerShdw blurRad="38100" dist="38100" dir="2700000" algn="tl">
                    <a:srgbClr val="000000"/>
                  </a:outerShdw>
                </a:effectLst>
              </a:rPr>
              <a:t>LA PAZ</a:t>
            </a:r>
          </a:p>
        </p:txBody>
      </p:sp>
      <p:pic>
        <p:nvPicPr>
          <p:cNvPr id="4101" name="Picture 12" descr="lineas2"/>
          <p:cNvPicPr>
            <a:picLocks noChangeAspect="1" noChangeArrowheads="1"/>
          </p:cNvPicPr>
          <p:nvPr/>
        </p:nvPicPr>
        <p:blipFill>
          <a:blip r:embed="rId3" cstate="print"/>
          <a:srcRect/>
          <a:stretch>
            <a:fillRect/>
          </a:stretch>
        </p:blipFill>
        <p:spPr bwMode="auto">
          <a:xfrm>
            <a:off x="323850" y="260350"/>
            <a:ext cx="7488238" cy="271463"/>
          </a:xfrm>
          <a:prstGeom prst="rect">
            <a:avLst/>
          </a:prstGeom>
          <a:noFill/>
          <a:ln w="9525">
            <a:noFill/>
            <a:miter lim="800000"/>
            <a:headEnd/>
            <a:tailEnd/>
          </a:ln>
        </p:spPr>
      </p:pic>
      <p:sp>
        <p:nvSpPr>
          <p:cNvPr id="9" name="8 Marcador de número de diapositiva"/>
          <p:cNvSpPr>
            <a:spLocks noGrp="1"/>
          </p:cNvSpPr>
          <p:nvPr>
            <p:ph type="sldNum" sz="quarter" idx="12"/>
          </p:nvPr>
        </p:nvSpPr>
        <p:spPr>
          <a:xfrm>
            <a:off x="6553200" y="6351588"/>
            <a:ext cx="2133600" cy="369888"/>
          </a:xfrm>
        </p:spPr>
        <p:txBody>
          <a:bodyPr/>
          <a:lstStyle/>
          <a:p>
            <a:pPr>
              <a:defRPr/>
            </a:pPr>
            <a:fld id="{96E5506A-124B-4E9C-AFC3-881A8A384FE8}" type="slidenum">
              <a:rPr lang="es-MX"/>
              <a:pPr>
                <a:defRPr/>
              </a:pPr>
              <a:t>3</a:t>
            </a:fld>
            <a:endParaRPr lang="es-MX" dirty="0"/>
          </a:p>
        </p:txBody>
      </p:sp>
      <p:pic>
        <p:nvPicPr>
          <p:cNvPr id="12" name="Imagen 11" descr="símbolo Tiwanaku">
            <a:extLst>
              <a:ext uri="{FF2B5EF4-FFF2-40B4-BE49-F238E27FC236}">
                <a16:creationId xmlns:a16="http://schemas.microsoft.com/office/drawing/2014/main" id="{83873099-6D45-4EE0-AA6C-6492CC41BC6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1909" y="116861"/>
            <a:ext cx="1144587" cy="1313079"/>
          </a:xfrm>
          <a:prstGeom prst="rect">
            <a:avLst/>
          </a:prstGeom>
          <a:noFill/>
          <a:ln>
            <a:noFill/>
          </a:ln>
        </p:spPr>
      </p:pic>
      <p:sp>
        <p:nvSpPr>
          <p:cNvPr id="11" name="Text Box 2">
            <a:extLst>
              <a:ext uri="{FF2B5EF4-FFF2-40B4-BE49-F238E27FC236}">
                <a16:creationId xmlns:a16="http://schemas.microsoft.com/office/drawing/2014/main" id="{7A56EB26-467B-4643-A675-C7AD2DFA7E06}"/>
              </a:ext>
            </a:extLst>
          </p:cNvPr>
          <p:cNvSpPr txBox="1">
            <a:spLocks noChangeArrowheads="1"/>
          </p:cNvSpPr>
          <p:nvPr/>
        </p:nvSpPr>
        <p:spPr bwMode="auto">
          <a:xfrm>
            <a:off x="456828" y="1651447"/>
            <a:ext cx="822997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spcBef>
                <a:spcPts val="0"/>
              </a:spcBef>
              <a:buClrTx/>
              <a:buSzTx/>
              <a:buNone/>
            </a:pPr>
            <a:r>
              <a:rPr lang="es-ES" sz="2200" b="0" i="0" dirty="0">
                <a:solidFill>
                  <a:srgbClr val="202122"/>
                </a:solidFill>
                <a:effectLst/>
                <a:cs typeface="Times New Roman" panose="02020603050405020304" pitchFamily="18" charset="0"/>
              </a:rPr>
              <a:t>La Paz fue fundada el 20 de octubre de 1548</a:t>
            </a:r>
            <a:r>
              <a:rPr lang="es-ES_tradnl" altLang="es-ES" sz="2200" dirty="0">
                <a:cs typeface="Times New Roman" panose="02020603050405020304" pitchFamily="18" charset="0"/>
              </a:rPr>
              <a:t>, una población de </a:t>
            </a:r>
            <a:r>
              <a:rPr lang="es-ES" sz="2200" b="0" i="0" dirty="0">
                <a:solidFill>
                  <a:srgbClr val="202122"/>
                </a:solidFill>
                <a:effectLst/>
                <a:cs typeface="Times New Roman" panose="02020603050405020304" pitchFamily="18" charset="0"/>
              </a:rPr>
              <a:t>2,719,344 a 3650 </a:t>
            </a:r>
            <a:r>
              <a:rPr lang="es-ES" sz="2200" b="0" i="0" u="none" strike="noStrike" dirty="0">
                <a:solidFill>
                  <a:srgbClr val="0645AD"/>
                </a:solidFill>
                <a:effectLst/>
                <a:cs typeface="Times New Roman" panose="02020603050405020304" pitchFamily="18" charset="0"/>
                <a:hlinkClick r:id="rId5" tooltip="M s. n. m."/>
              </a:rPr>
              <a:t>m.s.n.m.</a:t>
            </a:r>
            <a:endParaRPr lang="es-ES_tradnl" altLang="es-ES" sz="2200" dirty="0">
              <a:cs typeface="Times New Roman" panose="02020603050405020304" pitchFamily="18" charset="0"/>
            </a:endParaRPr>
          </a:p>
        </p:txBody>
      </p:sp>
      <p:pic>
        <p:nvPicPr>
          <p:cNvPr id="2" name="Imagen 1" descr="pichi: resumen de planes de la revolucion">
            <a:extLst>
              <a:ext uri="{FF2B5EF4-FFF2-40B4-BE49-F238E27FC236}">
                <a16:creationId xmlns:a16="http://schemas.microsoft.com/office/drawing/2014/main" id="{2B5EA2C5-020C-E290-1CD8-9BC35963A76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1520" y="2505710"/>
            <a:ext cx="3882374" cy="4215766"/>
          </a:xfrm>
          <a:prstGeom prst="rect">
            <a:avLst/>
          </a:prstGeom>
          <a:noFill/>
          <a:ln>
            <a:noFill/>
          </a:ln>
        </p:spPr>
      </p:pic>
      <p:pic>
        <p:nvPicPr>
          <p:cNvPr id="3" name="Imagen 2">
            <a:extLst>
              <a:ext uri="{FF2B5EF4-FFF2-40B4-BE49-F238E27FC236}">
                <a16:creationId xmlns:a16="http://schemas.microsoft.com/office/drawing/2014/main" id="{C66F7CAE-B1F7-3C17-930C-4F9550FAC4A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33894" y="2928427"/>
            <a:ext cx="4711265" cy="3524909"/>
          </a:xfrm>
          <a:prstGeom prst="rect">
            <a:avLst/>
          </a:prstGeom>
          <a:noFill/>
          <a:ln>
            <a:noFill/>
          </a:ln>
        </p:spPr>
      </p:pic>
      <p:pic>
        <p:nvPicPr>
          <p:cNvPr id="5" name="Imagen 4">
            <a:extLst>
              <a:ext uri="{FF2B5EF4-FFF2-40B4-BE49-F238E27FC236}">
                <a16:creationId xmlns:a16="http://schemas.microsoft.com/office/drawing/2014/main" id="{A29F04AB-734D-7B5F-CE68-D4A2044B956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33894" y="2928427"/>
            <a:ext cx="4814091" cy="3423161"/>
          </a:xfrm>
          <a:prstGeom prst="rect">
            <a:avLst/>
          </a:prstGeom>
          <a:noFill/>
          <a:ln>
            <a:noFill/>
          </a:ln>
        </p:spPr>
      </p:pic>
    </p:spTree>
    <p:extLst>
      <p:ext uri="{BB962C8B-B14F-4D97-AF65-F5344CB8AC3E}">
        <p14:creationId xmlns:p14="http://schemas.microsoft.com/office/powerpoint/2010/main" val="596780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4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6 CuadroTexto"/>
          <p:cNvSpPr txBox="1">
            <a:spLocks noChangeArrowheads="1"/>
          </p:cNvSpPr>
          <p:nvPr/>
        </p:nvSpPr>
        <p:spPr bwMode="auto">
          <a:xfrm>
            <a:off x="323850" y="620688"/>
            <a:ext cx="7488238" cy="523220"/>
          </a:xfrm>
          <a:prstGeom prst="rect">
            <a:avLst/>
          </a:prstGeom>
          <a:gradFill rotWithShape="1">
            <a:gsLst>
              <a:gs pos="0">
                <a:srgbClr val="3399FF">
                  <a:gamma/>
                  <a:shade val="46275"/>
                  <a:invGamma/>
                </a:srgbClr>
              </a:gs>
              <a:gs pos="50000">
                <a:srgbClr val="3399FF"/>
              </a:gs>
              <a:gs pos="100000">
                <a:srgbClr val="3399FF">
                  <a:gamma/>
                  <a:shade val="46275"/>
                  <a:invGamma/>
                </a:srgbClr>
              </a:gs>
            </a:gsLst>
            <a:lin ang="0" scaled="1"/>
          </a:gradFill>
          <a:ln w="9525">
            <a:solidFill>
              <a:srgbClr val="0000FF"/>
            </a:solidFill>
            <a:miter lim="800000"/>
            <a:headEnd/>
            <a:tailEnd/>
          </a:ln>
        </p:spPr>
        <p:txBody>
          <a:bodyPr wrap="square">
            <a:spAutoFit/>
          </a:bodyPr>
          <a:lstStyle/>
          <a:p>
            <a:pPr algn="ctr" eaLnBrk="0" hangingPunct="0">
              <a:defRPr/>
            </a:pPr>
            <a:r>
              <a:rPr lang="es-ES_tradnl" sz="2800" b="1" dirty="0">
                <a:solidFill>
                  <a:srgbClr val="FFFF00"/>
                </a:solidFill>
                <a:effectLst>
                  <a:outerShdw blurRad="38100" dist="38100" dir="2700000" algn="tl">
                    <a:srgbClr val="000000"/>
                  </a:outerShdw>
                </a:effectLst>
              </a:rPr>
              <a:t>LA PAZ</a:t>
            </a:r>
          </a:p>
        </p:txBody>
      </p:sp>
      <p:pic>
        <p:nvPicPr>
          <p:cNvPr id="4101" name="Picture 12" descr="lineas2"/>
          <p:cNvPicPr>
            <a:picLocks noChangeAspect="1" noChangeArrowheads="1"/>
          </p:cNvPicPr>
          <p:nvPr/>
        </p:nvPicPr>
        <p:blipFill>
          <a:blip r:embed="rId3" cstate="print"/>
          <a:srcRect/>
          <a:stretch>
            <a:fillRect/>
          </a:stretch>
        </p:blipFill>
        <p:spPr bwMode="auto">
          <a:xfrm>
            <a:off x="323850" y="260350"/>
            <a:ext cx="7488238" cy="271463"/>
          </a:xfrm>
          <a:prstGeom prst="rect">
            <a:avLst/>
          </a:prstGeom>
          <a:noFill/>
          <a:ln w="9525">
            <a:noFill/>
            <a:miter lim="800000"/>
            <a:headEnd/>
            <a:tailEnd/>
          </a:ln>
        </p:spPr>
      </p:pic>
      <p:sp>
        <p:nvSpPr>
          <p:cNvPr id="9" name="8 Marcador de número de diapositiva"/>
          <p:cNvSpPr>
            <a:spLocks noGrp="1"/>
          </p:cNvSpPr>
          <p:nvPr>
            <p:ph type="sldNum" sz="quarter" idx="12"/>
          </p:nvPr>
        </p:nvSpPr>
        <p:spPr>
          <a:xfrm>
            <a:off x="6553200" y="6351588"/>
            <a:ext cx="2133600" cy="369888"/>
          </a:xfrm>
        </p:spPr>
        <p:txBody>
          <a:bodyPr/>
          <a:lstStyle/>
          <a:p>
            <a:pPr>
              <a:defRPr/>
            </a:pPr>
            <a:fld id="{96E5506A-124B-4E9C-AFC3-881A8A384FE8}" type="slidenum">
              <a:rPr lang="es-MX"/>
              <a:pPr>
                <a:defRPr/>
              </a:pPr>
              <a:t>4</a:t>
            </a:fld>
            <a:endParaRPr lang="es-MX" dirty="0"/>
          </a:p>
        </p:txBody>
      </p:sp>
      <p:pic>
        <p:nvPicPr>
          <p:cNvPr id="12" name="Imagen 11" descr="símbolo Tiwanaku">
            <a:extLst>
              <a:ext uri="{FF2B5EF4-FFF2-40B4-BE49-F238E27FC236}">
                <a16:creationId xmlns:a16="http://schemas.microsoft.com/office/drawing/2014/main" id="{83873099-6D45-4EE0-AA6C-6492CC41BC6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1909" y="116861"/>
            <a:ext cx="1144587" cy="1313079"/>
          </a:xfrm>
          <a:prstGeom prst="rect">
            <a:avLst/>
          </a:prstGeom>
          <a:noFill/>
          <a:ln>
            <a:noFill/>
          </a:ln>
        </p:spPr>
      </p:pic>
      <p:sp>
        <p:nvSpPr>
          <p:cNvPr id="11" name="Text Box 2">
            <a:extLst>
              <a:ext uri="{FF2B5EF4-FFF2-40B4-BE49-F238E27FC236}">
                <a16:creationId xmlns:a16="http://schemas.microsoft.com/office/drawing/2014/main" id="{7A56EB26-467B-4643-A675-C7AD2DFA7E06}"/>
              </a:ext>
            </a:extLst>
          </p:cNvPr>
          <p:cNvSpPr txBox="1">
            <a:spLocks noChangeArrowheads="1"/>
          </p:cNvSpPr>
          <p:nvPr/>
        </p:nvSpPr>
        <p:spPr bwMode="auto">
          <a:xfrm>
            <a:off x="590500" y="1340768"/>
            <a:ext cx="8229972"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spcBef>
                <a:spcPts val="0"/>
              </a:spcBef>
              <a:buClrTx/>
              <a:buSzTx/>
              <a:buNone/>
            </a:pPr>
            <a:r>
              <a:rPr lang="es-ES" sz="2200" b="0" i="0" dirty="0">
                <a:solidFill>
                  <a:srgbClr val="202122"/>
                </a:solidFill>
                <a:effectLst/>
                <a:cs typeface="Times New Roman" panose="02020603050405020304" pitchFamily="18" charset="0"/>
              </a:rPr>
              <a:t>El departamento de La Paz, tiene </a:t>
            </a:r>
            <a:r>
              <a:rPr lang="es-ES" sz="2200" dirty="0">
                <a:solidFill>
                  <a:srgbClr val="333333"/>
                </a:solidFill>
                <a:cs typeface="Times New Roman" panose="02020603050405020304" pitchFamily="18" charset="0"/>
              </a:rPr>
              <a:t>diferentes d</a:t>
            </a:r>
            <a:r>
              <a:rPr lang="es-ES" sz="2200" b="0" i="0" dirty="0">
                <a:solidFill>
                  <a:srgbClr val="333333"/>
                </a:solidFill>
                <a:effectLst/>
                <a:cs typeface="Times New Roman" panose="02020603050405020304" pitchFamily="18" charset="0"/>
              </a:rPr>
              <a:t>estinos Turísticos, a parte de su cultura y tradiciones.</a:t>
            </a:r>
          </a:p>
          <a:p>
            <a:pPr>
              <a:spcBef>
                <a:spcPts val="0"/>
              </a:spcBef>
              <a:buClrTx/>
              <a:buSzTx/>
              <a:buNone/>
            </a:pPr>
            <a:endParaRPr lang="es-ES_tradnl" altLang="es-ES" sz="2200" dirty="0">
              <a:cs typeface="Times New Roman" panose="02020603050405020304" pitchFamily="18" charset="0"/>
            </a:endParaRPr>
          </a:p>
        </p:txBody>
      </p:sp>
      <p:pic>
        <p:nvPicPr>
          <p:cNvPr id="6" name="Imagen 5" descr="La ciudad de La Paz">
            <a:extLst>
              <a:ext uri="{FF2B5EF4-FFF2-40B4-BE49-F238E27FC236}">
                <a16:creationId xmlns:a16="http://schemas.microsoft.com/office/drawing/2014/main" id="{1CDB1585-D24B-AADD-66EE-F987D5C3E6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5682" y="2132856"/>
            <a:ext cx="5796638" cy="4346722"/>
          </a:xfrm>
          <a:prstGeom prst="rect">
            <a:avLst/>
          </a:prstGeom>
          <a:noFill/>
          <a:ln>
            <a:noFill/>
          </a:ln>
        </p:spPr>
      </p:pic>
      <p:sp>
        <p:nvSpPr>
          <p:cNvPr id="10" name="CuadroTexto 9">
            <a:extLst>
              <a:ext uri="{FF2B5EF4-FFF2-40B4-BE49-F238E27FC236}">
                <a16:creationId xmlns:a16="http://schemas.microsoft.com/office/drawing/2014/main" id="{EDFD9BB9-F2AE-4DB6-3B70-8A3DE9FE6972}"/>
              </a:ext>
            </a:extLst>
          </p:cNvPr>
          <p:cNvSpPr txBox="1"/>
          <p:nvPr/>
        </p:nvSpPr>
        <p:spPr>
          <a:xfrm>
            <a:off x="1475656" y="6135687"/>
            <a:ext cx="4267200" cy="461665"/>
          </a:xfrm>
          <a:prstGeom prst="rect">
            <a:avLst/>
          </a:prstGeom>
          <a:noFill/>
        </p:spPr>
        <p:txBody>
          <a:bodyPr wrap="square">
            <a:spAutoFit/>
          </a:bodyPr>
          <a:lstStyle/>
          <a:p>
            <a:pPr algn="ctr" eaLnBrk="0" hangingPunct="0">
              <a:defRPr/>
            </a:pPr>
            <a:r>
              <a:rPr lang="es-ES_tradnl" sz="2400" b="1" dirty="0">
                <a:solidFill>
                  <a:srgbClr val="FFFF00"/>
                </a:solidFill>
                <a:effectLst>
                  <a:outerShdw blurRad="38100" dist="38100" dir="2700000" algn="tl">
                    <a:srgbClr val="000000"/>
                  </a:outerShdw>
                </a:effectLst>
              </a:rPr>
              <a:t>LA PAZ, Iglesias coloniales</a:t>
            </a:r>
          </a:p>
        </p:txBody>
      </p:sp>
      <p:pic>
        <p:nvPicPr>
          <p:cNvPr id="13" name="Imagen 12" descr="Teleférico La Paz-El Alto ha transportado más de 120 millones de pasajeros">
            <a:extLst>
              <a:ext uri="{FF2B5EF4-FFF2-40B4-BE49-F238E27FC236}">
                <a16:creationId xmlns:a16="http://schemas.microsoft.com/office/drawing/2014/main" id="{33638A90-7B14-33B3-7091-BC08C26F144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54070" y="2132855"/>
            <a:ext cx="5834248" cy="4389113"/>
          </a:xfrm>
          <a:prstGeom prst="rect">
            <a:avLst/>
          </a:prstGeom>
          <a:noFill/>
          <a:ln>
            <a:noFill/>
          </a:ln>
        </p:spPr>
      </p:pic>
      <p:sp>
        <p:nvSpPr>
          <p:cNvPr id="14" name="CuadroTexto 13">
            <a:extLst>
              <a:ext uri="{FF2B5EF4-FFF2-40B4-BE49-F238E27FC236}">
                <a16:creationId xmlns:a16="http://schemas.microsoft.com/office/drawing/2014/main" id="{448EFA7A-1D67-E48B-FDBD-C520C670E791}"/>
              </a:ext>
            </a:extLst>
          </p:cNvPr>
          <p:cNvSpPr txBox="1"/>
          <p:nvPr/>
        </p:nvSpPr>
        <p:spPr>
          <a:xfrm>
            <a:off x="1628056" y="6093296"/>
            <a:ext cx="4267200" cy="461665"/>
          </a:xfrm>
          <a:prstGeom prst="rect">
            <a:avLst/>
          </a:prstGeom>
          <a:noFill/>
        </p:spPr>
        <p:txBody>
          <a:bodyPr wrap="square">
            <a:spAutoFit/>
          </a:bodyPr>
          <a:lstStyle/>
          <a:p>
            <a:pPr algn="ctr" eaLnBrk="0" hangingPunct="0">
              <a:defRPr/>
            </a:pPr>
            <a:r>
              <a:rPr lang="es-ES_tradnl" sz="2400" b="1" dirty="0">
                <a:solidFill>
                  <a:srgbClr val="FFFF00"/>
                </a:solidFill>
                <a:effectLst>
                  <a:outerShdw blurRad="38100" dist="38100" dir="2700000" algn="tl">
                    <a:srgbClr val="000000"/>
                  </a:outerShdw>
                </a:effectLst>
              </a:rPr>
              <a:t>LA PAZ, Teleféricos</a:t>
            </a:r>
          </a:p>
        </p:txBody>
      </p:sp>
      <p:pic>
        <p:nvPicPr>
          <p:cNvPr id="15" name="Imagen 14" descr="Teleférico de La Paz (empresa estatal Mi Teleférico), Turismo en Bolivia">
            <a:extLst>
              <a:ext uri="{FF2B5EF4-FFF2-40B4-BE49-F238E27FC236}">
                <a16:creationId xmlns:a16="http://schemas.microsoft.com/office/drawing/2014/main" id="{73BA078A-947B-1259-A87E-E3BC78C8BCD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37846" y="2132856"/>
            <a:ext cx="5834248" cy="4389112"/>
          </a:xfrm>
          <a:prstGeom prst="rect">
            <a:avLst/>
          </a:prstGeom>
          <a:noFill/>
          <a:ln>
            <a:noFill/>
          </a:ln>
        </p:spPr>
      </p:pic>
      <p:sp>
        <p:nvSpPr>
          <p:cNvPr id="16" name="CuadroTexto 15">
            <a:extLst>
              <a:ext uri="{FF2B5EF4-FFF2-40B4-BE49-F238E27FC236}">
                <a16:creationId xmlns:a16="http://schemas.microsoft.com/office/drawing/2014/main" id="{E7D56BD3-2B81-DA1F-1B65-00C9A326BAFC}"/>
              </a:ext>
            </a:extLst>
          </p:cNvPr>
          <p:cNvSpPr txBox="1"/>
          <p:nvPr/>
        </p:nvSpPr>
        <p:spPr>
          <a:xfrm>
            <a:off x="1331640" y="6093296"/>
            <a:ext cx="4267200" cy="461665"/>
          </a:xfrm>
          <a:prstGeom prst="rect">
            <a:avLst/>
          </a:prstGeom>
          <a:noFill/>
        </p:spPr>
        <p:txBody>
          <a:bodyPr wrap="square">
            <a:spAutoFit/>
          </a:bodyPr>
          <a:lstStyle/>
          <a:p>
            <a:pPr algn="ctr" eaLnBrk="0" hangingPunct="0">
              <a:defRPr/>
            </a:pPr>
            <a:r>
              <a:rPr lang="es-ES_tradnl" sz="2400" b="1" dirty="0">
                <a:solidFill>
                  <a:srgbClr val="FFFF00"/>
                </a:solidFill>
                <a:effectLst>
                  <a:outerShdw blurRad="38100" dist="38100" dir="2700000" algn="tl">
                    <a:srgbClr val="000000"/>
                  </a:outerShdw>
                </a:effectLst>
              </a:rPr>
              <a:t>LA PAZ, Teleféricos</a:t>
            </a:r>
          </a:p>
        </p:txBody>
      </p:sp>
      <p:pic>
        <p:nvPicPr>
          <p:cNvPr id="17" name="Imagen 16" descr="CAMINO A COROICO LA PAZ - Viajes y turismo - Bolivia Perú">
            <a:extLst>
              <a:ext uri="{FF2B5EF4-FFF2-40B4-BE49-F238E27FC236}">
                <a16:creationId xmlns:a16="http://schemas.microsoft.com/office/drawing/2014/main" id="{B8E5CE0D-E097-36DB-C634-1D6796227C4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19672" y="2132854"/>
            <a:ext cx="5962700" cy="4513596"/>
          </a:xfrm>
          <a:prstGeom prst="rect">
            <a:avLst/>
          </a:prstGeom>
          <a:noFill/>
          <a:ln>
            <a:noFill/>
          </a:ln>
        </p:spPr>
      </p:pic>
      <p:sp>
        <p:nvSpPr>
          <p:cNvPr id="18" name="CuadroTexto 17">
            <a:extLst>
              <a:ext uri="{FF2B5EF4-FFF2-40B4-BE49-F238E27FC236}">
                <a16:creationId xmlns:a16="http://schemas.microsoft.com/office/drawing/2014/main" id="{2307A853-0B09-B7BE-831E-C662CE99CE30}"/>
              </a:ext>
            </a:extLst>
          </p:cNvPr>
          <p:cNvSpPr txBox="1"/>
          <p:nvPr/>
        </p:nvSpPr>
        <p:spPr>
          <a:xfrm>
            <a:off x="1484040" y="6165304"/>
            <a:ext cx="5322386" cy="461665"/>
          </a:xfrm>
          <a:prstGeom prst="rect">
            <a:avLst/>
          </a:prstGeom>
          <a:noFill/>
        </p:spPr>
        <p:txBody>
          <a:bodyPr wrap="square">
            <a:spAutoFit/>
          </a:bodyPr>
          <a:lstStyle/>
          <a:p>
            <a:pPr algn="ctr" eaLnBrk="0" hangingPunct="0">
              <a:defRPr/>
            </a:pPr>
            <a:r>
              <a:rPr lang="es-ES_tradnl" b="1" dirty="0">
                <a:solidFill>
                  <a:srgbClr val="FFFF00"/>
                </a:solidFill>
                <a:effectLst>
                  <a:outerShdw blurRad="38100" dist="38100" dir="2700000" algn="tl">
                    <a:srgbClr val="000000"/>
                  </a:outerShdw>
                </a:effectLst>
              </a:rPr>
              <a:t>Camino de la muerte, a los yungas</a:t>
            </a:r>
            <a:endParaRPr lang="es-ES_tradnl" sz="2400" b="1" dirty="0">
              <a:solidFill>
                <a:srgbClr val="FFFF00"/>
              </a:solidFill>
              <a:effectLst>
                <a:outerShdw blurRad="38100" dist="38100" dir="2700000" algn="tl">
                  <a:srgbClr val="000000"/>
                </a:outerShdw>
              </a:effectLst>
            </a:endParaRPr>
          </a:p>
        </p:txBody>
      </p:sp>
      <p:pic>
        <p:nvPicPr>
          <p:cNvPr id="19" name="Imagen 18" descr="Yungas">
            <a:extLst>
              <a:ext uri="{FF2B5EF4-FFF2-40B4-BE49-F238E27FC236}">
                <a16:creationId xmlns:a16="http://schemas.microsoft.com/office/drawing/2014/main" id="{1C1A52B3-4ACE-1815-7288-F770BA0962D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774" y="2113376"/>
            <a:ext cx="6015996" cy="4555984"/>
          </a:xfrm>
          <a:prstGeom prst="rect">
            <a:avLst/>
          </a:prstGeom>
          <a:noFill/>
          <a:ln>
            <a:noFill/>
          </a:ln>
        </p:spPr>
      </p:pic>
      <p:sp>
        <p:nvSpPr>
          <p:cNvPr id="20" name="CuadroTexto 19">
            <a:extLst>
              <a:ext uri="{FF2B5EF4-FFF2-40B4-BE49-F238E27FC236}">
                <a16:creationId xmlns:a16="http://schemas.microsoft.com/office/drawing/2014/main" id="{E0FB2876-DF77-E679-2436-834EEBC5FB76}"/>
              </a:ext>
            </a:extLst>
          </p:cNvPr>
          <p:cNvSpPr txBox="1"/>
          <p:nvPr/>
        </p:nvSpPr>
        <p:spPr>
          <a:xfrm>
            <a:off x="1636440" y="6317704"/>
            <a:ext cx="5322386" cy="461665"/>
          </a:xfrm>
          <a:prstGeom prst="rect">
            <a:avLst/>
          </a:prstGeom>
          <a:noFill/>
        </p:spPr>
        <p:txBody>
          <a:bodyPr wrap="square">
            <a:spAutoFit/>
          </a:bodyPr>
          <a:lstStyle/>
          <a:p>
            <a:pPr algn="ctr" eaLnBrk="0" hangingPunct="0">
              <a:defRPr/>
            </a:pPr>
            <a:r>
              <a:rPr lang="es-ES_tradnl" b="1" dirty="0">
                <a:solidFill>
                  <a:srgbClr val="FFFF00"/>
                </a:solidFill>
                <a:effectLst>
                  <a:outerShdw blurRad="38100" dist="38100" dir="2700000" algn="tl">
                    <a:srgbClr val="000000"/>
                  </a:outerShdw>
                </a:effectLst>
              </a:rPr>
              <a:t>Los Yungas, de La Paz</a:t>
            </a:r>
            <a:endParaRPr lang="es-ES_tradnl" sz="2400" b="1" dirty="0">
              <a:solidFill>
                <a:srgbClr val="FFFF00"/>
              </a:solidFill>
              <a:effectLst>
                <a:outerShdw blurRad="38100" dist="38100" dir="2700000" algn="tl">
                  <a:srgbClr val="000000"/>
                </a:outerShdw>
              </a:effectLst>
            </a:endParaRPr>
          </a:p>
        </p:txBody>
      </p:sp>
      <p:pic>
        <p:nvPicPr>
          <p:cNvPr id="21" name="Imagen 20">
            <a:extLst>
              <a:ext uri="{FF2B5EF4-FFF2-40B4-BE49-F238E27FC236}">
                <a16:creationId xmlns:a16="http://schemas.microsoft.com/office/drawing/2014/main" id="{E1947646-ED44-D04D-A344-5C5953BC858E}"/>
              </a:ext>
            </a:extLst>
          </p:cNvPr>
          <p:cNvPicPr>
            <a:picLocks noChangeAspect="1"/>
          </p:cNvPicPr>
          <p:nvPr/>
        </p:nvPicPr>
        <p:blipFill>
          <a:blip r:embed="rId10"/>
          <a:stretch>
            <a:fillRect/>
          </a:stretch>
        </p:blipFill>
        <p:spPr>
          <a:xfrm>
            <a:off x="1547664" y="2095976"/>
            <a:ext cx="6083482" cy="4573384"/>
          </a:xfrm>
          <a:prstGeom prst="rect">
            <a:avLst/>
          </a:prstGeom>
        </p:spPr>
      </p:pic>
      <p:sp>
        <p:nvSpPr>
          <p:cNvPr id="22" name="CuadroTexto 21">
            <a:extLst>
              <a:ext uri="{FF2B5EF4-FFF2-40B4-BE49-F238E27FC236}">
                <a16:creationId xmlns:a16="http://schemas.microsoft.com/office/drawing/2014/main" id="{87AED597-5A1C-DE1D-965E-D313E8FDF4D1}"/>
              </a:ext>
            </a:extLst>
          </p:cNvPr>
          <p:cNvSpPr txBox="1"/>
          <p:nvPr/>
        </p:nvSpPr>
        <p:spPr>
          <a:xfrm>
            <a:off x="1691680" y="6237312"/>
            <a:ext cx="5322386" cy="461665"/>
          </a:xfrm>
          <a:prstGeom prst="rect">
            <a:avLst/>
          </a:prstGeom>
          <a:noFill/>
        </p:spPr>
        <p:txBody>
          <a:bodyPr wrap="square">
            <a:spAutoFit/>
          </a:bodyPr>
          <a:lstStyle/>
          <a:p>
            <a:pPr algn="ctr" eaLnBrk="0" hangingPunct="0">
              <a:defRPr/>
            </a:pPr>
            <a:r>
              <a:rPr lang="es-ES_tradnl" b="1" dirty="0">
                <a:solidFill>
                  <a:srgbClr val="FFFF00"/>
                </a:solidFill>
                <a:effectLst>
                  <a:outerShdw blurRad="38100" dist="38100" dir="2700000" algn="tl">
                    <a:srgbClr val="000000"/>
                  </a:outerShdw>
                </a:effectLst>
              </a:rPr>
              <a:t>Lago Titicaca, Bolivia</a:t>
            </a:r>
            <a:endParaRPr lang="es-ES_tradnl" sz="2400" b="1" dirty="0">
              <a:solidFill>
                <a:srgbClr val="FFFF00"/>
              </a:solidFill>
              <a:effectLst>
                <a:outerShdw blurRad="38100" dist="38100" dir="2700000" algn="tl">
                  <a:srgbClr val="000000"/>
                </a:outerShdw>
              </a:effectLst>
            </a:endParaRPr>
          </a:p>
        </p:txBody>
      </p:sp>
      <p:pic>
        <p:nvPicPr>
          <p:cNvPr id="1026" name="Picture 2" descr="LAGO TITICACA (Bolivia) - | Misterios y Leyendas | Culturas | Ubicación |">
            <a:extLst>
              <a:ext uri="{FF2B5EF4-FFF2-40B4-BE49-F238E27FC236}">
                <a16:creationId xmlns:a16="http://schemas.microsoft.com/office/drawing/2014/main" id="{BD16F62D-D668-3572-8259-D50897AE67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7230" y="2060848"/>
            <a:ext cx="6141114" cy="4615130"/>
          </a:xfrm>
          <a:prstGeom prst="rect">
            <a:avLst/>
          </a:prstGeom>
          <a:noFill/>
          <a:extLst>
            <a:ext uri="{909E8E84-426E-40DD-AFC4-6F175D3DCCD1}">
              <a14:hiddenFill xmlns:a14="http://schemas.microsoft.com/office/drawing/2010/main">
                <a:solidFill>
                  <a:srgbClr val="FFFFFF"/>
                </a:solidFill>
              </a14:hiddenFill>
            </a:ext>
          </a:extLst>
        </p:spPr>
      </p:pic>
      <p:sp>
        <p:nvSpPr>
          <p:cNvPr id="23" name="CuadroTexto 22">
            <a:extLst>
              <a:ext uri="{FF2B5EF4-FFF2-40B4-BE49-F238E27FC236}">
                <a16:creationId xmlns:a16="http://schemas.microsoft.com/office/drawing/2014/main" id="{58800272-1406-FAE6-1C62-48508EF87F02}"/>
              </a:ext>
            </a:extLst>
          </p:cNvPr>
          <p:cNvSpPr txBox="1"/>
          <p:nvPr/>
        </p:nvSpPr>
        <p:spPr>
          <a:xfrm>
            <a:off x="1763688" y="6237312"/>
            <a:ext cx="5322386" cy="461665"/>
          </a:xfrm>
          <a:prstGeom prst="rect">
            <a:avLst/>
          </a:prstGeom>
          <a:noFill/>
        </p:spPr>
        <p:txBody>
          <a:bodyPr wrap="square">
            <a:spAutoFit/>
          </a:bodyPr>
          <a:lstStyle/>
          <a:p>
            <a:pPr algn="ctr" eaLnBrk="0" hangingPunct="0">
              <a:defRPr/>
            </a:pPr>
            <a:r>
              <a:rPr lang="es-ES_tradnl" b="1" dirty="0">
                <a:solidFill>
                  <a:srgbClr val="FFFF00"/>
                </a:solidFill>
                <a:effectLst>
                  <a:outerShdw blurRad="38100" dist="38100" dir="2700000" algn="tl">
                    <a:srgbClr val="000000"/>
                  </a:outerShdw>
                </a:effectLst>
              </a:rPr>
              <a:t>Lago Titicaca, Bolivia</a:t>
            </a:r>
            <a:endParaRPr lang="es-ES_tradnl" sz="2400" b="1" dirty="0">
              <a:solidFill>
                <a:srgbClr val="FFFF00"/>
              </a:solidFill>
              <a:effectLst>
                <a:outerShdw blurRad="38100" dist="38100" dir="2700000" algn="tl">
                  <a:srgbClr val="000000"/>
                </a:outerShdw>
              </a:effectLst>
            </a:endParaRPr>
          </a:p>
        </p:txBody>
      </p:sp>
      <p:pic>
        <p:nvPicPr>
          <p:cNvPr id="24" name="Imagen 23" descr="Copacabana">
            <a:extLst>
              <a:ext uri="{FF2B5EF4-FFF2-40B4-BE49-F238E27FC236}">
                <a16:creationId xmlns:a16="http://schemas.microsoft.com/office/drawing/2014/main" id="{73831E66-F398-0026-4F4A-D0E357F9C36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75656" y="2132856"/>
            <a:ext cx="6155490" cy="4553904"/>
          </a:xfrm>
          <a:prstGeom prst="rect">
            <a:avLst/>
          </a:prstGeom>
          <a:noFill/>
          <a:ln>
            <a:noFill/>
          </a:ln>
        </p:spPr>
      </p:pic>
      <p:sp>
        <p:nvSpPr>
          <p:cNvPr id="25" name="CuadroTexto 24">
            <a:extLst>
              <a:ext uri="{FF2B5EF4-FFF2-40B4-BE49-F238E27FC236}">
                <a16:creationId xmlns:a16="http://schemas.microsoft.com/office/drawing/2014/main" id="{275C89A1-B06E-6541-2253-98333AEF2A2C}"/>
              </a:ext>
            </a:extLst>
          </p:cNvPr>
          <p:cNvSpPr txBox="1"/>
          <p:nvPr/>
        </p:nvSpPr>
        <p:spPr>
          <a:xfrm>
            <a:off x="1916088" y="6237312"/>
            <a:ext cx="5322386" cy="461665"/>
          </a:xfrm>
          <a:prstGeom prst="rect">
            <a:avLst/>
          </a:prstGeom>
          <a:noFill/>
        </p:spPr>
        <p:txBody>
          <a:bodyPr wrap="square">
            <a:spAutoFit/>
          </a:bodyPr>
          <a:lstStyle/>
          <a:p>
            <a:pPr algn="ctr" eaLnBrk="0" hangingPunct="0">
              <a:defRPr/>
            </a:pPr>
            <a:r>
              <a:rPr lang="es-ES_tradnl" b="1" dirty="0">
                <a:solidFill>
                  <a:srgbClr val="FFFF00"/>
                </a:solidFill>
                <a:effectLst>
                  <a:outerShdw blurRad="38100" dist="38100" dir="2700000" algn="tl">
                    <a:srgbClr val="000000"/>
                  </a:outerShdw>
                </a:effectLst>
              </a:rPr>
              <a:t>Copacabana, Bolivia</a:t>
            </a:r>
            <a:endParaRPr lang="es-ES_tradnl" sz="2400" b="1" dirty="0">
              <a:solidFill>
                <a:srgbClr val="FFFF00"/>
              </a:solidFill>
              <a:effectLst>
                <a:outerShdw blurRad="38100" dist="38100" dir="2700000" algn="tl">
                  <a:srgbClr val="000000"/>
                </a:outerShdw>
              </a:effectLst>
            </a:endParaRPr>
          </a:p>
        </p:txBody>
      </p:sp>
      <p:pic>
        <p:nvPicPr>
          <p:cNvPr id="26" name="Imagen 25" descr="Isla del Sol">
            <a:extLst>
              <a:ext uri="{FF2B5EF4-FFF2-40B4-BE49-F238E27FC236}">
                <a16:creationId xmlns:a16="http://schemas.microsoft.com/office/drawing/2014/main" id="{1AE3126B-F0C7-D15A-B160-4C8EA10DD4FC}"/>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84704" y="2031631"/>
            <a:ext cx="6183639" cy="4637729"/>
          </a:xfrm>
          <a:prstGeom prst="rect">
            <a:avLst/>
          </a:prstGeom>
          <a:noFill/>
          <a:ln>
            <a:noFill/>
          </a:ln>
        </p:spPr>
      </p:pic>
      <p:sp>
        <p:nvSpPr>
          <p:cNvPr id="27" name="CuadroTexto 26">
            <a:extLst>
              <a:ext uri="{FF2B5EF4-FFF2-40B4-BE49-F238E27FC236}">
                <a16:creationId xmlns:a16="http://schemas.microsoft.com/office/drawing/2014/main" id="{54E1A870-2CB0-34F3-9D0F-D60441909A29}"/>
              </a:ext>
            </a:extLst>
          </p:cNvPr>
          <p:cNvSpPr txBox="1"/>
          <p:nvPr/>
        </p:nvSpPr>
        <p:spPr>
          <a:xfrm>
            <a:off x="2068488" y="6237312"/>
            <a:ext cx="5322386" cy="461665"/>
          </a:xfrm>
          <a:prstGeom prst="rect">
            <a:avLst/>
          </a:prstGeom>
          <a:noFill/>
        </p:spPr>
        <p:txBody>
          <a:bodyPr wrap="square">
            <a:spAutoFit/>
          </a:bodyPr>
          <a:lstStyle/>
          <a:p>
            <a:pPr algn="ctr" eaLnBrk="0" hangingPunct="0">
              <a:defRPr/>
            </a:pPr>
            <a:r>
              <a:rPr lang="es-ES_tradnl" b="1" dirty="0">
                <a:solidFill>
                  <a:srgbClr val="FFFF00"/>
                </a:solidFill>
                <a:effectLst>
                  <a:outerShdw blurRad="38100" dist="38100" dir="2700000" algn="tl">
                    <a:srgbClr val="000000"/>
                  </a:outerShdw>
                </a:effectLst>
              </a:rPr>
              <a:t>Isla de Sol, Bolivia</a:t>
            </a:r>
            <a:endParaRPr lang="es-ES_tradnl" sz="2400" b="1" dirty="0">
              <a:solidFill>
                <a:srgbClr val="FFFF00"/>
              </a:solidFill>
              <a:effectLst>
                <a:outerShdw blurRad="38100" dist="38100" dir="2700000" algn="tl">
                  <a:srgbClr val="000000"/>
                </a:outerShdw>
              </a:effectLst>
            </a:endParaRPr>
          </a:p>
        </p:txBody>
      </p:sp>
      <p:pic>
        <p:nvPicPr>
          <p:cNvPr id="28" name="Imagen 27" descr="Parque Nacional Apolobamba">
            <a:extLst>
              <a:ext uri="{FF2B5EF4-FFF2-40B4-BE49-F238E27FC236}">
                <a16:creationId xmlns:a16="http://schemas.microsoft.com/office/drawing/2014/main" id="{819A11F6-EB3F-8CB7-AF6C-2E5D70C303D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53054" y="2029142"/>
            <a:ext cx="6215290" cy="4669835"/>
          </a:xfrm>
          <a:prstGeom prst="rect">
            <a:avLst/>
          </a:prstGeom>
          <a:noFill/>
          <a:ln>
            <a:noFill/>
          </a:ln>
        </p:spPr>
      </p:pic>
      <p:sp>
        <p:nvSpPr>
          <p:cNvPr id="29" name="CuadroTexto 28">
            <a:extLst>
              <a:ext uri="{FF2B5EF4-FFF2-40B4-BE49-F238E27FC236}">
                <a16:creationId xmlns:a16="http://schemas.microsoft.com/office/drawing/2014/main" id="{05370369-F063-2767-A9AE-AA8AEDFA14EB}"/>
              </a:ext>
            </a:extLst>
          </p:cNvPr>
          <p:cNvSpPr txBox="1"/>
          <p:nvPr/>
        </p:nvSpPr>
        <p:spPr>
          <a:xfrm>
            <a:off x="1475656" y="6237312"/>
            <a:ext cx="5322386" cy="461665"/>
          </a:xfrm>
          <a:prstGeom prst="rect">
            <a:avLst/>
          </a:prstGeom>
          <a:noFill/>
        </p:spPr>
        <p:txBody>
          <a:bodyPr wrap="square">
            <a:spAutoFit/>
          </a:bodyPr>
          <a:lstStyle/>
          <a:p>
            <a:pPr algn="ctr" eaLnBrk="0" hangingPunct="0">
              <a:defRPr/>
            </a:pPr>
            <a:r>
              <a:rPr lang="es-ES_tradnl" b="1" dirty="0">
                <a:solidFill>
                  <a:srgbClr val="FFFF00"/>
                </a:solidFill>
                <a:effectLst>
                  <a:outerShdw blurRad="38100" dist="38100" dir="2700000" algn="tl">
                    <a:srgbClr val="000000"/>
                  </a:outerShdw>
                </a:effectLst>
              </a:rPr>
              <a:t>Parques y reservas en La Paz</a:t>
            </a:r>
            <a:endParaRPr lang="es-ES_tradnl" sz="2400" b="1" dirty="0">
              <a:solidFill>
                <a:srgbClr val="FFFF00"/>
              </a:solidFill>
              <a:effectLst>
                <a:outerShdw blurRad="38100" dist="38100" dir="2700000" algn="tl">
                  <a:srgbClr val="000000"/>
                </a:outerShdw>
              </a:effectLst>
            </a:endParaRPr>
          </a:p>
        </p:txBody>
      </p:sp>
      <p:pic>
        <p:nvPicPr>
          <p:cNvPr id="30" name="Imagen 29" descr="Tiwanaku">
            <a:extLst>
              <a:ext uri="{FF2B5EF4-FFF2-40B4-BE49-F238E27FC236}">
                <a16:creationId xmlns:a16="http://schemas.microsoft.com/office/drawing/2014/main" id="{41A48728-350C-151B-1F31-9724639C2C06}"/>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71600" y="2086239"/>
            <a:ext cx="7048114" cy="4655129"/>
          </a:xfrm>
          <a:prstGeom prst="rect">
            <a:avLst/>
          </a:prstGeom>
          <a:noFill/>
          <a:ln>
            <a:noFill/>
          </a:ln>
        </p:spPr>
      </p:pic>
      <p:sp>
        <p:nvSpPr>
          <p:cNvPr id="31" name="CuadroTexto 30">
            <a:extLst>
              <a:ext uri="{FF2B5EF4-FFF2-40B4-BE49-F238E27FC236}">
                <a16:creationId xmlns:a16="http://schemas.microsoft.com/office/drawing/2014/main" id="{EF7ED388-E0D1-C692-3A22-E082DAD2FE0A}"/>
              </a:ext>
            </a:extLst>
          </p:cNvPr>
          <p:cNvSpPr txBox="1"/>
          <p:nvPr/>
        </p:nvSpPr>
        <p:spPr>
          <a:xfrm>
            <a:off x="1628056" y="6389712"/>
            <a:ext cx="5322386" cy="461665"/>
          </a:xfrm>
          <a:prstGeom prst="rect">
            <a:avLst/>
          </a:prstGeom>
          <a:noFill/>
        </p:spPr>
        <p:txBody>
          <a:bodyPr wrap="square">
            <a:spAutoFit/>
          </a:bodyPr>
          <a:lstStyle/>
          <a:p>
            <a:pPr algn="ctr" eaLnBrk="0" hangingPunct="0">
              <a:defRPr/>
            </a:pPr>
            <a:r>
              <a:rPr lang="es-ES_tradnl" b="1" dirty="0" err="1">
                <a:solidFill>
                  <a:srgbClr val="FFFF00"/>
                </a:solidFill>
                <a:effectLst>
                  <a:outerShdw blurRad="38100" dist="38100" dir="2700000" algn="tl">
                    <a:srgbClr val="000000"/>
                  </a:outerShdw>
                </a:effectLst>
              </a:rPr>
              <a:t>Tiahuanacu</a:t>
            </a:r>
            <a:r>
              <a:rPr lang="es-ES_tradnl" b="1" dirty="0">
                <a:solidFill>
                  <a:srgbClr val="FFFF00"/>
                </a:solidFill>
                <a:effectLst>
                  <a:outerShdw blurRad="38100" dist="38100" dir="2700000" algn="tl">
                    <a:srgbClr val="000000"/>
                  </a:outerShdw>
                </a:effectLst>
              </a:rPr>
              <a:t>, Bolivia</a:t>
            </a:r>
            <a:endParaRPr lang="es-ES_tradnl" sz="2400" b="1" dirty="0">
              <a:solidFill>
                <a:srgbClr val="FFFF00"/>
              </a:solidFill>
              <a:effectLst>
                <a:outerShdw blurRad="38100" dist="38100" dir="2700000" algn="tl">
                  <a:srgbClr val="000000"/>
                </a:outerShdw>
              </a:effectLst>
            </a:endParaRPr>
          </a:p>
        </p:txBody>
      </p:sp>
    </p:spTree>
    <p:extLst>
      <p:ext uri="{BB962C8B-B14F-4D97-AF65-F5344CB8AC3E}">
        <p14:creationId xmlns:p14="http://schemas.microsoft.com/office/powerpoint/2010/main" val="3329014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2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par>
                                <p:cTn id="32" presetID="22" presetClass="entr" presetSubtype="4"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par>
                                <p:cTn id="40" presetID="22" presetClass="entr" presetSubtype="4"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par>
                                <p:cTn id="48" presetID="22" presetClass="entr" presetSubtype="4" fill="hold" nodeType="withEffect">
                                  <p:stCondLst>
                                    <p:cond delay="0"/>
                                  </p:stCondLst>
                                  <p:childTnLst>
                                    <p:set>
                                      <p:cBhvr>
                                        <p:cTn id="49" dur="1" fill="hold">
                                          <p:stCondLst>
                                            <p:cond delay="0"/>
                                          </p:stCondLst>
                                        </p:cTn>
                                        <p:tgtEl>
                                          <p:spTgt spid="1026"/>
                                        </p:tgtEl>
                                        <p:attrNameLst>
                                          <p:attrName>style.visibility</p:attrName>
                                        </p:attrNameLst>
                                      </p:cBhvr>
                                      <p:to>
                                        <p:strVal val="visible"/>
                                      </p:to>
                                    </p:set>
                                    <p:animEffect transition="in" filter="wipe(down)">
                                      <p:cBhvr>
                                        <p:cTn id="50" dur="500"/>
                                        <p:tgtEl>
                                          <p:spTgt spid="102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down)">
                                      <p:cBhvr>
                                        <p:cTn id="55" dur="500"/>
                                        <p:tgtEl>
                                          <p:spTgt spid="25"/>
                                        </p:tgtEl>
                                      </p:cBhvr>
                                    </p:animEffect>
                                  </p:childTnLst>
                                </p:cTn>
                              </p:par>
                              <p:par>
                                <p:cTn id="56" presetID="22" presetClass="entr" presetSubtype="4"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down)">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down)">
                                      <p:cBhvr>
                                        <p:cTn id="63" dur="500"/>
                                        <p:tgtEl>
                                          <p:spTgt spid="27"/>
                                        </p:tgtEl>
                                      </p:cBhvr>
                                    </p:animEffect>
                                  </p:childTnLst>
                                </p:cTn>
                              </p:par>
                              <p:par>
                                <p:cTn id="64" presetID="22" presetClass="entr" presetSubtype="4"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down)">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down)">
                                      <p:cBhvr>
                                        <p:cTn id="71" dur="500"/>
                                        <p:tgtEl>
                                          <p:spTgt spid="29"/>
                                        </p:tgtEl>
                                      </p:cBhvr>
                                    </p:animEffect>
                                  </p:childTnLst>
                                </p:cTn>
                              </p:par>
                              <p:par>
                                <p:cTn id="72" presetID="22" presetClass="entr" presetSubtype="4" fill="hold"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wipe(down)">
                                      <p:cBhvr>
                                        <p:cTn id="74" dur="5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down)">
                                      <p:cBhvr>
                                        <p:cTn id="79" dur="500"/>
                                        <p:tgtEl>
                                          <p:spTgt spid="31"/>
                                        </p:tgtEl>
                                      </p:cBhvr>
                                    </p:animEffect>
                                  </p:childTnLst>
                                </p:cTn>
                              </p:par>
                              <p:par>
                                <p:cTn id="80" presetID="22" presetClass="entr" presetSubtype="4" fill="hold"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down)">
                                      <p:cBhvr>
                                        <p:cTn id="8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20" grpId="0"/>
      <p:bldP spid="22" grpId="0"/>
      <p:bldP spid="23" grpId="0"/>
      <p:bldP spid="25" grpId="0"/>
      <p:bldP spid="27" grpId="0"/>
      <p:bldP spid="29"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6 CuadroTexto"/>
          <p:cNvSpPr txBox="1">
            <a:spLocks noChangeArrowheads="1"/>
          </p:cNvSpPr>
          <p:nvPr/>
        </p:nvSpPr>
        <p:spPr bwMode="auto">
          <a:xfrm>
            <a:off x="323850" y="620688"/>
            <a:ext cx="7488238" cy="523220"/>
          </a:xfrm>
          <a:prstGeom prst="rect">
            <a:avLst/>
          </a:prstGeom>
          <a:gradFill rotWithShape="1">
            <a:gsLst>
              <a:gs pos="0">
                <a:srgbClr val="3399FF">
                  <a:gamma/>
                  <a:shade val="46275"/>
                  <a:invGamma/>
                </a:srgbClr>
              </a:gs>
              <a:gs pos="50000">
                <a:srgbClr val="3399FF"/>
              </a:gs>
              <a:gs pos="100000">
                <a:srgbClr val="3399FF">
                  <a:gamma/>
                  <a:shade val="46275"/>
                  <a:invGamma/>
                </a:srgbClr>
              </a:gs>
            </a:gsLst>
            <a:lin ang="0" scaled="1"/>
          </a:gradFill>
          <a:ln w="9525">
            <a:solidFill>
              <a:srgbClr val="0000FF"/>
            </a:solidFill>
            <a:miter lim="800000"/>
            <a:headEnd/>
            <a:tailEnd/>
          </a:ln>
        </p:spPr>
        <p:txBody>
          <a:bodyPr wrap="square">
            <a:spAutoFit/>
          </a:bodyPr>
          <a:lstStyle/>
          <a:p>
            <a:pPr algn="ctr" eaLnBrk="0" hangingPunct="0">
              <a:defRPr/>
            </a:pPr>
            <a:r>
              <a:rPr lang="es-ES_tradnl" sz="2800" b="1" dirty="0">
                <a:solidFill>
                  <a:srgbClr val="FFFF00"/>
                </a:solidFill>
                <a:effectLst>
                  <a:outerShdw blurRad="38100" dist="38100" dir="2700000" algn="tl">
                    <a:srgbClr val="000000"/>
                  </a:outerShdw>
                </a:effectLst>
              </a:rPr>
              <a:t>MUNICIPIO DE TIAHUANACU</a:t>
            </a:r>
          </a:p>
        </p:txBody>
      </p:sp>
      <p:pic>
        <p:nvPicPr>
          <p:cNvPr id="4101" name="Picture 12" descr="lineas2"/>
          <p:cNvPicPr>
            <a:picLocks noChangeAspect="1" noChangeArrowheads="1"/>
          </p:cNvPicPr>
          <p:nvPr/>
        </p:nvPicPr>
        <p:blipFill>
          <a:blip r:embed="rId3" cstate="print"/>
          <a:srcRect/>
          <a:stretch>
            <a:fillRect/>
          </a:stretch>
        </p:blipFill>
        <p:spPr bwMode="auto">
          <a:xfrm>
            <a:off x="323850" y="260350"/>
            <a:ext cx="7488238" cy="271463"/>
          </a:xfrm>
          <a:prstGeom prst="rect">
            <a:avLst/>
          </a:prstGeom>
          <a:noFill/>
          <a:ln w="9525">
            <a:noFill/>
            <a:miter lim="800000"/>
            <a:headEnd/>
            <a:tailEnd/>
          </a:ln>
        </p:spPr>
      </p:pic>
      <p:sp>
        <p:nvSpPr>
          <p:cNvPr id="9" name="8 Marcador de número de diapositiva"/>
          <p:cNvSpPr>
            <a:spLocks noGrp="1"/>
          </p:cNvSpPr>
          <p:nvPr>
            <p:ph type="sldNum" sz="quarter" idx="12"/>
          </p:nvPr>
        </p:nvSpPr>
        <p:spPr>
          <a:xfrm>
            <a:off x="6553200" y="6351588"/>
            <a:ext cx="2133600" cy="369888"/>
          </a:xfrm>
        </p:spPr>
        <p:txBody>
          <a:bodyPr/>
          <a:lstStyle/>
          <a:p>
            <a:pPr>
              <a:defRPr/>
            </a:pPr>
            <a:fld id="{96E5506A-124B-4E9C-AFC3-881A8A384FE8}" type="slidenum">
              <a:rPr lang="es-MX"/>
              <a:pPr>
                <a:defRPr/>
              </a:pPr>
              <a:t>5</a:t>
            </a:fld>
            <a:endParaRPr lang="es-MX" dirty="0"/>
          </a:p>
        </p:txBody>
      </p:sp>
      <p:pic>
        <p:nvPicPr>
          <p:cNvPr id="12" name="Imagen 11" descr="símbolo Tiwanaku">
            <a:extLst>
              <a:ext uri="{FF2B5EF4-FFF2-40B4-BE49-F238E27FC236}">
                <a16:creationId xmlns:a16="http://schemas.microsoft.com/office/drawing/2014/main" id="{83873099-6D45-4EE0-AA6C-6492CC41BC6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1909" y="116861"/>
            <a:ext cx="1144587" cy="1313079"/>
          </a:xfrm>
          <a:prstGeom prst="rect">
            <a:avLst/>
          </a:prstGeom>
          <a:noFill/>
          <a:ln>
            <a:noFill/>
          </a:ln>
        </p:spPr>
      </p:pic>
      <p:sp>
        <p:nvSpPr>
          <p:cNvPr id="11" name="Text Box 2">
            <a:extLst>
              <a:ext uri="{FF2B5EF4-FFF2-40B4-BE49-F238E27FC236}">
                <a16:creationId xmlns:a16="http://schemas.microsoft.com/office/drawing/2014/main" id="{7A56EB26-467B-4643-A675-C7AD2DFA7E06}"/>
              </a:ext>
            </a:extLst>
          </p:cNvPr>
          <p:cNvSpPr txBox="1">
            <a:spLocks noChangeArrowheads="1"/>
          </p:cNvSpPr>
          <p:nvPr/>
        </p:nvSpPr>
        <p:spPr bwMode="auto">
          <a:xfrm>
            <a:off x="456828" y="1291407"/>
            <a:ext cx="807561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spcBef>
                <a:spcPts val="0"/>
              </a:spcBef>
              <a:buClrTx/>
              <a:buSzTx/>
              <a:buNone/>
            </a:pPr>
            <a:r>
              <a:rPr lang="es-ES_tradnl" altLang="es-ES" sz="2200" dirty="0" err="1"/>
              <a:t>Tiahuanacu</a:t>
            </a:r>
            <a:r>
              <a:rPr lang="es-ES_tradnl" altLang="es-ES" sz="2200" dirty="0"/>
              <a:t> se crea con la Ley de fecha 22 de noviembre de 1947, actualmente tiene una población 12,189, a una altitud 3800 msnm</a:t>
            </a:r>
          </a:p>
        </p:txBody>
      </p:sp>
      <p:pic>
        <p:nvPicPr>
          <p:cNvPr id="6" name="Imagen 5" descr="Tiwanaku bolivia fotografías e imágenes de alta resolución - Alamy">
            <a:extLst>
              <a:ext uri="{FF2B5EF4-FFF2-40B4-BE49-F238E27FC236}">
                <a16:creationId xmlns:a16="http://schemas.microsoft.com/office/drawing/2014/main" id="{85E8FF96-B315-8BAE-5A19-1F8A77F8EE9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148715"/>
            <a:ext cx="6480720" cy="4448637"/>
          </a:xfrm>
          <a:prstGeom prst="rect">
            <a:avLst/>
          </a:prstGeom>
          <a:noFill/>
          <a:ln>
            <a:noFill/>
          </a:ln>
        </p:spPr>
      </p:pic>
      <p:pic>
        <p:nvPicPr>
          <p:cNvPr id="10" name="Imagen 9">
            <a:extLst>
              <a:ext uri="{FF2B5EF4-FFF2-40B4-BE49-F238E27FC236}">
                <a16:creationId xmlns:a16="http://schemas.microsoft.com/office/drawing/2014/main" id="{05D89D73-B76C-283A-EE89-238D95AF53EC}"/>
              </a:ext>
            </a:extLst>
          </p:cNvPr>
          <p:cNvPicPr>
            <a:picLocks noChangeAspect="1"/>
          </p:cNvPicPr>
          <p:nvPr/>
        </p:nvPicPr>
        <p:blipFill>
          <a:blip r:embed="rId6"/>
          <a:stretch>
            <a:fillRect/>
          </a:stretch>
        </p:blipFill>
        <p:spPr>
          <a:xfrm>
            <a:off x="1358659" y="2132567"/>
            <a:ext cx="6553200" cy="4464785"/>
          </a:xfrm>
          <a:prstGeom prst="rect">
            <a:avLst/>
          </a:prstGeom>
        </p:spPr>
      </p:pic>
    </p:spTree>
    <p:extLst>
      <p:ext uri="{BB962C8B-B14F-4D97-AF65-F5344CB8AC3E}">
        <p14:creationId xmlns:p14="http://schemas.microsoft.com/office/powerpoint/2010/main" val="29930702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25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6 CuadroTexto"/>
          <p:cNvSpPr txBox="1">
            <a:spLocks noChangeArrowheads="1"/>
          </p:cNvSpPr>
          <p:nvPr/>
        </p:nvSpPr>
        <p:spPr bwMode="auto">
          <a:xfrm>
            <a:off x="323850" y="620688"/>
            <a:ext cx="7488238" cy="523220"/>
          </a:xfrm>
          <a:prstGeom prst="rect">
            <a:avLst/>
          </a:prstGeom>
          <a:gradFill rotWithShape="1">
            <a:gsLst>
              <a:gs pos="0">
                <a:srgbClr val="3399FF">
                  <a:gamma/>
                  <a:shade val="46275"/>
                  <a:invGamma/>
                </a:srgbClr>
              </a:gs>
              <a:gs pos="50000">
                <a:srgbClr val="3399FF"/>
              </a:gs>
              <a:gs pos="100000">
                <a:srgbClr val="3399FF">
                  <a:gamma/>
                  <a:shade val="46275"/>
                  <a:invGamma/>
                </a:srgbClr>
              </a:gs>
            </a:gsLst>
            <a:lin ang="0" scaled="1"/>
          </a:gradFill>
          <a:ln w="9525">
            <a:solidFill>
              <a:srgbClr val="0000FF"/>
            </a:solidFill>
            <a:miter lim="800000"/>
            <a:headEnd/>
            <a:tailEnd/>
          </a:ln>
        </p:spPr>
        <p:txBody>
          <a:bodyPr wrap="square">
            <a:spAutoFit/>
          </a:bodyPr>
          <a:lstStyle/>
          <a:p>
            <a:pPr algn="ctr" eaLnBrk="0" hangingPunct="0">
              <a:defRPr/>
            </a:pPr>
            <a:r>
              <a:rPr lang="es-ES_tradnl" sz="2800" b="1" dirty="0">
                <a:solidFill>
                  <a:srgbClr val="FFFF00"/>
                </a:solidFill>
                <a:effectLst>
                  <a:outerShdw blurRad="38100" dist="38100" dir="2700000" algn="tl">
                    <a:srgbClr val="000000"/>
                  </a:outerShdw>
                </a:effectLst>
              </a:rPr>
              <a:t>GENERALIDADES DE TIAHUANACU</a:t>
            </a:r>
          </a:p>
        </p:txBody>
      </p:sp>
      <p:pic>
        <p:nvPicPr>
          <p:cNvPr id="4101" name="Picture 12" descr="lineas2"/>
          <p:cNvPicPr>
            <a:picLocks noChangeAspect="1" noChangeArrowheads="1"/>
          </p:cNvPicPr>
          <p:nvPr/>
        </p:nvPicPr>
        <p:blipFill>
          <a:blip r:embed="rId3" cstate="print"/>
          <a:srcRect/>
          <a:stretch>
            <a:fillRect/>
          </a:stretch>
        </p:blipFill>
        <p:spPr bwMode="auto">
          <a:xfrm>
            <a:off x="323850" y="260350"/>
            <a:ext cx="7488238" cy="271463"/>
          </a:xfrm>
          <a:prstGeom prst="rect">
            <a:avLst/>
          </a:prstGeom>
          <a:noFill/>
          <a:ln w="9525">
            <a:noFill/>
            <a:miter lim="800000"/>
            <a:headEnd/>
            <a:tailEnd/>
          </a:ln>
        </p:spPr>
      </p:pic>
      <p:sp>
        <p:nvSpPr>
          <p:cNvPr id="9" name="8 Marcador de número de diapositiva"/>
          <p:cNvSpPr>
            <a:spLocks noGrp="1"/>
          </p:cNvSpPr>
          <p:nvPr>
            <p:ph type="sldNum" sz="quarter" idx="12"/>
          </p:nvPr>
        </p:nvSpPr>
        <p:spPr>
          <a:xfrm>
            <a:off x="6553200" y="6351588"/>
            <a:ext cx="2133600" cy="369888"/>
          </a:xfrm>
        </p:spPr>
        <p:txBody>
          <a:bodyPr/>
          <a:lstStyle/>
          <a:p>
            <a:pPr>
              <a:defRPr/>
            </a:pPr>
            <a:fld id="{96E5506A-124B-4E9C-AFC3-881A8A384FE8}" type="slidenum">
              <a:rPr lang="es-MX"/>
              <a:pPr>
                <a:defRPr/>
              </a:pPr>
              <a:t>6</a:t>
            </a:fld>
            <a:endParaRPr lang="es-MX" dirty="0"/>
          </a:p>
        </p:txBody>
      </p:sp>
      <p:pic>
        <p:nvPicPr>
          <p:cNvPr id="12" name="Imagen 11" descr="símbolo Tiwanaku">
            <a:extLst>
              <a:ext uri="{FF2B5EF4-FFF2-40B4-BE49-F238E27FC236}">
                <a16:creationId xmlns:a16="http://schemas.microsoft.com/office/drawing/2014/main" id="{83873099-6D45-4EE0-AA6C-6492CC41BC6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1909" y="116861"/>
            <a:ext cx="1144587" cy="1313079"/>
          </a:xfrm>
          <a:prstGeom prst="rect">
            <a:avLst/>
          </a:prstGeom>
          <a:noFill/>
          <a:ln>
            <a:noFill/>
          </a:ln>
        </p:spPr>
      </p:pic>
      <p:sp>
        <p:nvSpPr>
          <p:cNvPr id="11" name="Text Box 2">
            <a:extLst>
              <a:ext uri="{FF2B5EF4-FFF2-40B4-BE49-F238E27FC236}">
                <a16:creationId xmlns:a16="http://schemas.microsoft.com/office/drawing/2014/main" id="{7A56EB26-467B-4643-A675-C7AD2DFA7E06}"/>
              </a:ext>
            </a:extLst>
          </p:cNvPr>
          <p:cNvSpPr txBox="1">
            <a:spLocks noChangeArrowheads="1"/>
          </p:cNvSpPr>
          <p:nvPr/>
        </p:nvSpPr>
        <p:spPr bwMode="auto">
          <a:xfrm>
            <a:off x="611188" y="1292275"/>
            <a:ext cx="76200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spcBef>
                <a:spcPts val="0"/>
              </a:spcBef>
              <a:buClrTx/>
              <a:buSzTx/>
              <a:buFont typeface="Wingdings" panose="05000000000000000000" pitchFamily="2" charset="2"/>
              <a:buChar char="Ø"/>
            </a:pPr>
            <a:r>
              <a:rPr lang="es-ES_tradnl" altLang="es-ES" sz="2200" dirty="0"/>
              <a:t> Ganadería (bovinos de leche, carne, ovinos, porcinos)</a:t>
            </a:r>
          </a:p>
          <a:p>
            <a:pPr eaLnBrk="1" hangingPunct="1">
              <a:spcBef>
                <a:spcPts val="0"/>
              </a:spcBef>
              <a:buClrTx/>
              <a:buSzTx/>
              <a:buFont typeface="Wingdings" panose="05000000000000000000" pitchFamily="2" charset="2"/>
              <a:buChar char="Ø"/>
            </a:pPr>
            <a:r>
              <a:rPr lang="es-ES_tradnl" altLang="es-ES" sz="2200" dirty="0"/>
              <a:t> Agrícola (papa, cebolla, ajo, haba)</a:t>
            </a:r>
          </a:p>
          <a:p>
            <a:pPr eaLnBrk="1" hangingPunct="1">
              <a:spcBef>
                <a:spcPts val="0"/>
              </a:spcBef>
              <a:buClrTx/>
              <a:buSzTx/>
              <a:buFont typeface="Wingdings" panose="05000000000000000000" pitchFamily="2" charset="2"/>
              <a:buChar char="Ø"/>
            </a:pPr>
            <a:r>
              <a:rPr lang="es-ES_tradnl" altLang="es-ES" sz="2200" dirty="0"/>
              <a:t>Turismo y artesanías (Sitios Arq., lago, cerros y montañas)</a:t>
            </a:r>
          </a:p>
          <a:p>
            <a:pPr eaLnBrk="1" hangingPunct="1">
              <a:spcBef>
                <a:spcPts val="0"/>
              </a:spcBef>
              <a:buClrTx/>
              <a:buSzTx/>
              <a:buFont typeface="Wingdings" panose="05000000000000000000" pitchFamily="2" charset="2"/>
              <a:buChar char="Ø"/>
            </a:pPr>
            <a:r>
              <a:rPr lang="es-ES_tradnl" altLang="es-ES" sz="2200" dirty="0"/>
              <a:t> Piscicultura (lago Titicaca)</a:t>
            </a:r>
          </a:p>
        </p:txBody>
      </p:sp>
      <p:pic>
        <p:nvPicPr>
          <p:cNvPr id="17" name="Imagen 16">
            <a:extLst>
              <a:ext uri="{FF2B5EF4-FFF2-40B4-BE49-F238E27FC236}">
                <a16:creationId xmlns:a16="http://schemas.microsoft.com/office/drawing/2014/main" id="{CCF40D9D-49B6-4AED-92F5-026830C44BE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7504" y="2996952"/>
            <a:ext cx="4453219" cy="3584103"/>
          </a:xfrm>
          <a:prstGeom prst="rect">
            <a:avLst/>
          </a:prstGeom>
          <a:noFill/>
          <a:ln>
            <a:noFill/>
          </a:ln>
        </p:spPr>
      </p:pic>
      <p:pic>
        <p:nvPicPr>
          <p:cNvPr id="18" name="Imagen 17">
            <a:extLst>
              <a:ext uri="{FF2B5EF4-FFF2-40B4-BE49-F238E27FC236}">
                <a16:creationId xmlns:a16="http://schemas.microsoft.com/office/drawing/2014/main" id="{22908ADE-4628-453C-853C-B0CA154D6BC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671361" y="2996952"/>
            <a:ext cx="4221119" cy="3605728"/>
          </a:xfrm>
          <a:prstGeom prst="rect">
            <a:avLst/>
          </a:prstGeom>
          <a:noFill/>
          <a:ln>
            <a:noFill/>
          </a:ln>
        </p:spPr>
      </p:pic>
      <p:pic>
        <p:nvPicPr>
          <p:cNvPr id="19" name="Imagen 18">
            <a:extLst>
              <a:ext uri="{FF2B5EF4-FFF2-40B4-BE49-F238E27FC236}">
                <a16:creationId xmlns:a16="http://schemas.microsoft.com/office/drawing/2014/main" id="{92B0B487-7F64-4650-9E87-1370B063496C}"/>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07504" y="2942418"/>
            <a:ext cx="4442500" cy="3646011"/>
          </a:xfrm>
          <a:prstGeom prst="rect">
            <a:avLst/>
          </a:prstGeom>
          <a:noFill/>
          <a:ln>
            <a:noFill/>
          </a:ln>
        </p:spPr>
      </p:pic>
      <p:pic>
        <p:nvPicPr>
          <p:cNvPr id="20" name="Imagen 19">
            <a:extLst>
              <a:ext uri="{FF2B5EF4-FFF2-40B4-BE49-F238E27FC236}">
                <a16:creationId xmlns:a16="http://schemas.microsoft.com/office/drawing/2014/main" id="{FBA4AE69-A87D-4B7E-BB49-D21B170D1919}"/>
              </a:ext>
            </a:extLst>
          </p:cNvPr>
          <p:cNvPicPr/>
          <p:nvPr/>
        </p:nvPicPr>
        <p:blipFill>
          <a:blip r:embed="rId8"/>
          <a:stretch>
            <a:fillRect/>
          </a:stretch>
        </p:blipFill>
        <p:spPr>
          <a:xfrm>
            <a:off x="4659660" y="2961310"/>
            <a:ext cx="4232819" cy="3646011"/>
          </a:xfrm>
          <a:prstGeom prst="rect">
            <a:avLst/>
          </a:prstGeom>
        </p:spPr>
      </p:pic>
      <p:pic>
        <p:nvPicPr>
          <p:cNvPr id="21" name="Imagen 20" descr="Cultivo de cebolla » Cómo cultivar cebolla en tu huerto en casa">
            <a:extLst>
              <a:ext uri="{FF2B5EF4-FFF2-40B4-BE49-F238E27FC236}">
                <a16:creationId xmlns:a16="http://schemas.microsoft.com/office/drawing/2014/main" id="{1A8A27A3-3C23-4E17-85F9-08711B2CD77B}"/>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4602374" y="2978059"/>
            <a:ext cx="4290105" cy="3610369"/>
          </a:xfrm>
          <a:prstGeom prst="rect">
            <a:avLst/>
          </a:prstGeom>
          <a:noFill/>
          <a:ln>
            <a:noFill/>
          </a:ln>
        </p:spPr>
      </p:pic>
      <p:pic>
        <p:nvPicPr>
          <p:cNvPr id="22" name="Imagen 21">
            <a:extLst>
              <a:ext uri="{FF2B5EF4-FFF2-40B4-BE49-F238E27FC236}">
                <a16:creationId xmlns:a16="http://schemas.microsoft.com/office/drawing/2014/main" id="{7DCD3F33-1319-4F64-A3D5-ED8B14856E4A}"/>
              </a:ext>
            </a:extLst>
          </p:cNvPr>
          <p:cNvPicPr/>
          <p:nvPr/>
        </p:nvPicPr>
        <p:blipFill>
          <a:blip r:embed="rId10"/>
          <a:stretch>
            <a:fillRect/>
          </a:stretch>
        </p:blipFill>
        <p:spPr>
          <a:xfrm>
            <a:off x="55133" y="2940192"/>
            <a:ext cx="4442499" cy="3584103"/>
          </a:xfrm>
          <a:prstGeom prst="rect">
            <a:avLst/>
          </a:prstGeom>
        </p:spPr>
      </p:pic>
      <p:pic>
        <p:nvPicPr>
          <p:cNvPr id="23" name="Imagen 22">
            <a:extLst>
              <a:ext uri="{FF2B5EF4-FFF2-40B4-BE49-F238E27FC236}">
                <a16:creationId xmlns:a16="http://schemas.microsoft.com/office/drawing/2014/main" id="{2981D657-D29B-4FC6-BB47-43A91C901996}"/>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504" y="2996952"/>
            <a:ext cx="4346476" cy="3488513"/>
          </a:xfrm>
          <a:prstGeom prst="rect">
            <a:avLst/>
          </a:prstGeom>
          <a:noFill/>
          <a:ln>
            <a:noFill/>
          </a:ln>
        </p:spPr>
      </p:pic>
      <p:pic>
        <p:nvPicPr>
          <p:cNvPr id="24" name="Imagen 23">
            <a:extLst>
              <a:ext uri="{FF2B5EF4-FFF2-40B4-BE49-F238E27FC236}">
                <a16:creationId xmlns:a16="http://schemas.microsoft.com/office/drawing/2014/main" id="{D36293E6-85DE-4203-881E-11811277D942}"/>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4657485" y="2995521"/>
            <a:ext cx="4232819" cy="3646010"/>
          </a:xfrm>
          <a:prstGeom prst="rect">
            <a:avLst/>
          </a:prstGeom>
          <a:noFill/>
          <a:ln>
            <a:noFill/>
          </a:ln>
        </p:spPr>
      </p:pic>
      <p:pic>
        <p:nvPicPr>
          <p:cNvPr id="25" name="Imagen 24">
            <a:extLst>
              <a:ext uri="{FF2B5EF4-FFF2-40B4-BE49-F238E27FC236}">
                <a16:creationId xmlns:a16="http://schemas.microsoft.com/office/drawing/2014/main" id="{A730824E-1DF2-4DF3-838D-60014E383A5B}"/>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a:off x="109777" y="2996952"/>
            <a:ext cx="4385854" cy="3575589"/>
          </a:xfrm>
          <a:prstGeom prst="rect">
            <a:avLst/>
          </a:prstGeom>
          <a:noFill/>
          <a:ln>
            <a:noFill/>
          </a:ln>
        </p:spPr>
      </p:pic>
      <p:pic>
        <p:nvPicPr>
          <p:cNvPr id="26" name="Imagen 25">
            <a:extLst>
              <a:ext uri="{FF2B5EF4-FFF2-40B4-BE49-F238E27FC236}">
                <a16:creationId xmlns:a16="http://schemas.microsoft.com/office/drawing/2014/main" id="{B5762F5F-6A34-4314-94EF-427B62F2262B}"/>
              </a:ext>
            </a:extLst>
          </p:cNvPr>
          <p:cNvPicPr/>
          <p:nvPr/>
        </p:nvPicPr>
        <p:blipFill>
          <a:blip r:embed="rId14">
            <a:extLst>
              <a:ext uri="{28A0092B-C50C-407E-A947-70E740481C1C}">
                <a14:useLocalDpi xmlns:a14="http://schemas.microsoft.com/office/drawing/2010/main" val="0"/>
              </a:ext>
            </a:extLst>
          </a:blip>
          <a:srcRect/>
          <a:stretch>
            <a:fillRect/>
          </a:stretch>
        </p:blipFill>
        <p:spPr bwMode="auto">
          <a:xfrm>
            <a:off x="4560722" y="2978059"/>
            <a:ext cx="4329581" cy="3663472"/>
          </a:xfrm>
          <a:prstGeom prst="rect">
            <a:avLst/>
          </a:prstGeom>
          <a:noFill/>
          <a:ln>
            <a:noFill/>
          </a:ln>
        </p:spPr>
      </p:pic>
    </p:spTree>
    <p:extLst>
      <p:ext uri="{BB962C8B-B14F-4D97-AF65-F5344CB8AC3E}">
        <p14:creationId xmlns:p14="http://schemas.microsoft.com/office/powerpoint/2010/main" val="20243105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12" descr="lineas2"/>
          <p:cNvPicPr>
            <a:picLocks noChangeAspect="1" noChangeArrowheads="1"/>
          </p:cNvPicPr>
          <p:nvPr/>
        </p:nvPicPr>
        <p:blipFill>
          <a:blip r:embed="rId3" cstate="print"/>
          <a:srcRect/>
          <a:stretch>
            <a:fillRect/>
          </a:stretch>
        </p:blipFill>
        <p:spPr bwMode="auto">
          <a:xfrm>
            <a:off x="323850" y="260350"/>
            <a:ext cx="7488238" cy="271463"/>
          </a:xfrm>
          <a:prstGeom prst="rect">
            <a:avLst/>
          </a:prstGeom>
          <a:noFill/>
          <a:ln w="9525">
            <a:noFill/>
            <a:miter lim="800000"/>
            <a:headEnd/>
            <a:tailEnd/>
          </a:ln>
        </p:spPr>
      </p:pic>
      <p:sp>
        <p:nvSpPr>
          <p:cNvPr id="9" name="8 Marcador de número de diapositiva"/>
          <p:cNvSpPr>
            <a:spLocks noGrp="1"/>
          </p:cNvSpPr>
          <p:nvPr>
            <p:ph type="sldNum" sz="quarter" idx="12"/>
          </p:nvPr>
        </p:nvSpPr>
        <p:spPr>
          <a:xfrm>
            <a:off x="6553200" y="6351588"/>
            <a:ext cx="2133600" cy="369888"/>
          </a:xfrm>
        </p:spPr>
        <p:txBody>
          <a:bodyPr/>
          <a:lstStyle/>
          <a:p>
            <a:pPr>
              <a:defRPr/>
            </a:pPr>
            <a:fld id="{96E5506A-124B-4E9C-AFC3-881A8A384FE8}" type="slidenum">
              <a:rPr lang="es-MX"/>
              <a:pPr>
                <a:defRPr/>
              </a:pPr>
              <a:t>7</a:t>
            </a:fld>
            <a:endParaRPr lang="es-MX" dirty="0"/>
          </a:p>
        </p:txBody>
      </p:sp>
      <p:pic>
        <p:nvPicPr>
          <p:cNvPr id="12" name="Imagen 11" descr="símbolo Tiwanaku">
            <a:extLst>
              <a:ext uri="{FF2B5EF4-FFF2-40B4-BE49-F238E27FC236}">
                <a16:creationId xmlns:a16="http://schemas.microsoft.com/office/drawing/2014/main" id="{83873099-6D45-4EE0-AA6C-6492CC41BC6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1909" y="116861"/>
            <a:ext cx="1144587" cy="1313079"/>
          </a:xfrm>
          <a:prstGeom prst="rect">
            <a:avLst/>
          </a:prstGeom>
          <a:noFill/>
          <a:ln>
            <a:noFill/>
          </a:ln>
        </p:spPr>
      </p:pic>
      <p:sp>
        <p:nvSpPr>
          <p:cNvPr id="7" name="1 Título">
            <a:extLst>
              <a:ext uri="{FF2B5EF4-FFF2-40B4-BE49-F238E27FC236}">
                <a16:creationId xmlns:a16="http://schemas.microsoft.com/office/drawing/2014/main" id="{7D361EFB-70C3-42D0-9A91-2BDAA85C3903}"/>
              </a:ext>
            </a:extLst>
          </p:cNvPr>
          <p:cNvSpPr txBox="1">
            <a:spLocks/>
          </p:cNvSpPr>
          <p:nvPr/>
        </p:nvSpPr>
        <p:spPr>
          <a:xfrm>
            <a:off x="612576" y="908720"/>
            <a:ext cx="7488238" cy="864096"/>
          </a:xfrm>
          <a:prstGeom prst="rect">
            <a:avLst/>
          </a:prstGeom>
        </p:spPr>
        <p:txBody>
          <a:bodyPr vert="horz" lIns="91440" tIns="45720" rIns="91440" bIns="45720" rtlCol="0" anchor="ctr">
            <a:normAutofit fontScale="97500"/>
          </a:bodyPr>
          <a:lstStyle/>
          <a:p>
            <a:pPr marL="0" marR="0" lvl="0" indent="0" defTabSz="914400" rtl="0" eaLnBrk="1" fontAlgn="auto" latinLnBrk="0" hangingPunct="1">
              <a:lnSpc>
                <a:spcPct val="100000"/>
              </a:lnSpc>
              <a:spcBef>
                <a:spcPct val="0"/>
              </a:spcBef>
              <a:spcAft>
                <a:spcPts val="0"/>
              </a:spcAft>
              <a:buClrTx/>
              <a:buSzTx/>
              <a:tabLst/>
              <a:defRPr/>
            </a:pPr>
            <a:r>
              <a:rPr lang="es-ES" b="1" kern="10" dirty="0">
                <a:ln w="38100">
                  <a:noFill/>
                  <a:round/>
                  <a:headEnd/>
                  <a:tailEnd/>
                </a:ln>
                <a:solidFill>
                  <a:srgbClr val="0000FF"/>
                </a:solidFill>
                <a:latin typeface="Arial Black" pitchFamily="34" charset="0"/>
                <a:ea typeface="Verdana" pitchFamily="34" charset="0"/>
                <a:cs typeface="Verdana" pitchFamily="34" charset="0"/>
              </a:rPr>
              <a:t>Llegada de visitantes a nivel nacional </a:t>
            </a:r>
            <a:endParaRPr kumimoji="0" lang="es-ES" b="1" i="0" u="none" strike="noStrike" kern="1200" cap="none" spc="0" normalizeH="0" baseline="0" noProof="0" dirty="0">
              <a:ln>
                <a:noFill/>
              </a:ln>
              <a:solidFill>
                <a:srgbClr val="0000FF"/>
              </a:solidFill>
              <a:uLnTx/>
              <a:uFillTx/>
              <a:latin typeface="+mj-lt"/>
              <a:ea typeface="+mj-ea"/>
              <a:cs typeface="+mj-cs"/>
            </a:endParaRPr>
          </a:p>
        </p:txBody>
      </p:sp>
      <p:graphicFrame>
        <p:nvGraphicFramePr>
          <p:cNvPr id="8" name="6 Gráfico">
            <a:extLst>
              <a:ext uri="{FF2B5EF4-FFF2-40B4-BE49-F238E27FC236}">
                <a16:creationId xmlns:a16="http://schemas.microsoft.com/office/drawing/2014/main" id="{F4B3EDFF-B99B-487A-92CA-0C3597D1DF9D}"/>
              </a:ext>
            </a:extLst>
          </p:cNvPr>
          <p:cNvGraphicFramePr/>
          <p:nvPr>
            <p:extLst>
              <p:ext uri="{D42A27DB-BD31-4B8C-83A1-F6EECF244321}">
                <p14:modId xmlns:p14="http://schemas.microsoft.com/office/powerpoint/2010/main" val="2953825487"/>
              </p:ext>
            </p:extLst>
          </p:nvPr>
        </p:nvGraphicFramePr>
        <p:xfrm>
          <a:off x="683567" y="1700808"/>
          <a:ext cx="7208341" cy="4714908"/>
        </p:xfrm>
        <a:graphic>
          <a:graphicData uri="http://schemas.openxmlformats.org/drawingml/2006/chart">
            <c:chart xmlns:c="http://schemas.openxmlformats.org/drawingml/2006/chart" xmlns:r="http://schemas.openxmlformats.org/officeDocument/2006/relationships" r:id="rId5"/>
          </a:graphicData>
        </a:graphic>
      </p:graphicFrame>
      <p:sp>
        <p:nvSpPr>
          <p:cNvPr id="10" name="Rectangle 4">
            <a:extLst>
              <a:ext uri="{FF2B5EF4-FFF2-40B4-BE49-F238E27FC236}">
                <a16:creationId xmlns:a16="http://schemas.microsoft.com/office/drawing/2014/main" id="{B4A159EC-6027-459B-A2EE-5434E95FA6AB}"/>
              </a:ext>
            </a:extLst>
          </p:cNvPr>
          <p:cNvSpPr>
            <a:spLocks noChangeArrowheads="1"/>
          </p:cNvSpPr>
          <p:nvPr/>
        </p:nvSpPr>
        <p:spPr bwMode="auto">
          <a:xfrm>
            <a:off x="755576" y="548680"/>
            <a:ext cx="7093609" cy="492443"/>
          </a:xfrm>
          <a:prstGeom prst="rect">
            <a:avLst/>
          </a:prstGeom>
          <a:solidFill>
            <a:schemeClr val="bg1"/>
          </a:solidFill>
          <a:ln w="9525">
            <a:noFill/>
            <a:miter lim="800000"/>
            <a:headEnd/>
            <a:tailEnd/>
          </a:ln>
        </p:spPr>
        <p:txBody>
          <a:bodyPr wrap="none" anchor="ctr">
            <a:spAutoFit/>
          </a:bodyPr>
          <a:lstStyle/>
          <a:p>
            <a:r>
              <a:rPr lang="es-ES" sz="2600" b="1" dirty="0">
                <a:solidFill>
                  <a:schemeClr val="tx1"/>
                </a:solidFill>
                <a:effectLst>
                  <a:outerShdw blurRad="38100" dist="38100" dir="2700000" algn="tl">
                    <a:srgbClr val="000000">
                      <a:alpha val="43137"/>
                    </a:srgbClr>
                  </a:outerShdw>
                </a:effectLst>
              </a:rPr>
              <a:t>TURISMO EN MUNICIPIO DE TIAHUANACU </a:t>
            </a:r>
          </a:p>
        </p:txBody>
      </p:sp>
    </p:spTree>
    <p:extLst>
      <p:ext uri="{BB962C8B-B14F-4D97-AF65-F5344CB8AC3E}">
        <p14:creationId xmlns:p14="http://schemas.microsoft.com/office/powerpoint/2010/main" val="184862670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a:xfrm>
            <a:off x="6516216" y="6402745"/>
            <a:ext cx="2161714" cy="338394"/>
          </a:xfrm>
        </p:spPr>
        <p:txBody>
          <a:bodyPr/>
          <a:lstStyle/>
          <a:p>
            <a:pPr>
              <a:defRPr/>
            </a:pPr>
            <a:fld id="{FF38FA82-036B-4781-AE00-8A25DC017D86}" type="slidenum">
              <a:rPr lang="es-MX"/>
              <a:pPr>
                <a:defRPr/>
              </a:pPr>
              <a:t>8</a:t>
            </a:fld>
            <a:endParaRPr lang="es-MX"/>
          </a:p>
        </p:txBody>
      </p:sp>
      <p:pic>
        <p:nvPicPr>
          <p:cNvPr id="1031" name="Picture 12" descr="lineas2"/>
          <p:cNvPicPr>
            <a:picLocks noChangeAspect="1" noChangeArrowheads="1"/>
          </p:cNvPicPr>
          <p:nvPr/>
        </p:nvPicPr>
        <p:blipFill>
          <a:blip r:embed="rId3" cstate="print"/>
          <a:srcRect/>
          <a:stretch>
            <a:fillRect/>
          </a:stretch>
        </p:blipFill>
        <p:spPr bwMode="auto">
          <a:xfrm>
            <a:off x="274514" y="260350"/>
            <a:ext cx="7586910" cy="271463"/>
          </a:xfrm>
          <a:prstGeom prst="rect">
            <a:avLst/>
          </a:prstGeom>
          <a:noFill/>
          <a:ln w="9525">
            <a:noFill/>
            <a:miter lim="800000"/>
            <a:headEnd/>
            <a:tailEnd/>
          </a:ln>
        </p:spPr>
      </p:pic>
      <p:pic>
        <p:nvPicPr>
          <p:cNvPr id="9" name="Imagen 8" descr="símbolo Tiwanaku">
            <a:extLst>
              <a:ext uri="{FF2B5EF4-FFF2-40B4-BE49-F238E27FC236}">
                <a16:creationId xmlns:a16="http://schemas.microsoft.com/office/drawing/2014/main" id="{83873099-6D45-4EE0-AA6C-6492CC41BC6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4369" y="116861"/>
            <a:ext cx="1159668" cy="1313079"/>
          </a:xfrm>
          <a:prstGeom prst="rect">
            <a:avLst/>
          </a:prstGeom>
          <a:noFill/>
          <a:ln>
            <a:noFill/>
          </a:ln>
        </p:spPr>
      </p:pic>
      <p:sp>
        <p:nvSpPr>
          <p:cNvPr id="16" name="CuadroTexto 15">
            <a:extLst>
              <a:ext uri="{FF2B5EF4-FFF2-40B4-BE49-F238E27FC236}">
                <a16:creationId xmlns:a16="http://schemas.microsoft.com/office/drawing/2014/main" id="{217A24AA-4F18-4BCB-9F76-DF7504E34BC8}"/>
              </a:ext>
            </a:extLst>
          </p:cNvPr>
          <p:cNvSpPr txBox="1"/>
          <p:nvPr/>
        </p:nvSpPr>
        <p:spPr>
          <a:xfrm>
            <a:off x="783484" y="1196752"/>
            <a:ext cx="7892972" cy="400110"/>
          </a:xfrm>
          <a:prstGeom prst="rect">
            <a:avLst/>
          </a:prstGeom>
          <a:noFill/>
        </p:spPr>
        <p:txBody>
          <a:bodyPr wrap="square">
            <a:spAutoFit/>
          </a:bodyPr>
          <a:lstStyle/>
          <a:p>
            <a:r>
              <a:rPr lang="es-ES" sz="2000" dirty="0">
                <a:solidFill>
                  <a:schemeClr val="tx1"/>
                </a:solidFill>
                <a:effectLst/>
                <a:latin typeface="Arial" panose="020B0604020202020204" pitchFamily="34" charset="0"/>
                <a:ea typeface="Times New Roman" panose="02020603050405020304" pitchFamily="18" charset="0"/>
              </a:rPr>
              <a:t>Se ubica a </a:t>
            </a:r>
            <a:r>
              <a:rPr lang="es-ES" sz="2000" dirty="0">
                <a:solidFill>
                  <a:schemeClr val="tx1"/>
                </a:solidFill>
                <a:latin typeface="Arial" panose="020B0604020202020204" pitchFamily="34" charset="0"/>
                <a:ea typeface="Times New Roman" panose="02020603050405020304" pitchFamily="18" charset="0"/>
              </a:rPr>
              <a:t>75</a:t>
            </a:r>
            <a:r>
              <a:rPr lang="es-ES" sz="2000" dirty="0">
                <a:solidFill>
                  <a:schemeClr val="tx1"/>
                </a:solidFill>
                <a:effectLst/>
                <a:latin typeface="Arial" panose="020B0604020202020204" pitchFamily="34" charset="0"/>
                <a:ea typeface="Times New Roman" panose="02020603050405020304" pitchFamily="18" charset="0"/>
              </a:rPr>
              <a:t> km de la sede de gobierno, a 3890 m.s.n.m.</a:t>
            </a:r>
            <a:endParaRPr lang="es-ES" sz="2000" dirty="0">
              <a:solidFill>
                <a:schemeClr val="tx1"/>
              </a:solidFill>
            </a:endParaRPr>
          </a:p>
        </p:txBody>
      </p:sp>
      <p:sp>
        <p:nvSpPr>
          <p:cNvPr id="2" name="Rectangle 4">
            <a:extLst>
              <a:ext uri="{FF2B5EF4-FFF2-40B4-BE49-F238E27FC236}">
                <a16:creationId xmlns:a16="http://schemas.microsoft.com/office/drawing/2014/main" id="{690E3F6C-BEAA-0807-6A6F-65BFBD5D17A5}"/>
              </a:ext>
            </a:extLst>
          </p:cNvPr>
          <p:cNvSpPr>
            <a:spLocks noChangeArrowheads="1"/>
          </p:cNvSpPr>
          <p:nvPr/>
        </p:nvSpPr>
        <p:spPr bwMode="auto">
          <a:xfrm>
            <a:off x="755576" y="548680"/>
            <a:ext cx="7065204" cy="492443"/>
          </a:xfrm>
          <a:prstGeom prst="rect">
            <a:avLst/>
          </a:prstGeom>
          <a:solidFill>
            <a:schemeClr val="bg1"/>
          </a:solidFill>
          <a:ln w="9525">
            <a:noFill/>
            <a:miter lim="800000"/>
            <a:headEnd/>
            <a:tailEnd/>
          </a:ln>
        </p:spPr>
        <p:txBody>
          <a:bodyPr wrap="none" anchor="ctr">
            <a:spAutoFit/>
          </a:bodyPr>
          <a:lstStyle/>
          <a:p>
            <a:r>
              <a:rPr lang="es-ES" sz="2600" b="1" dirty="0">
                <a:solidFill>
                  <a:schemeClr val="tx1"/>
                </a:solidFill>
                <a:effectLst>
                  <a:outerShdw blurRad="38100" dist="38100" dir="2700000" algn="tl">
                    <a:srgbClr val="000000">
                      <a:alpha val="43137"/>
                    </a:srgbClr>
                  </a:outerShdw>
                </a:effectLst>
              </a:rPr>
              <a:t>SITIOS ARQUELOGICOS EN TIAHUANACU </a:t>
            </a:r>
          </a:p>
        </p:txBody>
      </p:sp>
      <p:pic>
        <p:nvPicPr>
          <p:cNvPr id="5" name="Picture 2" descr="Tiwy.com - Map of Tiwanaku on the reverse side of entry ticket | Tiwanaku,  Tiahuanaco, Culturas prehispanicas de mexico">
            <a:extLst>
              <a:ext uri="{FF2B5EF4-FFF2-40B4-BE49-F238E27FC236}">
                <a16:creationId xmlns:a16="http://schemas.microsoft.com/office/drawing/2014/main" id="{9C4FA096-676A-F5BC-EB67-7C0ED9B36E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0923" y="1772816"/>
            <a:ext cx="7083485" cy="479338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7B3C98E9-6F6B-6F95-F256-B51E47C825A5}"/>
              </a:ext>
            </a:extLst>
          </p:cNvPr>
          <p:cNvPicPr>
            <a:picLocks noChangeAspect="1"/>
          </p:cNvPicPr>
          <p:nvPr/>
        </p:nvPicPr>
        <p:blipFill>
          <a:blip r:embed="rId6"/>
          <a:stretch>
            <a:fillRect/>
          </a:stretch>
        </p:blipFill>
        <p:spPr>
          <a:xfrm>
            <a:off x="1160923" y="1766870"/>
            <a:ext cx="7187355" cy="4772853"/>
          </a:xfrm>
          <a:prstGeom prst="rect">
            <a:avLst/>
          </a:prstGeom>
        </p:spPr>
      </p:pic>
      <p:sp>
        <p:nvSpPr>
          <p:cNvPr id="10" name="CuadroTexto 9">
            <a:extLst>
              <a:ext uri="{FF2B5EF4-FFF2-40B4-BE49-F238E27FC236}">
                <a16:creationId xmlns:a16="http://schemas.microsoft.com/office/drawing/2014/main" id="{6FA5533F-17C5-F8B7-CF74-2722941A949B}"/>
              </a:ext>
            </a:extLst>
          </p:cNvPr>
          <p:cNvSpPr txBox="1"/>
          <p:nvPr/>
        </p:nvSpPr>
        <p:spPr>
          <a:xfrm>
            <a:off x="2057926" y="6135687"/>
            <a:ext cx="5322386" cy="400110"/>
          </a:xfrm>
          <a:prstGeom prst="rect">
            <a:avLst/>
          </a:prstGeom>
          <a:noFill/>
        </p:spPr>
        <p:txBody>
          <a:bodyPr wrap="square">
            <a:spAutoFit/>
          </a:bodyPr>
          <a:lstStyle/>
          <a:p>
            <a:pPr algn="ctr" eaLnBrk="0" hangingPunct="0">
              <a:defRPr/>
            </a:pPr>
            <a:r>
              <a:rPr lang="es-ES_tradnl" sz="2000" dirty="0" err="1">
                <a:solidFill>
                  <a:schemeClr val="tx1"/>
                </a:solidFill>
                <a:effectLst>
                  <a:outerShdw blurRad="38100" dist="38100" dir="2700000" algn="tl">
                    <a:srgbClr val="000000"/>
                  </a:outerShdw>
                </a:effectLst>
              </a:rPr>
              <a:t>Piramide</a:t>
            </a:r>
            <a:r>
              <a:rPr lang="es-ES_tradnl" sz="2000" dirty="0">
                <a:solidFill>
                  <a:schemeClr val="tx1"/>
                </a:solidFill>
                <a:effectLst>
                  <a:outerShdw blurRad="38100" dist="38100" dir="2700000" algn="tl">
                    <a:srgbClr val="000000"/>
                  </a:outerShdw>
                </a:effectLst>
              </a:rPr>
              <a:t> puma </a:t>
            </a:r>
            <a:r>
              <a:rPr lang="es-ES_tradnl" sz="2000" dirty="0" err="1">
                <a:solidFill>
                  <a:schemeClr val="tx1"/>
                </a:solidFill>
                <a:effectLst>
                  <a:outerShdw blurRad="38100" dist="38100" dir="2700000" algn="tl">
                    <a:srgbClr val="000000"/>
                  </a:outerShdw>
                </a:effectLst>
              </a:rPr>
              <a:t>punku</a:t>
            </a:r>
            <a:endParaRPr lang="es-ES_tradnl" sz="2000" dirty="0">
              <a:solidFill>
                <a:schemeClr val="tx1"/>
              </a:solidFill>
              <a:effectLst>
                <a:outerShdw blurRad="38100" dist="38100" dir="2700000" algn="tl">
                  <a:srgbClr val="000000"/>
                </a:outerShdw>
              </a:effectLst>
            </a:endParaRPr>
          </a:p>
        </p:txBody>
      </p:sp>
      <p:pic>
        <p:nvPicPr>
          <p:cNvPr id="14" name="Imagen 13">
            <a:extLst>
              <a:ext uri="{FF2B5EF4-FFF2-40B4-BE49-F238E27FC236}">
                <a16:creationId xmlns:a16="http://schemas.microsoft.com/office/drawing/2014/main" id="{188D23A0-9822-BB8E-4CCC-27D0E231C75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71130" y="1766870"/>
            <a:ext cx="7177148" cy="4834989"/>
          </a:xfrm>
          <a:prstGeom prst="rect">
            <a:avLst/>
          </a:prstGeom>
          <a:noFill/>
        </p:spPr>
      </p:pic>
      <p:sp>
        <p:nvSpPr>
          <p:cNvPr id="17" name="CuadroTexto 16">
            <a:extLst>
              <a:ext uri="{FF2B5EF4-FFF2-40B4-BE49-F238E27FC236}">
                <a16:creationId xmlns:a16="http://schemas.microsoft.com/office/drawing/2014/main" id="{6E8A053B-B221-BB5F-8498-CB79E6DD289D}"/>
              </a:ext>
            </a:extLst>
          </p:cNvPr>
          <p:cNvSpPr txBox="1"/>
          <p:nvPr/>
        </p:nvSpPr>
        <p:spPr>
          <a:xfrm>
            <a:off x="2210326" y="6197242"/>
            <a:ext cx="5322386" cy="400110"/>
          </a:xfrm>
          <a:prstGeom prst="rect">
            <a:avLst/>
          </a:prstGeom>
          <a:noFill/>
        </p:spPr>
        <p:txBody>
          <a:bodyPr wrap="square">
            <a:spAutoFit/>
          </a:bodyPr>
          <a:lstStyle/>
          <a:p>
            <a:pPr algn="ctr" eaLnBrk="0" hangingPunct="0">
              <a:defRPr/>
            </a:pPr>
            <a:r>
              <a:rPr lang="es-ES_tradnl" sz="2000" dirty="0">
                <a:solidFill>
                  <a:schemeClr val="tx1"/>
                </a:solidFill>
                <a:effectLst>
                  <a:outerShdw blurRad="38100" dist="38100" dir="2700000" algn="tl">
                    <a:srgbClr val="000000"/>
                  </a:outerShdw>
                </a:effectLst>
              </a:rPr>
              <a:t>Templo de </a:t>
            </a:r>
            <a:r>
              <a:rPr lang="es-ES_tradnl" sz="2000" dirty="0" err="1">
                <a:solidFill>
                  <a:schemeClr val="tx1"/>
                </a:solidFill>
                <a:effectLst>
                  <a:outerShdw blurRad="38100" dist="38100" dir="2700000" algn="tl">
                    <a:srgbClr val="000000"/>
                  </a:outerShdw>
                </a:effectLst>
              </a:rPr>
              <a:t>kalasasaya</a:t>
            </a:r>
            <a:r>
              <a:rPr lang="es-ES_tradnl" sz="2000" dirty="0">
                <a:solidFill>
                  <a:schemeClr val="tx1"/>
                </a:solidFill>
                <a:effectLst>
                  <a:outerShdw blurRad="38100" dist="38100" dir="2700000" algn="tl">
                    <a:srgbClr val="000000"/>
                  </a:outerShdw>
                </a:effectLst>
              </a:rPr>
              <a:t> (fiestas religiosas)</a:t>
            </a:r>
          </a:p>
        </p:txBody>
      </p:sp>
      <p:pic>
        <p:nvPicPr>
          <p:cNvPr id="19" name="Imagen 18">
            <a:extLst>
              <a:ext uri="{FF2B5EF4-FFF2-40B4-BE49-F238E27FC236}">
                <a16:creationId xmlns:a16="http://schemas.microsoft.com/office/drawing/2014/main" id="{6E9777B4-EADC-599B-7036-160E855FD4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2128" y="1772816"/>
            <a:ext cx="7196150" cy="4834989"/>
          </a:xfrm>
          <a:prstGeom prst="rect">
            <a:avLst/>
          </a:prstGeom>
        </p:spPr>
      </p:pic>
      <p:sp>
        <p:nvSpPr>
          <p:cNvPr id="20" name="CuadroTexto 19">
            <a:extLst>
              <a:ext uri="{FF2B5EF4-FFF2-40B4-BE49-F238E27FC236}">
                <a16:creationId xmlns:a16="http://schemas.microsoft.com/office/drawing/2014/main" id="{C313E7E1-B1F0-FAAE-8679-711CA9119D35}"/>
              </a:ext>
            </a:extLst>
          </p:cNvPr>
          <p:cNvSpPr txBox="1"/>
          <p:nvPr/>
        </p:nvSpPr>
        <p:spPr>
          <a:xfrm>
            <a:off x="2362726" y="6093296"/>
            <a:ext cx="5322386" cy="400110"/>
          </a:xfrm>
          <a:prstGeom prst="rect">
            <a:avLst/>
          </a:prstGeom>
          <a:noFill/>
        </p:spPr>
        <p:txBody>
          <a:bodyPr wrap="square">
            <a:spAutoFit/>
          </a:bodyPr>
          <a:lstStyle/>
          <a:p>
            <a:pPr algn="ctr" eaLnBrk="0" hangingPunct="0">
              <a:defRPr/>
            </a:pPr>
            <a:r>
              <a:rPr lang="es-ES_tradnl" sz="2000" dirty="0">
                <a:solidFill>
                  <a:schemeClr val="tx1"/>
                </a:solidFill>
                <a:effectLst>
                  <a:outerShdw blurRad="38100" dist="38100" dir="2700000" algn="tl">
                    <a:srgbClr val="000000"/>
                  </a:outerShdw>
                </a:effectLst>
              </a:rPr>
              <a:t>Puerta del Sol</a:t>
            </a:r>
          </a:p>
        </p:txBody>
      </p:sp>
      <p:pic>
        <p:nvPicPr>
          <p:cNvPr id="1028" name="Picture 4" descr="High Quality Stock Photos of &quot;kalasasaya&quot;">
            <a:extLst>
              <a:ext uri="{FF2B5EF4-FFF2-40B4-BE49-F238E27FC236}">
                <a16:creationId xmlns:a16="http://schemas.microsoft.com/office/drawing/2014/main" id="{6AEFA23E-DCC1-DB91-C9AA-953AC49D3E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5616" y="1800617"/>
            <a:ext cx="7232662" cy="4808743"/>
          </a:xfrm>
          <a:prstGeom prst="rect">
            <a:avLst/>
          </a:prstGeom>
          <a:noFill/>
          <a:extLst>
            <a:ext uri="{909E8E84-426E-40DD-AFC4-6F175D3DCCD1}">
              <a14:hiddenFill xmlns:a14="http://schemas.microsoft.com/office/drawing/2010/main">
                <a:solidFill>
                  <a:srgbClr val="FFFFFF"/>
                </a:solidFill>
              </a14:hiddenFill>
            </a:ext>
          </a:extLst>
        </p:spPr>
      </p:pic>
      <p:sp>
        <p:nvSpPr>
          <p:cNvPr id="23" name="CuadroTexto 22">
            <a:extLst>
              <a:ext uri="{FF2B5EF4-FFF2-40B4-BE49-F238E27FC236}">
                <a16:creationId xmlns:a16="http://schemas.microsoft.com/office/drawing/2014/main" id="{44A5FBD9-72C5-AE19-CA16-BCCFEEEA6AC4}"/>
              </a:ext>
            </a:extLst>
          </p:cNvPr>
          <p:cNvSpPr txBox="1"/>
          <p:nvPr/>
        </p:nvSpPr>
        <p:spPr>
          <a:xfrm>
            <a:off x="2515126" y="6245696"/>
            <a:ext cx="5322386" cy="400110"/>
          </a:xfrm>
          <a:prstGeom prst="rect">
            <a:avLst/>
          </a:prstGeom>
          <a:noFill/>
        </p:spPr>
        <p:txBody>
          <a:bodyPr wrap="square">
            <a:spAutoFit/>
          </a:bodyPr>
          <a:lstStyle/>
          <a:p>
            <a:pPr algn="ctr" eaLnBrk="0" hangingPunct="0">
              <a:defRPr/>
            </a:pPr>
            <a:r>
              <a:rPr lang="es-ES_tradnl" sz="2000" dirty="0">
                <a:solidFill>
                  <a:schemeClr val="tx1"/>
                </a:solidFill>
                <a:effectLst>
                  <a:outerShdw blurRad="38100" dist="38100" dir="2700000" algn="tl">
                    <a:srgbClr val="000000"/>
                  </a:outerShdw>
                </a:effectLst>
              </a:rPr>
              <a:t>Templo semisubterráneo</a:t>
            </a:r>
          </a:p>
        </p:txBody>
      </p:sp>
      <p:pic>
        <p:nvPicPr>
          <p:cNvPr id="24" name="Imagen 23">
            <a:extLst>
              <a:ext uri="{FF2B5EF4-FFF2-40B4-BE49-F238E27FC236}">
                <a16:creationId xmlns:a16="http://schemas.microsoft.com/office/drawing/2014/main" id="{D572FA4D-EFC0-0836-4EF6-5CDD752A78F2}"/>
              </a:ext>
            </a:extLst>
          </p:cNvPr>
          <p:cNvPicPr>
            <a:picLocks noChangeAspect="1"/>
          </p:cNvPicPr>
          <p:nvPr/>
        </p:nvPicPr>
        <p:blipFill>
          <a:blip r:embed="rId10"/>
          <a:stretch>
            <a:fillRect/>
          </a:stretch>
        </p:blipFill>
        <p:spPr>
          <a:xfrm>
            <a:off x="1115616" y="1757018"/>
            <a:ext cx="7232662" cy="4812822"/>
          </a:xfrm>
          <a:prstGeom prst="rect">
            <a:avLst/>
          </a:prstGeom>
        </p:spPr>
      </p:pic>
      <p:sp>
        <p:nvSpPr>
          <p:cNvPr id="25" name="CuadroTexto 24">
            <a:extLst>
              <a:ext uri="{FF2B5EF4-FFF2-40B4-BE49-F238E27FC236}">
                <a16:creationId xmlns:a16="http://schemas.microsoft.com/office/drawing/2014/main" id="{616329F1-660D-6305-2938-2C33EEE97872}"/>
              </a:ext>
            </a:extLst>
          </p:cNvPr>
          <p:cNvSpPr txBox="1"/>
          <p:nvPr/>
        </p:nvSpPr>
        <p:spPr>
          <a:xfrm>
            <a:off x="2051720" y="6165304"/>
            <a:ext cx="5322386" cy="400110"/>
          </a:xfrm>
          <a:prstGeom prst="rect">
            <a:avLst/>
          </a:prstGeom>
          <a:noFill/>
        </p:spPr>
        <p:txBody>
          <a:bodyPr wrap="square">
            <a:spAutoFit/>
          </a:bodyPr>
          <a:lstStyle/>
          <a:p>
            <a:pPr algn="ctr" eaLnBrk="0" hangingPunct="0">
              <a:defRPr/>
            </a:pPr>
            <a:r>
              <a:rPr lang="es-ES_tradnl" sz="2000" dirty="0">
                <a:solidFill>
                  <a:schemeClr val="tx1"/>
                </a:solidFill>
                <a:effectLst>
                  <a:outerShdw blurRad="38100" dist="38100" dir="2700000" algn="tl">
                    <a:srgbClr val="000000"/>
                  </a:outerShdw>
                </a:effectLst>
              </a:rPr>
              <a:t>Pirámide de Akapana</a:t>
            </a:r>
          </a:p>
        </p:txBody>
      </p:sp>
      <p:pic>
        <p:nvPicPr>
          <p:cNvPr id="26" name="Imagen 25">
            <a:extLst>
              <a:ext uri="{FF2B5EF4-FFF2-40B4-BE49-F238E27FC236}">
                <a16:creationId xmlns:a16="http://schemas.microsoft.com/office/drawing/2014/main" id="{E604D92F-ACF3-647C-F5D0-B90CC5FD4A9E}"/>
              </a:ext>
            </a:extLst>
          </p:cNvPr>
          <p:cNvPicPr>
            <a:picLocks noChangeAspect="1"/>
          </p:cNvPicPr>
          <p:nvPr/>
        </p:nvPicPr>
        <p:blipFill>
          <a:blip r:embed="rId11"/>
          <a:stretch>
            <a:fillRect/>
          </a:stretch>
        </p:blipFill>
        <p:spPr>
          <a:xfrm>
            <a:off x="1115616" y="1800617"/>
            <a:ext cx="7222455" cy="4822986"/>
          </a:xfrm>
          <a:prstGeom prst="rect">
            <a:avLst/>
          </a:prstGeom>
        </p:spPr>
      </p:pic>
      <p:sp>
        <p:nvSpPr>
          <p:cNvPr id="27" name="CuadroTexto 26">
            <a:extLst>
              <a:ext uri="{FF2B5EF4-FFF2-40B4-BE49-F238E27FC236}">
                <a16:creationId xmlns:a16="http://schemas.microsoft.com/office/drawing/2014/main" id="{25F88AF5-57A5-7C4B-F2AE-58D757AA9A71}"/>
              </a:ext>
            </a:extLst>
          </p:cNvPr>
          <p:cNvSpPr txBox="1"/>
          <p:nvPr/>
        </p:nvSpPr>
        <p:spPr>
          <a:xfrm>
            <a:off x="2204120" y="6165304"/>
            <a:ext cx="5322386" cy="400110"/>
          </a:xfrm>
          <a:prstGeom prst="rect">
            <a:avLst/>
          </a:prstGeom>
          <a:noFill/>
        </p:spPr>
        <p:txBody>
          <a:bodyPr wrap="square">
            <a:spAutoFit/>
          </a:bodyPr>
          <a:lstStyle/>
          <a:p>
            <a:pPr algn="ctr" eaLnBrk="0" hangingPunct="0">
              <a:defRPr/>
            </a:pPr>
            <a:r>
              <a:rPr lang="es-ES_tradnl" sz="2000" dirty="0">
                <a:solidFill>
                  <a:schemeClr val="tx1"/>
                </a:solidFill>
                <a:effectLst>
                  <a:outerShdw blurRad="38100" dist="38100" dir="2700000" algn="tl">
                    <a:srgbClr val="000000"/>
                  </a:outerShdw>
                </a:effectLst>
              </a:rPr>
              <a:t>Monolito Bennett</a:t>
            </a:r>
          </a:p>
        </p:txBody>
      </p:sp>
      <p:pic>
        <p:nvPicPr>
          <p:cNvPr id="1030" name="Picture 6" descr="G.A.D.L.P. Dirección de Turismo - altiplano_sur - Monolito Ponce">
            <a:extLst>
              <a:ext uri="{FF2B5EF4-FFF2-40B4-BE49-F238E27FC236}">
                <a16:creationId xmlns:a16="http://schemas.microsoft.com/office/drawing/2014/main" id="{812B823F-FCEB-1411-DBA4-2660D1BD5C2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5615" y="1800616"/>
            <a:ext cx="7223013" cy="4806587"/>
          </a:xfrm>
          <a:prstGeom prst="rect">
            <a:avLst/>
          </a:prstGeom>
          <a:noFill/>
          <a:extLst>
            <a:ext uri="{909E8E84-426E-40DD-AFC4-6F175D3DCCD1}">
              <a14:hiddenFill xmlns:a14="http://schemas.microsoft.com/office/drawing/2010/main">
                <a:solidFill>
                  <a:srgbClr val="FFFFFF"/>
                </a:solidFill>
              </a14:hiddenFill>
            </a:ext>
          </a:extLst>
        </p:spPr>
      </p:pic>
      <p:sp>
        <p:nvSpPr>
          <p:cNvPr id="28" name="CuadroTexto 27">
            <a:extLst>
              <a:ext uri="{FF2B5EF4-FFF2-40B4-BE49-F238E27FC236}">
                <a16:creationId xmlns:a16="http://schemas.microsoft.com/office/drawing/2014/main" id="{C90FDA5D-DDFA-46A6-8329-29FCC85572E8}"/>
              </a:ext>
            </a:extLst>
          </p:cNvPr>
          <p:cNvSpPr txBox="1"/>
          <p:nvPr/>
        </p:nvSpPr>
        <p:spPr>
          <a:xfrm>
            <a:off x="2195736" y="6165304"/>
            <a:ext cx="5322386" cy="400110"/>
          </a:xfrm>
          <a:prstGeom prst="rect">
            <a:avLst/>
          </a:prstGeom>
          <a:noFill/>
        </p:spPr>
        <p:txBody>
          <a:bodyPr wrap="square">
            <a:spAutoFit/>
          </a:bodyPr>
          <a:lstStyle/>
          <a:p>
            <a:pPr algn="ctr" eaLnBrk="0" hangingPunct="0">
              <a:defRPr/>
            </a:pPr>
            <a:r>
              <a:rPr lang="es-ES_tradnl" sz="2000" dirty="0">
                <a:solidFill>
                  <a:schemeClr val="tx1"/>
                </a:solidFill>
                <a:effectLst>
                  <a:outerShdw blurRad="38100" dist="38100" dir="2700000" algn="tl">
                    <a:srgbClr val="000000"/>
                  </a:outerShdw>
                </a:effectLst>
              </a:rPr>
              <a:t>Monolito Ponce</a:t>
            </a:r>
          </a:p>
        </p:txBody>
      </p:sp>
      <p:pic>
        <p:nvPicPr>
          <p:cNvPr id="1032" name="Picture 8" descr="Tiahuanaco Monolito Fraile La Escultura Tiene 3 Metros – Otosection">
            <a:extLst>
              <a:ext uri="{FF2B5EF4-FFF2-40B4-BE49-F238E27FC236}">
                <a16:creationId xmlns:a16="http://schemas.microsoft.com/office/drawing/2014/main" id="{2E6DF7CB-A420-7C62-E1F7-E62082347A8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5058" y="1785354"/>
            <a:ext cx="7232662" cy="4911417"/>
          </a:xfrm>
          <a:prstGeom prst="rect">
            <a:avLst/>
          </a:prstGeom>
          <a:noFill/>
          <a:extLst>
            <a:ext uri="{909E8E84-426E-40DD-AFC4-6F175D3DCCD1}">
              <a14:hiddenFill xmlns:a14="http://schemas.microsoft.com/office/drawing/2010/main">
                <a:solidFill>
                  <a:srgbClr val="FFFFFF"/>
                </a:solidFill>
              </a14:hiddenFill>
            </a:ext>
          </a:extLst>
        </p:spPr>
      </p:pic>
      <p:sp>
        <p:nvSpPr>
          <p:cNvPr id="29" name="CuadroTexto 28">
            <a:extLst>
              <a:ext uri="{FF2B5EF4-FFF2-40B4-BE49-F238E27FC236}">
                <a16:creationId xmlns:a16="http://schemas.microsoft.com/office/drawing/2014/main" id="{026C1DC8-72A6-B059-2332-248E12AA5FD4}"/>
              </a:ext>
            </a:extLst>
          </p:cNvPr>
          <p:cNvSpPr txBox="1"/>
          <p:nvPr/>
        </p:nvSpPr>
        <p:spPr>
          <a:xfrm>
            <a:off x="2348136" y="6317704"/>
            <a:ext cx="5322386" cy="400110"/>
          </a:xfrm>
          <a:prstGeom prst="rect">
            <a:avLst/>
          </a:prstGeom>
          <a:noFill/>
        </p:spPr>
        <p:txBody>
          <a:bodyPr wrap="square">
            <a:spAutoFit/>
          </a:bodyPr>
          <a:lstStyle/>
          <a:p>
            <a:pPr algn="ctr" eaLnBrk="0" hangingPunct="0">
              <a:defRPr/>
            </a:pPr>
            <a:r>
              <a:rPr lang="es-ES_tradnl" sz="2000" dirty="0">
                <a:solidFill>
                  <a:schemeClr val="tx1"/>
                </a:solidFill>
                <a:effectLst>
                  <a:outerShdw blurRad="38100" dist="38100" dir="2700000" algn="tl">
                    <a:srgbClr val="000000"/>
                  </a:outerShdw>
                </a:effectLst>
              </a:rPr>
              <a:t>Monolito Fraile</a:t>
            </a:r>
          </a:p>
        </p:txBody>
      </p:sp>
      <p:pic>
        <p:nvPicPr>
          <p:cNvPr id="1034" name="Picture 10" descr="Puerta de la luna | Mapio.net">
            <a:extLst>
              <a:ext uri="{FF2B5EF4-FFF2-40B4-BE49-F238E27FC236}">
                <a16:creationId xmlns:a16="http://schemas.microsoft.com/office/drawing/2014/main" id="{0AD69774-F8EE-B576-FCF9-5A3B6134D6E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3094" y="1772816"/>
            <a:ext cx="7232662" cy="4911416"/>
          </a:xfrm>
          <a:prstGeom prst="rect">
            <a:avLst/>
          </a:prstGeom>
          <a:noFill/>
          <a:extLst>
            <a:ext uri="{909E8E84-426E-40DD-AFC4-6F175D3DCCD1}">
              <a14:hiddenFill xmlns:a14="http://schemas.microsoft.com/office/drawing/2010/main">
                <a:solidFill>
                  <a:srgbClr val="FFFFFF"/>
                </a:solidFill>
              </a14:hiddenFill>
            </a:ext>
          </a:extLst>
        </p:spPr>
      </p:pic>
      <p:sp>
        <p:nvSpPr>
          <p:cNvPr id="30" name="CuadroTexto 29">
            <a:extLst>
              <a:ext uri="{FF2B5EF4-FFF2-40B4-BE49-F238E27FC236}">
                <a16:creationId xmlns:a16="http://schemas.microsoft.com/office/drawing/2014/main" id="{3F868650-00E1-D0F3-F5A5-D35F1F6BB4B4}"/>
              </a:ext>
            </a:extLst>
          </p:cNvPr>
          <p:cNvSpPr txBox="1"/>
          <p:nvPr/>
        </p:nvSpPr>
        <p:spPr>
          <a:xfrm>
            <a:off x="1982621" y="6165304"/>
            <a:ext cx="5322386" cy="400110"/>
          </a:xfrm>
          <a:prstGeom prst="rect">
            <a:avLst/>
          </a:prstGeom>
          <a:noFill/>
        </p:spPr>
        <p:txBody>
          <a:bodyPr wrap="square">
            <a:spAutoFit/>
          </a:bodyPr>
          <a:lstStyle/>
          <a:p>
            <a:pPr algn="ctr" eaLnBrk="0" hangingPunct="0">
              <a:defRPr/>
            </a:pPr>
            <a:r>
              <a:rPr lang="es-ES_tradnl" sz="2000" dirty="0">
                <a:solidFill>
                  <a:schemeClr val="tx1"/>
                </a:solidFill>
                <a:effectLst>
                  <a:outerShdw blurRad="38100" dist="38100" dir="2700000" algn="tl">
                    <a:srgbClr val="000000"/>
                  </a:outerShdw>
                </a:effectLst>
              </a:rPr>
              <a:t>Puerta de la Luna</a:t>
            </a:r>
          </a:p>
        </p:txBody>
      </p:sp>
      <p:pic>
        <p:nvPicPr>
          <p:cNvPr id="1038" name="Picture 14" descr="Museo de Tiwanaku - Tiwanaku">
            <a:extLst>
              <a:ext uri="{FF2B5EF4-FFF2-40B4-BE49-F238E27FC236}">
                <a16:creationId xmlns:a16="http://schemas.microsoft.com/office/drawing/2014/main" id="{C0790BC2-DE7F-C564-5479-3ABF9DD35A0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3607" y="1779611"/>
            <a:ext cx="7264039" cy="4856529"/>
          </a:xfrm>
          <a:prstGeom prst="rect">
            <a:avLst/>
          </a:prstGeom>
          <a:noFill/>
          <a:extLst>
            <a:ext uri="{909E8E84-426E-40DD-AFC4-6F175D3DCCD1}">
              <a14:hiddenFill xmlns:a14="http://schemas.microsoft.com/office/drawing/2010/main">
                <a:solidFill>
                  <a:srgbClr val="FFFFFF"/>
                </a:solidFill>
              </a14:hiddenFill>
            </a:ext>
          </a:extLst>
        </p:spPr>
      </p:pic>
      <p:sp>
        <p:nvSpPr>
          <p:cNvPr id="31" name="CuadroTexto 30">
            <a:extLst>
              <a:ext uri="{FF2B5EF4-FFF2-40B4-BE49-F238E27FC236}">
                <a16:creationId xmlns:a16="http://schemas.microsoft.com/office/drawing/2014/main" id="{343CDDBE-1E3B-3932-64B5-9B464636F66E}"/>
              </a:ext>
            </a:extLst>
          </p:cNvPr>
          <p:cNvSpPr txBox="1"/>
          <p:nvPr/>
        </p:nvSpPr>
        <p:spPr>
          <a:xfrm>
            <a:off x="2135021" y="6317704"/>
            <a:ext cx="5322386" cy="400110"/>
          </a:xfrm>
          <a:prstGeom prst="rect">
            <a:avLst/>
          </a:prstGeom>
          <a:noFill/>
        </p:spPr>
        <p:txBody>
          <a:bodyPr wrap="square">
            <a:spAutoFit/>
          </a:bodyPr>
          <a:lstStyle/>
          <a:p>
            <a:pPr algn="ctr" eaLnBrk="0" hangingPunct="0">
              <a:defRPr/>
            </a:pPr>
            <a:r>
              <a:rPr lang="es-ES_tradnl" sz="2000" dirty="0">
                <a:solidFill>
                  <a:schemeClr val="tx1"/>
                </a:solidFill>
                <a:effectLst>
                  <a:outerShdw blurRad="38100" dist="38100" dir="2700000" algn="tl">
                    <a:srgbClr val="000000"/>
                  </a:outerShdw>
                </a:effectLst>
              </a:rPr>
              <a:t>Museo de </a:t>
            </a:r>
            <a:r>
              <a:rPr lang="es-ES_tradnl" sz="2000" dirty="0" err="1">
                <a:solidFill>
                  <a:schemeClr val="tx1"/>
                </a:solidFill>
                <a:effectLst>
                  <a:outerShdw blurRad="38100" dist="38100" dir="2700000" algn="tl">
                    <a:srgbClr val="000000"/>
                  </a:outerShdw>
                </a:effectLst>
              </a:rPr>
              <a:t>Tiahuanacu</a:t>
            </a:r>
            <a:endParaRPr lang="es-ES_tradnl" sz="2000" dirty="0">
              <a:solidFill>
                <a:schemeClr val="tx1"/>
              </a:solidFill>
              <a:effectLst>
                <a:outerShdw blurRad="38100" dist="38100" dir="2700000" algn="tl">
                  <a:srgbClr val="000000"/>
                </a:outerShdw>
              </a:effectLst>
            </a:endParaRPr>
          </a:p>
        </p:txBody>
      </p:sp>
      <p:pic>
        <p:nvPicPr>
          <p:cNvPr id="1040" name="Picture 16" descr="Museo centro de atención al turista Tiwanaku - La Paz - Bolivia es turismo">
            <a:extLst>
              <a:ext uri="{FF2B5EF4-FFF2-40B4-BE49-F238E27FC236}">
                <a16:creationId xmlns:a16="http://schemas.microsoft.com/office/drawing/2014/main" id="{84357966-52D5-DA4F-61EA-E6BC8916160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5497" y="1749570"/>
            <a:ext cx="7292150" cy="4947201"/>
          </a:xfrm>
          <a:prstGeom prst="rect">
            <a:avLst/>
          </a:prstGeom>
          <a:noFill/>
          <a:extLst>
            <a:ext uri="{909E8E84-426E-40DD-AFC4-6F175D3DCCD1}">
              <a14:hiddenFill xmlns:a14="http://schemas.microsoft.com/office/drawing/2010/main">
                <a:solidFill>
                  <a:srgbClr val="FFFFFF"/>
                </a:solidFill>
              </a14:hiddenFill>
            </a:ext>
          </a:extLst>
        </p:spPr>
      </p:pic>
      <p:sp>
        <p:nvSpPr>
          <p:cNvPr id="32" name="CuadroTexto 31">
            <a:extLst>
              <a:ext uri="{FF2B5EF4-FFF2-40B4-BE49-F238E27FC236}">
                <a16:creationId xmlns:a16="http://schemas.microsoft.com/office/drawing/2014/main" id="{519ACCC4-F166-AEC4-76B1-8D46C9E3D63E}"/>
              </a:ext>
            </a:extLst>
          </p:cNvPr>
          <p:cNvSpPr txBox="1"/>
          <p:nvPr/>
        </p:nvSpPr>
        <p:spPr>
          <a:xfrm>
            <a:off x="2287421" y="6237312"/>
            <a:ext cx="5322386" cy="400110"/>
          </a:xfrm>
          <a:prstGeom prst="rect">
            <a:avLst/>
          </a:prstGeom>
          <a:noFill/>
        </p:spPr>
        <p:txBody>
          <a:bodyPr wrap="square">
            <a:spAutoFit/>
          </a:bodyPr>
          <a:lstStyle/>
          <a:p>
            <a:pPr algn="ctr" eaLnBrk="0" hangingPunct="0">
              <a:defRPr/>
            </a:pPr>
            <a:r>
              <a:rPr lang="es-ES_tradnl" sz="2000" dirty="0">
                <a:solidFill>
                  <a:schemeClr val="tx1"/>
                </a:solidFill>
                <a:effectLst>
                  <a:outerShdw blurRad="38100" dist="38100" dir="2700000" algn="tl">
                    <a:srgbClr val="000000"/>
                  </a:outerShdw>
                </a:effectLst>
              </a:rPr>
              <a:t>Museo de </a:t>
            </a:r>
            <a:r>
              <a:rPr lang="es-ES_tradnl" sz="2000" dirty="0" err="1">
                <a:solidFill>
                  <a:schemeClr val="tx1"/>
                </a:solidFill>
                <a:effectLst>
                  <a:outerShdw blurRad="38100" dist="38100" dir="2700000" algn="tl">
                    <a:srgbClr val="000000"/>
                  </a:outerShdw>
                </a:effectLst>
              </a:rPr>
              <a:t>Tiahuanacu</a:t>
            </a:r>
            <a:endParaRPr lang="es-ES_tradnl" sz="2000" dirty="0">
              <a:solidFill>
                <a:schemeClr val="tx1"/>
              </a:solidFill>
              <a:effectLst>
                <a:outerShdw blurRad="38100" dist="38100" dir="2700000" algn="tl">
                  <a:srgbClr val="000000"/>
                </a:outerShdw>
              </a:effectLst>
            </a:endParaRPr>
          </a:p>
        </p:txBody>
      </p:sp>
      <p:pic>
        <p:nvPicPr>
          <p:cNvPr id="1042" name="Picture 18" descr="Moche y Tiwanaku | Carlos Diego de Mesa Gisbert">
            <a:extLst>
              <a:ext uri="{FF2B5EF4-FFF2-40B4-BE49-F238E27FC236}">
                <a16:creationId xmlns:a16="http://schemas.microsoft.com/office/drawing/2014/main" id="{17F4B599-A874-8C9D-075D-98843D0D798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54923" y="1742854"/>
            <a:ext cx="7361519" cy="497496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Una chimenea en una sala&#10;&#10;Descripción generada automáticamente con confianza baja">
            <a:extLst>
              <a:ext uri="{FF2B5EF4-FFF2-40B4-BE49-F238E27FC236}">
                <a16:creationId xmlns:a16="http://schemas.microsoft.com/office/drawing/2014/main" id="{816E0D40-DD5B-B245-8AF0-9C0FCCC9A87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99592" y="1772816"/>
            <a:ext cx="7462440" cy="4974960"/>
          </a:xfrm>
          <a:prstGeom prst="rect">
            <a:avLst/>
          </a:prstGeom>
        </p:spPr>
      </p:pic>
      <p:pic>
        <p:nvPicPr>
          <p:cNvPr id="12" name="Imagen 11" descr="Imagen que contiene edificio, perro, tabla, frente&#10;&#10;Descripción generada automáticamente">
            <a:extLst>
              <a:ext uri="{FF2B5EF4-FFF2-40B4-BE49-F238E27FC236}">
                <a16:creationId xmlns:a16="http://schemas.microsoft.com/office/drawing/2014/main" id="{C60EB592-B922-34F6-4937-45B6F561AD3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86000" y="1822164"/>
            <a:ext cx="4374232" cy="5066657"/>
          </a:xfrm>
          <a:prstGeom prst="rect">
            <a:avLst/>
          </a:prstGeom>
        </p:spPr>
      </p:pic>
      <p:pic>
        <p:nvPicPr>
          <p:cNvPr id="13" name="Picture 20" descr="Museo del Sitio de Tiwanaku - Tiahuanaco">
            <a:extLst>
              <a:ext uri="{FF2B5EF4-FFF2-40B4-BE49-F238E27FC236}">
                <a16:creationId xmlns:a16="http://schemas.microsoft.com/office/drawing/2014/main" id="{BFF18D7C-1F03-1221-1706-3113AEDFB5F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83661" y="1733566"/>
            <a:ext cx="7455071" cy="498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138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par>
                                <p:cTn id="24" presetID="22" presetClass="entr" presetSubtype="4"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nodeType="with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wipe(down)">
                                      <p:cBhvr>
                                        <p:cTn id="34" dur="500"/>
                                        <p:tgtEl>
                                          <p:spTgt spid="10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par>
                                <p:cTn id="40" presetID="22" presetClass="entr" presetSubtype="4"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500"/>
                                        <p:tgtEl>
                                          <p:spTgt spid="27"/>
                                        </p:tgtEl>
                                      </p:cBhvr>
                                    </p:animEffect>
                                  </p:childTnLst>
                                </p:cTn>
                              </p:par>
                              <p:par>
                                <p:cTn id="48" presetID="22" presetClass="entr" presetSubtype="4"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down)">
                                      <p:cBhvr>
                                        <p:cTn id="55" dur="500"/>
                                        <p:tgtEl>
                                          <p:spTgt spid="28"/>
                                        </p:tgtEl>
                                      </p:cBhvr>
                                    </p:animEffect>
                                  </p:childTnLst>
                                </p:cTn>
                              </p:par>
                              <p:par>
                                <p:cTn id="56" presetID="22" presetClass="entr" presetSubtype="4" fill="hold" nodeType="withEffect">
                                  <p:stCondLst>
                                    <p:cond delay="0"/>
                                  </p:stCondLst>
                                  <p:childTnLst>
                                    <p:set>
                                      <p:cBhvr>
                                        <p:cTn id="57" dur="1" fill="hold">
                                          <p:stCondLst>
                                            <p:cond delay="0"/>
                                          </p:stCondLst>
                                        </p:cTn>
                                        <p:tgtEl>
                                          <p:spTgt spid="1030"/>
                                        </p:tgtEl>
                                        <p:attrNameLst>
                                          <p:attrName>style.visibility</p:attrName>
                                        </p:attrNameLst>
                                      </p:cBhvr>
                                      <p:to>
                                        <p:strVal val="visible"/>
                                      </p:to>
                                    </p:set>
                                    <p:animEffect transition="in" filter="wipe(down)">
                                      <p:cBhvr>
                                        <p:cTn id="58" dur="500"/>
                                        <p:tgtEl>
                                          <p:spTgt spid="103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down)">
                                      <p:cBhvr>
                                        <p:cTn id="63" dur="500"/>
                                        <p:tgtEl>
                                          <p:spTgt spid="29"/>
                                        </p:tgtEl>
                                      </p:cBhvr>
                                    </p:animEffect>
                                  </p:childTnLst>
                                </p:cTn>
                              </p:par>
                              <p:par>
                                <p:cTn id="64" presetID="22" presetClass="entr" presetSubtype="4" fill="hold" nodeType="withEffect">
                                  <p:stCondLst>
                                    <p:cond delay="0"/>
                                  </p:stCondLst>
                                  <p:childTnLst>
                                    <p:set>
                                      <p:cBhvr>
                                        <p:cTn id="65" dur="1" fill="hold">
                                          <p:stCondLst>
                                            <p:cond delay="0"/>
                                          </p:stCondLst>
                                        </p:cTn>
                                        <p:tgtEl>
                                          <p:spTgt spid="1032"/>
                                        </p:tgtEl>
                                        <p:attrNameLst>
                                          <p:attrName>style.visibility</p:attrName>
                                        </p:attrNameLst>
                                      </p:cBhvr>
                                      <p:to>
                                        <p:strVal val="visible"/>
                                      </p:to>
                                    </p:set>
                                    <p:animEffect transition="in" filter="wipe(down)">
                                      <p:cBhvr>
                                        <p:cTn id="66" dur="500"/>
                                        <p:tgtEl>
                                          <p:spTgt spid="103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wipe(down)">
                                      <p:cBhvr>
                                        <p:cTn id="71" dur="500"/>
                                        <p:tgtEl>
                                          <p:spTgt spid="30"/>
                                        </p:tgtEl>
                                      </p:cBhvr>
                                    </p:animEffect>
                                  </p:childTnLst>
                                </p:cTn>
                              </p:par>
                              <p:par>
                                <p:cTn id="72" presetID="22" presetClass="entr" presetSubtype="4" fill="hold" nodeType="withEffect">
                                  <p:stCondLst>
                                    <p:cond delay="0"/>
                                  </p:stCondLst>
                                  <p:childTnLst>
                                    <p:set>
                                      <p:cBhvr>
                                        <p:cTn id="73" dur="1" fill="hold">
                                          <p:stCondLst>
                                            <p:cond delay="0"/>
                                          </p:stCondLst>
                                        </p:cTn>
                                        <p:tgtEl>
                                          <p:spTgt spid="1034"/>
                                        </p:tgtEl>
                                        <p:attrNameLst>
                                          <p:attrName>style.visibility</p:attrName>
                                        </p:attrNameLst>
                                      </p:cBhvr>
                                      <p:to>
                                        <p:strVal val="visible"/>
                                      </p:to>
                                    </p:set>
                                    <p:animEffect transition="in" filter="wipe(down)">
                                      <p:cBhvr>
                                        <p:cTn id="74" dur="500"/>
                                        <p:tgtEl>
                                          <p:spTgt spid="1034"/>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down)">
                                      <p:cBhvr>
                                        <p:cTn id="79" dur="500"/>
                                        <p:tgtEl>
                                          <p:spTgt spid="31"/>
                                        </p:tgtEl>
                                      </p:cBhvr>
                                    </p:animEffect>
                                  </p:childTnLst>
                                </p:cTn>
                              </p:par>
                              <p:par>
                                <p:cTn id="80" presetID="22" presetClass="entr" presetSubtype="4" fill="hold" nodeType="withEffect">
                                  <p:stCondLst>
                                    <p:cond delay="0"/>
                                  </p:stCondLst>
                                  <p:childTnLst>
                                    <p:set>
                                      <p:cBhvr>
                                        <p:cTn id="81" dur="1" fill="hold">
                                          <p:stCondLst>
                                            <p:cond delay="0"/>
                                          </p:stCondLst>
                                        </p:cTn>
                                        <p:tgtEl>
                                          <p:spTgt spid="1038"/>
                                        </p:tgtEl>
                                        <p:attrNameLst>
                                          <p:attrName>style.visibility</p:attrName>
                                        </p:attrNameLst>
                                      </p:cBhvr>
                                      <p:to>
                                        <p:strVal val="visible"/>
                                      </p:to>
                                    </p:set>
                                    <p:animEffect transition="in" filter="wipe(down)">
                                      <p:cBhvr>
                                        <p:cTn id="82" dur="500"/>
                                        <p:tgtEl>
                                          <p:spTgt spid="103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wipe(down)">
                                      <p:cBhvr>
                                        <p:cTn id="87" dur="500"/>
                                        <p:tgtEl>
                                          <p:spTgt spid="32"/>
                                        </p:tgtEl>
                                      </p:cBhvr>
                                    </p:animEffect>
                                  </p:childTnLst>
                                </p:cTn>
                              </p:par>
                              <p:par>
                                <p:cTn id="88" presetID="22" presetClass="entr" presetSubtype="4" fill="hold" nodeType="withEffect">
                                  <p:stCondLst>
                                    <p:cond delay="0"/>
                                  </p:stCondLst>
                                  <p:childTnLst>
                                    <p:set>
                                      <p:cBhvr>
                                        <p:cTn id="89" dur="1" fill="hold">
                                          <p:stCondLst>
                                            <p:cond delay="0"/>
                                          </p:stCondLst>
                                        </p:cTn>
                                        <p:tgtEl>
                                          <p:spTgt spid="1040"/>
                                        </p:tgtEl>
                                        <p:attrNameLst>
                                          <p:attrName>style.visibility</p:attrName>
                                        </p:attrNameLst>
                                      </p:cBhvr>
                                      <p:to>
                                        <p:strVal val="visible"/>
                                      </p:to>
                                    </p:set>
                                    <p:animEffect transition="in" filter="wipe(down)">
                                      <p:cBhvr>
                                        <p:cTn id="90" dur="500"/>
                                        <p:tgtEl>
                                          <p:spTgt spid="1040"/>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1042"/>
                                        </p:tgtEl>
                                        <p:attrNameLst>
                                          <p:attrName>style.visibility</p:attrName>
                                        </p:attrNameLst>
                                      </p:cBhvr>
                                      <p:to>
                                        <p:strVal val="visible"/>
                                      </p:to>
                                    </p:set>
                                    <p:animEffect transition="in" filter="wipe(down)">
                                      <p:cBhvr>
                                        <p:cTn id="95" dur="500"/>
                                        <p:tgtEl>
                                          <p:spTgt spid="1042"/>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4"/>
                                        </p:tgtEl>
                                        <p:attrNameLst>
                                          <p:attrName>style.visibility</p:attrName>
                                        </p:attrNameLst>
                                      </p:cBhvr>
                                      <p:to>
                                        <p:strVal val="visible"/>
                                      </p:to>
                                    </p:set>
                                    <p:animEffect transition="in" filter="wipe(down)">
                                      <p:cBhvr>
                                        <p:cTn id="100" dur="500"/>
                                        <p:tgtEl>
                                          <p:spTgt spid="4"/>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nodeType="click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wipe(down)">
                                      <p:cBhvr>
                                        <p:cTn id="105" dur="500"/>
                                        <p:tgtEl>
                                          <p:spTgt spid="12"/>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nodeType="clickEffect">
                                  <p:stCondLst>
                                    <p:cond delay="0"/>
                                  </p:stCondLst>
                                  <p:childTnLst>
                                    <p:set>
                                      <p:cBhvr>
                                        <p:cTn id="109" dur="1" fill="hold">
                                          <p:stCondLst>
                                            <p:cond delay="0"/>
                                          </p:stCondLst>
                                        </p:cTn>
                                        <p:tgtEl>
                                          <p:spTgt spid="13"/>
                                        </p:tgtEl>
                                        <p:attrNameLst>
                                          <p:attrName>style.visibility</p:attrName>
                                        </p:attrNameLst>
                                      </p:cBhvr>
                                      <p:to>
                                        <p:strVal val="visible"/>
                                      </p:to>
                                    </p:set>
                                    <p:animEffect transition="in" filter="wipe(down)">
                                      <p:cBhvr>
                                        <p:cTn id="1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20" grpId="0"/>
      <p:bldP spid="23" grpId="0"/>
      <p:bldP spid="25" grpId="0"/>
      <p:bldP spid="27" grpId="0"/>
      <p:bldP spid="28" grpId="0"/>
      <p:bldP spid="29" grpId="0"/>
      <p:bldP spid="30" grpId="0"/>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6 CuadroTexto"/>
          <p:cNvSpPr txBox="1">
            <a:spLocks noChangeArrowheads="1"/>
          </p:cNvSpPr>
          <p:nvPr/>
        </p:nvSpPr>
        <p:spPr bwMode="auto">
          <a:xfrm>
            <a:off x="323850" y="620688"/>
            <a:ext cx="7488238" cy="523220"/>
          </a:xfrm>
          <a:prstGeom prst="rect">
            <a:avLst/>
          </a:prstGeom>
          <a:gradFill rotWithShape="1">
            <a:gsLst>
              <a:gs pos="0">
                <a:srgbClr val="3399FF">
                  <a:gamma/>
                  <a:shade val="46275"/>
                  <a:invGamma/>
                </a:srgbClr>
              </a:gs>
              <a:gs pos="50000">
                <a:srgbClr val="3399FF"/>
              </a:gs>
              <a:gs pos="100000">
                <a:srgbClr val="3399FF">
                  <a:gamma/>
                  <a:shade val="46275"/>
                  <a:invGamma/>
                </a:srgbClr>
              </a:gs>
            </a:gsLst>
            <a:lin ang="0" scaled="1"/>
          </a:gradFill>
          <a:ln w="9525">
            <a:solidFill>
              <a:srgbClr val="0000FF"/>
            </a:solidFill>
            <a:miter lim="800000"/>
            <a:headEnd/>
            <a:tailEnd/>
          </a:ln>
        </p:spPr>
        <p:txBody>
          <a:bodyPr wrap="square">
            <a:spAutoFit/>
          </a:bodyPr>
          <a:lstStyle/>
          <a:p>
            <a:pPr algn="ctr" eaLnBrk="0" hangingPunct="0">
              <a:defRPr/>
            </a:pPr>
            <a:r>
              <a:rPr lang="es-ES_tradnl" sz="2800" b="1" dirty="0">
                <a:solidFill>
                  <a:srgbClr val="FFFF00"/>
                </a:solidFill>
                <a:effectLst>
                  <a:outerShdw blurRad="38100" dist="38100" dir="2700000" algn="tl">
                    <a:srgbClr val="000000"/>
                  </a:outerShdw>
                </a:effectLst>
              </a:rPr>
              <a:t>SITIOS POTENCIALES TIAHUANACU</a:t>
            </a:r>
          </a:p>
        </p:txBody>
      </p:sp>
      <p:pic>
        <p:nvPicPr>
          <p:cNvPr id="4101" name="Picture 12" descr="lineas2"/>
          <p:cNvPicPr>
            <a:picLocks noChangeAspect="1" noChangeArrowheads="1"/>
          </p:cNvPicPr>
          <p:nvPr/>
        </p:nvPicPr>
        <p:blipFill>
          <a:blip r:embed="rId3" cstate="print"/>
          <a:srcRect/>
          <a:stretch>
            <a:fillRect/>
          </a:stretch>
        </p:blipFill>
        <p:spPr bwMode="auto">
          <a:xfrm>
            <a:off x="323850" y="260350"/>
            <a:ext cx="7488238" cy="271463"/>
          </a:xfrm>
          <a:prstGeom prst="rect">
            <a:avLst/>
          </a:prstGeom>
          <a:noFill/>
          <a:ln w="9525">
            <a:noFill/>
            <a:miter lim="800000"/>
            <a:headEnd/>
            <a:tailEnd/>
          </a:ln>
        </p:spPr>
      </p:pic>
      <p:sp>
        <p:nvSpPr>
          <p:cNvPr id="9" name="8 Marcador de número de diapositiva"/>
          <p:cNvSpPr>
            <a:spLocks noGrp="1"/>
          </p:cNvSpPr>
          <p:nvPr>
            <p:ph type="sldNum" sz="quarter" idx="12"/>
          </p:nvPr>
        </p:nvSpPr>
        <p:spPr>
          <a:xfrm>
            <a:off x="6553200" y="6351588"/>
            <a:ext cx="2133600" cy="369888"/>
          </a:xfrm>
        </p:spPr>
        <p:txBody>
          <a:bodyPr/>
          <a:lstStyle/>
          <a:p>
            <a:pPr>
              <a:defRPr/>
            </a:pPr>
            <a:fld id="{96E5506A-124B-4E9C-AFC3-881A8A384FE8}" type="slidenum">
              <a:rPr lang="es-MX"/>
              <a:pPr>
                <a:defRPr/>
              </a:pPr>
              <a:t>9</a:t>
            </a:fld>
            <a:endParaRPr lang="es-MX" dirty="0"/>
          </a:p>
        </p:txBody>
      </p:sp>
      <p:pic>
        <p:nvPicPr>
          <p:cNvPr id="12" name="Imagen 11" descr="símbolo Tiwanaku">
            <a:extLst>
              <a:ext uri="{FF2B5EF4-FFF2-40B4-BE49-F238E27FC236}">
                <a16:creationId xmlns:a16="http://schemas.microsoft.com/office/drawing/2014/main" id="{83873099-6D45-4EE0-AA6C-6492CC41BC6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6247" y="116632"/>
            <a:ext cx="928241" cy="1110596"/>
          </a:xfrm>
          <a:prstGeom prst="rect">
            <a:avLst/>
          </a:prstGeom>
          <a:noFill/>
          <a:ln>
            <a:noFill/>
          </a:ln>
        </p:spPr>
      </p:pic>
      <p:pic>
        <p:nvPicPr>
          <p:cNvPr id="30" name="Imagen 29">
            <a:extLst>
              <a:ext uri="{FF2B5EF4-FFF2-40B4-BE49-F238E27FC236}">
                <a16:creationId xmlns:a16="http://schemas.microsoft.com/office/drawing/2014/main" id="{1F0D567C-8E28-4032-A799-D24D7C1D167A}"/>
              </a:ext>
            </a:extLst>
          </p:cNvPr>
          <p:cNvPicPr/>
          <p:nvPr/>
        </p:nvPicPr>
        <p:blipFill>
          <a:blip r:embed="rId5"/>
          <a:stretch>
            <a:fillRect/>
          </a:stretch>
        </p:blipFill>
        <p:spPr>
          <a:xfrm>
            <a:off x="395536" y="1268760"/>
            <a:ext cx="8424936" cy="5400600"/>
          </a:xfrm>
          <a:prstGeom prst="rect">
            <a:avLst/>
          </a:prstGeom>
        </p:spPr>
      </p:pic>
      <p:pic>
        <p:nvPicPr>
          <p:cNvPr id="2" name="Picture 4">
            <a:extLst>
              <a:ext uri="{FF2B5EF4-FFF2-40B4-BE49-F238E27FC236}">
                <a16:creationId xmlns:a16="http://schemas.microsoft.com/office/drawing/2014/main" id="{748BF926-FEA4-CCF8-ED76-F9FF09A7B74A}"/>
              </a:ext>
            </a:extLst>
          </p:cNvPr>
          <p:cNvPicPr>
            <a:picLocks noChangeAspect="1" noChangeArrowheads="1"/>
          </p:cNvPicPr>
          <p:nvPr/>
        </p:nvPicPr>
        <p:blipFill>
          <a:blip r:embed="rId6"/>
          <a:srcRect/>
          <a:stretch>
            <a:fillRect/>
          </a:stretch>
        </p:blipFill>
        <p:spPr bwMode="auto">
          <a:xfrm>
            <a:off x="874179" y="4299134"/>
            <a:ext cx="443526" cy="439964"/>
          </a:xfrm>
          <a:prstGeom prst="rect">
            <a:avLst/>
          </a:prstGeom>
          <a:noFill/>
          <a:ln w="9525">
            <a:noFill/>
            <a:miter lim="800000"/>
            <a:headEnd/>
            <a:tailEnd/>
          </a:ln>
          <a:effectLst/>
        </p:spPr>
      </p:pic>
      <p:pic>
        <p:nvPicPr>
          <p:cNvPr id="3" name="Picture 4">
            <a:extLst>
              <a:ext uri="{FF2B5EF4-FFF2-40B4-BE49-F238E27FC236}">
                <a16:creationId xmlns:a16="http://schemas.microsoft.com/office/drawing/2014/main" id="{EB25D368-6C0C-2859-3C00-2A08195FBE32}"/>
              </a:ext>
            </a:extLst>
          </p:cNvPr>
          <p:cNvPicPr>
            <a:picLocks noChangeAspect="1" noChangeArrowheads="1"/>
          </p:cNvPicPr>
          <p:nvPr/>
        </p:nvPicPr>
        <p:blipFill>
          <a:blip r:embed="rId6"/>
          <a:srcRect/>
          <a:stretch>
            <a:fillRect/>
          </a:stretch>
        </p:blipFill>
        <p:spPr bwMode="auto">
          <a:xfrm>
            <a:off x="3516114" y="3025040"/>
            <a:ext cx="479822" cy="475968"/>
          </a:xfrm>
          <a:prstGeom prst="rect">
            <a:avLst/>
          </a:prstGeom>
          <a:noFill/>
          <a:ln w="9525">
            <a:noFill/>
            <a:miter lim="800000"/>
            <a:headEnd/>
            <a:tailEnd/>
          </a:ln>
          <a:effectLst/>
        </p:spPr>
      </p:pic>
      <p:pic>
        <p:nvPicPr>
          <p:cNvPr id="5" name="Marcador de contenido 3">
            <a:extLst>
              <a:ext uri="{FF2B5EF4-FFF2-40B4-BE49-F238E27FC236}">
                <a16:creationId xmlns:a16="http://schemas.microsoft.com/office/drawing/2014/main" id="{8A1633FF-5738-DC1F-9C6E-595F1FD3B2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568" t="1833" r="32430" b="29962"/>
          <a:stretch/>
        </p:blipFill>
        <p:spPr bwMode="auto">
          <a:xfrm>
            <a:off x="569125" y="3453846"/>
            <a:ext cx="1053635" cy="911258"/>
          </a:xfrm>
          <a:prstGeom prst="rect">
            <a:avLst/>
          </a:prstGeom>
          <a:noFill/>
          <a:ln w="9525">
            <a:noFill/>
            <a:miter lim="800000"/>
            <a:headEnd/>
            <a:tailEnd/>
          </a:ln>
          <a:effectLst>
            <a:softEdge rad="112500"/>
          </a:effectLst>
        </p:spPr>
      </p:pic>
      <p:pic>
        <p:nvPicPr>
          <p:cNvPr id="7" name="Imagen 6">
            <a:extLst>
              <a:ext uri="{FF2B5EF4-FFF2-40B4-BE49-F238E27FC236}">
                <a16:creationId xmlns:a16="http://schemas.microsoft.com/office/drawing/2014/main" id="{21840424-950A-2B68-13ED-A0C4686A8A8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200940" y="5733256"/>
            <a:ext cx="611148" cy="407180"/>
          </a:xfrm>
          <a:prstGeom prst="rect">
            <a:avLst/>
          </a:prstGeom>
          <a:noFill/>
        </p:spPr>
      </p:pic>
      <p:pic>
        <p:nvPicPr>
          <p:cNvPr id="10" name="Imagen 9">
            <a:extLst>
              <a:ext uri="{FF2B5EF4-FFF2-40B4-BE49-F238E27FC236}">
                <a16:creationId xmlns:a16="http://schemas.microsoft.com/office/drawing/2014/main" id="{8362668A-2655-EDBC-CF68-ADFD41B8BD67}"/>
              </a:ext>
            </a:extLst>
          </p:cNvPr>
          <p:cNvPicPr>
            <a:picLocks noChangeAspect="1"/>
          </p:cNvPicPr>
          <p:nvPr/>
        </p:nvPicPr>
        <p:blipFill>
          <a:blip r:embed="rId9"/>
          <a:stretch>
            <a:fillRect/>
          </a:stretch>
        </p:blipFill>
        <p:spPr>
          <a:xfrm>
            <a:off x="4788024" y="4711047"/>
            <a:ext cx="720080" cy="518153"/>
          </a:xfrm>
          <a:prstGeom prst="rect">
            <a:avLst/>
          </a:prstGeom>
        </p:spPr>
      </p:pic>
      <p:pic>
        <p:nvPicPr>
          <p:cNvPr id="13" name="Imagen 12">
            <a:extLst>
              <a:ext uri="{FF2B5EF4-FFF2-40B4-BE49-F238E27FC236}">
                <a16:creationId xmlns:a16="http://schemas.microsoft.com/office/drawing/2014/main" id="{2383DB2C-052B-5AB9-A36D-66072C224F92}"/>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32041" y="5805264"/>
            <a:ext cx="690870" cy="518153"/>
          </a:xfrm>
          <a:prstGeom prst="rect">
            <a:avLst/>
          </a:prstGeom>
          <a:noFill/>
        </p:spPr>
      </p:pic>
      <p:pic>
        <p:nvPicPr>
          <p:cNvPr id="37" name="Picture 4">
            <a:extLst>
              <a:ext uri="{FF2B5EF4-FFF2-40B4-BE49-F238E27FC236}">
                <a16:creationId xmlns:a16="http://schemas.microsoft.com/office/drawing/2014/main" id="{3714C60E-36B0-613C-C7E7-A863E8BE4102}"/>
              </a:ext>
            </a:extLst>
          </p:cNvPr>
          <p:cNvPicPr>
            <a:picLocks noChangeAspect="1" noChangeArrowheads="1"/>
          </p:cNvPicPr>
          <p:nvPr/>
        </p:nvPicPr>
        <p:blipFill>
          <a:blip r:embed="rId6"/>
          <a:srcRect/>
          <a:stretch>
            <a:fillRect/>
          </a:stretch>
        </p:blipFill>
        <p:spPr bwMode="auto">
          <a:xfrm>
            <a:off x="874178" y="4327305"/>
            <a:ext cx="443526" cy="439964"/>
          </a:xfrm>
          <a:prstGeom prst="rect">
            <a:avLst/>
          </a:prstGeom>
          <a:noFill/>
          <a:ln w="9525">
            <a:noFill/>
            <a:miter lim="800000"/>
            <a:headEnd/>
            <a:tailEnd/>
          </a:ln>
          <a:effectLst/>
        </p:spPr>
      </p:pic>
      <p:pic>
        <p:nvPicPr>
          <p:cNvPr id="38" name="Picture 4">
            <a:extLst>
              <a:ext uri="{FF2B5EF4-FFF2-40B4-BE49-F238E27FC236}">
                <a16:creationId xmlns:a16="http://schemas.microsoft.com/office/drawing/2014/main" id="{B1F7AC66-3ECA-D92E-45EF-E7E07B75D6EF}"/>
              </a:ext>
            </a:extLst>
          </p:cNvPr>
          <p:cNvPicPr>
            <a:picLocks noChangeAspect="1" noChangeArrowheads="1"/>
          </p:cNvPicPr>
          <p:nvPr/>
        </p:nvPicPr>
        <p:blipFill>
          <a:blip r:embed="rId6"/>
          <a:srcRect/>
          <a:stretch>
            <a:fillRect/>
          </a:stretch>
        </p:blipFill>
        <p:spPr bwMode="auto">
          <a:xfrm>
            <a:off x="3516113" y="3053211"/>
            <a:ext cx="479822" cy="475968"/>
          </a:xfrm>
          <a:prstGeom prst="rect">
            <a:avLst/>
          </a:prstGeom>
          <a:noFill/>
          <a:ln w="9525">
            <a:noFill/>
            <a:miter lim="800000"/>
            <a:headEnd/>
            <a:tailEnd/>
          </a:ln>
          <a:effectLst/>
        </p:spPr>
      </p:pic>
      <p:pic>
        <p:nvPicPr>
          <p:cNvPr id="39" name="Marcador de contenido 3">
            <a:extLst>
              <a:ext uri="{FF2B5EF4-FFF2-40B4-BE49-F238E27FC236}">
                <a16:creationId xmlns:a16="http://schemas.microsoft.com/office/drawing/2014/main" id="{DC8569AE-3136-FBE0-7C9D-619DCBE94AA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568" t="1833" r="32430" b="29962"/>
          <a:stretch/>
        </p:blipFill>
        <p:spPr bwMode="auto">
          <a:xfrm>
            <a:off x="569124" y="3482017"/>
            <a:ext cx="1053635" cy="911258"/>
          </a:xfrm>
          <a:prstGeom prst="rect">
            <a:avLst/>
          </a:prstGeom>
          <a:noFill/>
          <a:ln w="9525">
            <a:noFill/>
            <a:miter lim="800000"/>
            <a:headEnd/>
            <a:tailEnd/>
          </a:ln>
          <a:effectLst>
            <a:softEdge rad="112500"/>
          </a:effectLst>
        </p:spPr>
      </p:pic>
      <p:pic>
        <p:nvPicPr>
          <p:cNvPr id="40" name="Imagen 39">
            <a:extLst>
              <a:ext uri="{FF2B5EF4-FFF2-40B4-BE49-F238E27FC236}">
                <a16:creationId xmlns:a16="http://schemas.microsoft.com/office/drawing/2014/main" id="{9D3CE1FE-E09F-D0BB-3841-D04CCDCFFE99}"/>
              </a:ext>
            </a:extLst>
          </p:cNvPr>
          <p:cNvPicPr>
            <a:picLocks noChangeAspect="1"/>
          </p:cNvPicPr>
          <p:nvPr/>
        </p:nvPicPr>
        <p:blipFill>
          <a:blip r:embed="rId9"/>
          <a:stretch>
            <a:fillRect/>
          </a:stretch>
        </p:blipFill>
        <p:spPr>
          <a:xfrm>
            <a:off x="4788023" y="4739218"/>
            <a:ext cx="720080" cy="518153"/>
          </a:xfrm>
          <a:prstGeom prst="rect">
            <a:avLst/>
          </a:prstGeom>
        </p:spPr>
      </p:pic>
      <p:pic>
        <p:nvPicPr>
          <p:cNvPr id="41" name="Imagen 40">
            <a:extLst>
              <a:ext uri="{FF2B5EF4-FFF2-40B4-BE49-F238E27FC236}">
                <a16:creationId xmlns:a16="http://schemas.microsoft.com/office/drawing/2014/main" id="{42D6A637-834C-0C40-E1A2-5BDF731563E2}"/>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32040" y="5833435"/>
            <a:ext cx="690870" cy="518153"/>
          </a:xfrm>
          <a:prstGeom prst="rect">
            <a:avLst/>
          </a:prstGeom>
          <a:noFill/>
        </p:spPr>
      </p:pic>
      <p:pic>
        <p:nvPicPr>
          <p:cNvPr id="42" name="Imagen 41">
            <a:extLst>
              <a:ext uri="{FF2B5EF4-FFF2-40B4-BE49-F238E27FC236}">
                <a16:creationId xmlns:a16="http://schemas.microsoft.com/office/drawing/2014/main" id="{FF8D4D87-802D-CA17-2F27-122E2A39E13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200940" y="5805264"/>
            <a:ext cx="611148" cy="407180"/>
          </a:xfrm>
          <a:prstGeom prst="rect">
            <a:avLst/>
          </a:prstGeom>
          <a:noFill/>
        </p:spPr>
      </p:pic>
      <p:pic>
        <p:nvPicPr>
          <p:cNvPr id="43" name="Picture 4">
            <a:extLst>
              <a:ext uri="{FF2B5EF4-FFF2-40B4-BE49-F238E27FC236}">
                <a16:creationId xmlns:a16="http://schemas.microsoft.com/office/drawing/2014/main" id="{29D9D77A-5F01-A7FE-C2A4-4DB0DA468D15}"/>
              </a:ext>
            </a:extLst>
          </p:cNvPr>
          <p:cNvPicPr>
            <a:picLocks noChangeAspect="1" noChangeArrowheads="1"/>
          </p:cNvPicPr>
          <p:nvPr/>
        </p:nvPicPr>
        <p:blipFill>
          <a:blip r:embed="rId6"/>
          <a:srcRect/>
          <a:stretch>
            <a:fillRect/>
          </a:stretch>
        </p:blipFill>
        <p:spPr bwMode="auto">
          <a:xfrm>
            <a:off x="874178" y="4399313"/>
            <a:ext cx="443526" cy="439964"/>
          </a:xfrm>
          <a:prstGeom prst="rect">
            <a:avLst/>
          </a:prstGeom>
          <a:noFill/>
          <a:ln w="9525">
            <a:noFill/>
            <a:miter lim="800000"/>
            <a:headEnd/>
            <a:tailEnd/>
          </a:ln>
          <a:effectLst/>
        </p:spPr>
      </p:pic>
      <p:pic>
        <p:nvPicPr>
          <p:cNvPr id="44" name="Picture 4">
            <a:extLst>
              <a:ext uri="{FF2B5EF4-FFF2-40B4-BE49-F238E27FC236}">
                <a16:creationId xmlns:a16="http://schemas.microsoft.com/office/drawing/2014/main" id="{CA431923-3669-3322-F82B-06DA5AD625EF}"/>
              </a:ext>
            </a:extLst>
          </p:cNvPr>
          <p:cNvPicPr>
            <a:picLocks noChangeAspect="1" noChangeArrowheads="1"/>
          </p:cNvPicPr>
          <p:nvPr/>
        </p:nvPicPr>
        <p:blipFill>
          <a:blip r:embed="rId6"/>
          <a:srcRect/>
          <a:stretch>
            <a:fillRect/>
          </a:stretch>
        </p:blipFill>
        <p:spPr bwMode="auto">
          <a:xfrm>
            <a:off x="3516113" y="3125219"/>
            <a:ext cx="479822" cy="475968"/>
          </a:xfrm>
          <a:prstGeom prst="rect">
            <a:avLst/>
          </a:prstGeom>
          <a:noFill/>
          <a:ln w="9525">
            <a:noFill/>
            <a:miter lim="800000"/>
            <a:headEnd/>
            <a:tailEnd/>
          </a:ln>
          <a:effectLst/>
        </p:spPr>
      </p:pic>
      <p:pic>
        <p:nvPicPr>
          <p:cNvPr id="46" name="Imagen 45">
            <a:extLst>
              <a:ext uri="{FF2B5EF4-FFF2-40B4-BE49-F238E27FC236}">
                <a16:creationId xmlns:a16="http://schemas.microsoft.com/office/drawing/2014/main" id="{E24E3817-8660-E7B2-1CC3-C3E2922819FA}"/>
              </a:ext>
            </a:extLst>
          </p:cNvPr>
          <p:cNvPicPr>
            <a:picLocks noChangeAspect="1"/>
          </p:cNvPicPr>
          <p:nvPr/>
        </p:nvPicPr>
        <p:blipFill>
          <a:blip r:embed="rId9"/>
          <a:stretch>
            <a:fillRect/>
          </a:stretch>
        </p:blipFill>
        <p:spPr>
          <a:xfrm>
            <a:off x="4788023" y="4811226"/>
            <a:ext cx="720080" cy="518153"/>
          </a:xfrm>
          <a:prstGeom prst="rect">
            <a:avLst/>
          </a:prstGeom>
        </p:spPr>
      </p:pic>
      <p:pic>
        <p:nvPicPr>
          <p:cNvPr id="47" name="Imagen 46">
            <a:extLst>
              <a:ext uri="{FF2B5EF4-FFF2-40B4-BE49-F238E27FC236}">
                <a16:creationId xmlns:a16="http://schemas.microsoft.com/office/drawing/2014/main" id="{B8BD7F7F-A1A8-6002-E7CA-78477098D77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32040" y="5905443"/>
            <a:ext cx="690870" cy="518153"/>
          </a:xfrm>
          <a:prstGeom prst="rect">
            <a:avLst/>
          </a:prstGeom>
          <a:noFill/>
        </p:spPr>
      </p:pic>
      <p:sp>
        <p:nvSpPr>
          <p:cNvPr id="48" name="5 Marcador de número de diapositiva">
            <a:extLst>
              <a:ext uri="{FF2B5EF4-FFF2-40B4-BE49-F238E27FC236}">
                <a16:creationId xmlns:a16="http://schemas.microsoft.com/office/drawing/2014/main" id="{4062921C-CA7D-57C2-4EA2-1E8CECBE6A55}"/>
              </a:ext>
            </a:extLst>
          </p:cNvPr>
          <p:cNvSpPr txBox="1">
            <a:spLocks/>
          </p:cNvSpPr>
          <p:nvPr/>
        </p:nvSpPr>
        <p:spPr>
          <a:xfrm>
            <a:off x="6299506" y="6148675"/>
            <a:ext cx="2128350" cy="390136"/>
          </a:xfrm>
          <a:prstGeom prst="rect">
            <a:avLst/>
          </a:prstGeom>
        </p:spPr>
        <p:txBody>
          <a:bodyPr vert="horz" lIns="91440" tIns="45720" rIns="91440" bIns="45720" rtlCol="0" anchor="ctr"/>
          <a:lstStyle>
            <a:defPPr>
              <a:defRPr lang="es-MX"/>
            </a:defPPr>
            <a:lvl1pPr algn="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sz="2400" kern="1200">
                <a:solidFill>
                  <a:schemeClr val="bg1"/>
                </a:solidFill>
                <a:latin typeface="Arial" charset="0"/>
                <a:ea typeface="+mn-ea"/>
                <a:cs typeface="Arial" charset="0"/>
              </a:defRPr>
            </a:lvl2pPr>
            <a:lvl3pPr marL="914400" algn="l" rtl="0" fontAlgn="base">
              <a:spcBef>
                <a:spcPct val="0"/>
              </a:spcBef>
              <a:spcAft>
                <a:spcPct val="0"/>
              </a:spcAft>
              <a:defRPr sz="2400" kern="1200">
                <a:solidFill>
                  <a:schemeClr val="bg1"/>
                </a:solidFill>
                <a:latin typeface="Arial" charset="0"/>
                <a:ea typeface="+mn-ea"/>
                <a:cs typeface="Arial" charset="0"/>
              </a:defRPr>
            </a:lvl3pPr>
            <a:lvl4pPr marL="1371600" algn="l" rtl="0" fontAlgn="base">
              <a:spcBef>
                <a:spcPct val="0"/>
              </a:spcBef>
              <a:spcAft>
                <a:spcPct val="0"/>
              </a:spcAft>
              <a:defRPr sz="2400" kern="1200">
                <a:solidFill>
                  <a:schemeClr val="bg1"/>
                </a:solidFill>
                <a:latin typeface="Arial" charset="0"/>
                <a:ea typeface="+mn-ea"/>
                <a:cs typeface="Arial" charset="0"/>
              </a:defRPr>
            </a:lvl4pPr>
            <a:lvl5pPr marL="1828800" algn="l" rtl="0" fontAlgn="base">
              <a:spcBef>
                <a:spcPct val="0"/>
              </a:spcBef>
              <a:spcAft>
                <a:spcPct val="0"/>
              </a:spcAft>
              <a:defRPr sz="2400" kern="1200">
                <a:solidFill>
                  <a:schemeClr val="bg1"/>
                </a:solidFill>
                <a:latin typeface="Arial" charset="0"/>
                <a:ea typeface="+mn-ea"/>
                <a:cs typeface="Arial" charset="0"/>
              </a:defRPr>
            </a:lvl5pPr>
            <a:lvl6pPr marL="2286000" algn="l" defTabSz="914400" rtl="0" eaLnBrk="1" latinLnBrk="0" hangingPunct="1">
              <a:defRPr sz="2400" kern="1200">
                <a:solidFill>
                  <a:schemeClr val="bg1"/>
                </a:solidFill>
                <a:latin typeface="Arial" charset="0"/>
                <a:ea typeface="+mn-ea"/>
                <a:cs typeface="Arial" charset="0"/>
              </a:defRPr>
            </a:lvl6pPr>
            <a:lvl7pPr marL="2743200" algn="l" defTabSz="914400" rtl="0" eaLnBrk="1" latinLnBrk="0" hangingPunct="1">
              <a:defRPr sz="2400" kern="1200">
                <a:solidFill>
                  <a:schemeClr val="bg1"/>
                </a:solidFill>
                <a:latin typeface="Arial" charset="0"/>
                <a:ea typeface="+mn-ea"/>
                <a:cs typeface="Arial" charset="0"/>
              </a:defRPr>
            </a:lvl7pPr>
            <a:lvl8pPr marL="3200400" algn="l" defTabSz="914400" rtl="0" eaLnBrk="1" latinLnBrk="0" hangingPunct="1">
              <a:defRPr sz="2400" kern="1200">
                <a:solidFill>
                  <a:schemeClr val="bg1"/>
                </a:solidFill>
                <a:latin typeface="Arial" charset="0"/>
                <a:ea typeface="+mn-ea"/>
                <a:cs typeface="Arial" charset="0"/>
              </a:defRPr>
            </a:lvl8pPr>
            <a:lvl9pPr marL="3657600" algn="l" defTabSz="914400" rtl="0" eaLnBrk="1" latinLnBrk="0" hangingPunct="1">
              <a:defRPr sz="2400" kern="1200">
                <a:solidFill>
                  <a:schemeClr val="bg1"/>
                </a:solidFill>
                <a:latin typeface="Arial" charset="0"/>
                <a:ea typeface="+mn-ea"/>
                <a:cs typeface="Arial" charset="0"/>
              </a:defRPr>
            </a:lvl9pPr>
          </a:lstStyle>
          <a:p>
            <a:pPr>
              <a:defRPr/>
            </a:pPr>
            <a:fld id="{FF38FA82-036B-4781-AE00-8A25DC017D86}" type="slidenum">
              <a:rPr lang="es-MX" smtClean="0"/>
              <a:pPr>
                <a:defRPr/>
              </a:pPr>
              <a:t>9</a:t>
            </a:fld>
            <a:endParaRPr lang="es-MX"/>
          </a:p>
        </p:txBody>
      </p:sp>
      <p:pic>
        <p:nvPicPr>
          <p:cNvPr id="49" name="Picture 3" descr="C:\tiwanaku\planimetria\1.jpg">
            <a:extLst>
              <a:ext uri="{FF2B5EF4-FFF2-40B4-BE49-F238E27FC236}">
                <a16:creationId xmlns:a16="http://schemas.microsoft.com/office/drawing/2014/main" id="{880A7A66-4FB6-7A99-3221-32C803777781}"/>
              </a:ext>
            </a:extLst>
          </p:cNvPr>
          <p:cNvPicPr>
            <a:picLocks noChangeAspect="1" noChangeArrowheads="1"/>
          </p:cNvPicPr>
          <p:nvPr/>
        </p:nvPicPr>
        <p:blipFill>
          <a:blip r:embed="rId11"/>
          <a:srcRect/>
          <a:stretch>
            <a:fillRect/>
          </a:stretch>
        </p:blipFill>
        <p:spPr bwMode="auto">
          <a:xfrm>
            <a:off x="221296" y="1196752"/>
            <a:ext cx="8671184" cy="5645458"/>
          </a:xfrm>
          <a:prstGeom prst="rect">
            <a:avLst/>
          </a:prstGeom>
          <a:noFill/>
        </p:spPr>
      </p:pic>
      <p:pic>
        <p:nvPicPr>
          <p:cNvPr id="50" name="Imagen 49">
            <a:extLst>
              <a:ext uri="{FF2B5EF4-FFF2-40B4-BE49-F238E27FC236}">
                <a16:creationId xmlns:a16="http://schemas.microsoft.com/office/drawing/2014/main" id="{BF0FCB37-943F-A954-F2A4-DE9A62D44B1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6275948" y="5740053"/>
            <a:ext cx="653014" cy="435074"/>
          </a:xfrm>
          <a:prstGeom prst="rect">
            <a:avLst/>
          </a:prstGeom>
          <a:noFill/>
        </p:spPr>
      </p:pic>
      <p:pic>
        <p:nvPicPr>
          <p:cNvPr id="51" name="Picture 4">
            <a:extLst>
              <a:ext uri="{FF2B5EF4-FFF2-40B4-BE49-F238E27FC236}">
                <a16:creationId xmlns:a16="http://schemas.microsoft.com/office/drawing/2014/main" id="{66AEE26B-1D74-A6EA-F2F9-456C070C363E}"/>
              </a:ext>
            </a:extLst>
          </p:cNvPr>
          <p:cNvPicPr>
            <a:picLocks noChangeAspect="1" noChangeArrowheads="1"/>
          </p:cNvPicPr>
          <p:nvPr/>
        </p:nvPicPr>
        <p:blipFill>
          <a:blip r:embed="rId6"/>
          <a:srcRect/>
          <a:stretch>
            <a:fillRect/>
          </a:stretch>
        </p:blipFill>
        <p:spPr bwMode="auto">
          <a:xfrm>
            <a:off x="887612" y="3386217"/>
            <a:ext cx="473910" cy="470104"/>
          </a:xfrm>
          <a:prstGeom prst="rect">
            <a:avLst/>
          </a:prstGeom>
          <a:noFill/>
          <a:ln w="9525">
            <a:noFill/>
            <a:miter lim="800000"/>
            <a:headEnd/>
            <a:tailEnd/>
          </a:ln>
          <a:effectLst/>
        </p:spPr>
      </p:pic>
      <p:pic>
        <p:nvPicPr>
          <p:cNvPr id="52" name="Picture 4">
            <a:extLst>
              <a:ext uri="{FF2B5EF4-FFF2-40B4-BE49-F238E27FC236}">
                <a16:creationId xmlns:a16="http://schemas.microsoft.com/office/drawing/2014/main" id="{311C6435-00E9-DA7E-63E3-6CE883A0D51C}"/>
              </a:ext>
            </a:extLst>
          </p:cNvPr>
          <p:cNvPicPr>
            <a:picLocks noChangeAspect="1" noChangeArrowheads="1"/>
          </p:cNvPicPr>
          <p:nvPr/>
        </p:nvPicPr>
        <p:blipFill>
          <a:blip r:embed="rId6"/>
          <a:srcRect/>
          <a:stretch>
            <a:fillRect/>
          </a:stretch>
        </p:blipFill>
        <p:spPr bwMode="auto">
          <a:xfrm>
            <a:off x="3315393" y="1388983"/>
            <a:ext cx="512692" cy="508574"/>
          </a:xfrm>
          <a:prstGeom prst="rect">
            <a:avLst/>
          </a:prstGeom>
          <a:noFill/>
          <a:ln w="9525">
            <a:noFill/>
            <a:miter lim="800000"/>
            <a:headEnd/>
            <a:tailEnd/>
          </a:ln>
          <a:effectLst/>
        </p:spPr>
      </p:pic>
      <p:pic>
        <p:nvPicPr>
          <p:cNvPr id="53" name="Marcador de contenido 3">
            <a:extLst>
              <a:ext uri="{FF2B5EF4-FFF2-40B4-BE49-F238E27FC236}">
                <a16:creationId xmlns:a16="http://schemas.microsoft.com/office/drawing/2014/main" id="{5B51A446-141B-1D64-14E5-EBABF0C1827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568" t="1833" r="32430" b="29962"/>
          <a:stretch/>
        </p:blipFill>
        <p:spPr bwMode="auto">
          <a:xfrm>
            <a:off x="561661" y="2477947"/>
            <a:ext cx="1125814" cy="1067362"/>
          </a:xfrm>
          <a:prstGeom prst="rect">
            <a:avLst/>
          </a:prstGeom>
          <a:noFill/>
          <a:ln w="9525">
            <a:noFill/>
            <a:miter lim="800000"/>
            <a:headEnd/>
            <a:tailEnd/>
          </a:ln>
          <a:effectLst>
            <a:softEdge rad="112500"/>
          </a:effectLst>
        </p:spPr>
      </p:pic>
      <p:pic>
        <p:nvPicPr>
          <p:cNvPr id="54" name="Imagen 53">
            <a:extLst>
              <a:ext uri="{FF2B5EF4-FFF2-40B4-BE49-F238E27FC236}">
                <a16:creationId xmlns:a16="http://schemas.microsoft.com/office/drawing/2014/main" id="{BA9D5895-6DF2-BD5F-DEE6-A45351E5F9B0}"/>
              </a:ext>
            </a:extLst>
          </p:cNvPr>
          <p:cNvPicPr>
            <a:picLocks noChangeAspect="1"/>
          </p:cNvPicPr>
          <p:nvPr/>
        </p:nvPicPr>
        <p:blipFill>
          <a:blip r:embed="rId9"/>
          <a:stretch>
            <a:fillRect/>
          </a:stretch>
        </p:blipFill>
        <p:spPr>
          <a:xfrm>
            <a:off x="4651056" y="3975125"/>
            <a:ext cx="769410" cy="553648"/>
          </a:xfrm>
          <a:prstGeom prst="rect">
            <a:avLst/>
          </a:prstGeom>
        </p:spPr>
      </p:pic>
      <p:pic>
        <p:nvPicPr>
          <p:cNvPr id="55" name="Imagen 54">
            <a:extLst>
              <a:ext uri="{FF2B5EF4-FFF2-40B4-BE49-F238E27FC236}">
                <a16:creationId xmlns:a16="http://schemas.microsoft.com/office/drawing/2014/main" id="{15F8E1D8-CFC7-B399-F2EC-439F08A495A8}"/>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96073" y="5271090"/>
            <a:ext cx="738198" cy="553648"/>
          </a:xfrm>
          <a:prstGeom prst="rect">
            <a:avLst/>
          </a:prstGeom>
          <a:noFill/>
        </p:spPr>
      </p:pic>
    </p:spTree>
    <p:extLst>
      <p:ext uri="{BB962C8B-B14F-4D97-AF65-F5344CB8AC3E}">
        <p14:creationId xmlns:p14="http://schemas.microsoft.com/office/powerpoint/2010/main" val="3979635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down)">
                                      <p:cBhvr>
                                        <p:cTn id="10" dur="500"/>
                                        <p:tgtEl>
                                          <p:spTgt spid="49"/>
                                        </p:tgtEl>
                                      </p:cBhvr>
                                    </p:animEffect>
                                  </p:childTnLst>
                                </p:cTn>
                              </p:par>
                              <p:par>
                                <p:cTn id="11" presetID="22" presetClass="entr" presetSubtype="4"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down)">
                                      <p:cBhvr>
                                        <p:cTn id="13" dur="500"/>
                                        <p:tgtEl>
                                          <p:spTgt spid="50"/>
                                        </p:tgtEl>
                                      </p:cBhvr>
                                    </p:animEffect>
                                  </p:childTnLst>
                                </p:cTn>
                              </p:par>
                              <p:par>
                                <p:cTn id="14" presetID="22" presetClass="entr" presetSubtype="4"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down)">
                                      <p:cBhvr>
                                        <p:cTn id="16" dur="500"/>
                                        <p:tgtEl>
                                          <p:spTgt spid="51"/>
                                        </p:tgtEl>
                                      </p:cBhvr>
                                    </p:animEffect>
                                  </p:childTnLst>
                                </p:cTn>
                              </p:par>
                              <p:par>
                                <p:cTn id="17" presetID="22" presetClass="entr" presetSubtype="4"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wipe(down)">
                                      <p:cBhvr>
                                        <p:cTn id="19" dur="500"/>
                                        <p:tgtEl>
                                          <p:spTgt spid="52"/>
                                        </p:tgtEl>
                                      </p:cBhvr>
                                    </p:animEffect>
                                  </p:childTnLst>
                                </p:cTn>
                              </p:par>
                              <p:par>
                                <p:cTn id="20" presetID="22" presetClass="entr" presetSubtype="4"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down)">
                                      <p:cBhvr>
                                        <p:cTn id="22" dur="500"/>
                                        <p:tgtEl>
                                          <p:spTgt spid="53"/>
                                        </p:tgtEl>
                                      </p:cBhvr>
                                    </p:animEffect>
                                  </p:childTnLst>
                                </p:cTn>
                              </p:par>
                              <p:par>
                                <p:cTn id="23" presetID="22" presetClass="entr" presetSubtype="4"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wipe(down)">
                                      <p:cBhvr>
                                        <p:cTn id="25" dur="500"/>
                                        <p:tgtEl>
                                          <p:spTgt spid="54"/>
                                        </p:tgtEl>
                                      </p:cBhvr>
                                    </p:animEffect>
                                  </p:childTnLst>
                                </p:cTn>
                              </p:par>
                              <p:par>
                                <p:cTn id="26" presetID="22" presetClass="entr" presetSubtype="4"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ipe(down)">
                                      <p:cBhvr>
                                        <p:cTn id="2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4719595</TotalTime>
  <Words>1181</Words>
  <Application>Microsoft Office PowerPoint</Application>
  <PresentationFormat>Presentación en pantalla (4:3)</PresentationFormat>
  <Paragraphs>126</Paragraphs>
  <Slides>20</Slides>
  <Notes>20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20</vt:i4>
      </vt:variant>
    </vt:vector>
  </HeadingPairs>
  <TitlesOfParts>
    <vt:vector size="26" baseType="lpstr">
      <vt:lpstr>Arial</vt:lpstr>
      <vt:lpstr>Arial Black</vt:lpstr>
      <vt:lpstr>Calibri</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Mi Maquina</dc:creator>
  <cp:lastModifiedBy>Edgar Jaime</cp:lastModifiedBy>
  <cp:revision>450</cp:revision>
  <dcterms:created xsi:type="dcterms:W3CDTF">2008-03-03T05:42:22Z</dcterms:created>
  <dcterms:modified xsi:type="dcterms:W3CDTF">2022-08-24T23:56:14Z</dcterms:modified>
</cp:coreProperties>
</file>