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FF21-9DB0-486F-A832-64342D7F6523}" type="datetimeFigureOut">
              <a:rPr lang="es-BO" smtClean="0"/>
              <a:t>15/04/2021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F3D1-F3D4-45EE-9005-D51C31E987AE}" type="slidenum">
              <a:rPr lang="es-BO" smtClean="0"/>
              <a:t>‹Nº›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BO"/>
          </a:p>
        </p:txBody>
      </p:sp>
      <p:pic>
        <p:nvPicPr>
          <p:cNvPr id="1026" name="Picture 2" descr="G:\CEPAD\EVENTOS CIUDADES INTERMEDIAS\X Encuentro Bolivia 2021\PRESENTACIONES\dia 2\5 Presentacion Enrique Herrer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6236" y="0"/>
            <a:ext cx="637152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 DM4</dc:creator>
  <cp:lastModifiedBy>HP DM4</cp:lastModifiedBy>
  <cp:revision>1</cp:revision>
  <dcterms:created xsi:type="dcterms:W3CDTF">2021-04-15T20:47:47Z</dcterms:created>
  <dcterms:modified xsi:type="dcterms:W3CDTF">2021-04-15T20:48:27Z</dcterms:modified>
</cp:coreProperties>
</file>