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1" r:id="rId6"/>
    <p:sldId id="264" r:id="rId7"/>
    <p:sldId id="268" r:id="rId8"/>
    <p:sldId id="259" r:id="rId9"/>
    <p:sldId id="267" r:id="rId10"/>
    <p:sldId id="260" r:id="rId11"/>
    <p:sldId id="258" r:id="rId12"/>
    <p:sldId id="266" r:id="rId13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0" autoAdjust="0"/>
    <p:restoredTop sz="94660"/>
  </p:normalViewPr>
  <p:slideViewPr>
    <p:cSldViewPr snapToGrid="0">
      <p:cViewPr varScale="1">
        <p:scale>
          <a:sx n="61" d="100"/>
          <a:sy n="61" d="100"/>
        </p:scale>
        <p:origin x="-90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F850FB-40B0-4530-955A-4247217AC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s-B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88BD57-D4B0-4B59-A957-687372FBEC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s-B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715113-213F-48EA-8BEB-D2C2ED56A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CA48-5FE3-4379-8CA8-0310737968DA}" type="datetimeFigureOut">
              <a:rPr lang="es-BO" smtClean="0"/>
              <a:t>06/04/2018</a:t>
            </a:fld>
            <a:endParaRPr lang="es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EE0924-B2BD-4799-8373-EEACA4EA6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990888-924C-427D-B561-14A2D5E28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3C6B-3FC6-4968-868D-BC09E87396F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321671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703CF3-0423-4E65-8071-6F5F7301A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B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4EC05CE-7917-462D-89E6-9DB96445A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B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1E8FF8-1FA9-40BC-9DA0-9AEF6B480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CA48-5FE3-4379-8CA8-0310737968DA}" type="datetimeFigureOut">
              <a:rPr lang="es-BO" smtClean="0"/>
              <a:t>06/04/2018</a:t>
            </a:fld>
            <a:endParaRPr lang="es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20509A-C069-42BB-928C-8FD6B5DF6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3E3627E-F81F-4C97-836B-8365ADA4C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3C6B-3FC6-4968-868D-BC09E87396F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173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54AACC3-76F6-4D25-9348-A52E640C1D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B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7461517-9FC9-4313-8E20-1ED7220994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B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A0E8375-0782-4FFE-9A31-6926C3DF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CA48-5FE3-4379-8CA8-0310737968DA}" type="datetimeFigureOut">
              <a:rPr lang="es-BO" smtClean="0"/>
              <a:t>06/04/2018</a:t>
            </a:fld>
            <a:endParaRPr lang="es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F10D7DB-E84C-4810-AED9-24E4721AC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E22AFE-2C4F-4C7C-958A-C4ED1A12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3C6B-3FC6-4968-868D-BC09E87396F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01062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73CB2C-9165-4193-914B-7F32A1371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B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E5C216-7DF3-481F-8E92-D49B914A8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B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4C7E47-29B4-4874-A005-082FD28EE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CA48-5FE3-4379-8CA8-0310737968DA}" type="datetimeFigureOut">
              <a:rPr lang="es-BO" smtClean="0"/>
              <a:t>06/04/2018</a:t>
            </a:fld>
            <a:endParaRPr lang="es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9511D1B-D97F-4CBD-8ECD-606BC4394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058292-538D-4421-A2F7-5FF6033BE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3C6B-3FC6-4968-868D-BC09E87396F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79223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3E3DFE-8EC7-4DED-AD97-6A8643F5E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s-B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85D902C-5693-48E8-9239-DB0DC0A31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A3F2A4-74B3-4FAA-85B4-72CA096F1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CA48-5FE3-4379-8CA8-0310737968DA}" type="datetimeFigureOut">
              <a:rPr lang="es-BO" smtClean="0"/>
              <a:t>06/04/2018</a:t>
            </a:fld>
            <a:endParaRPr lang="es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B48BF2-CC0A-4308-BDF5-0C789AD7F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A3E5C5-D15B-4D3D-95FE-383A836DA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3C6B-3FC6-4968-868D-BC09E87396F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9948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2CADED-98FC-435F-8281-6185E4A68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B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0C269B1-B20B-40D9-B958-3E2CAE17F7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B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10B47D-EB3D-4864-AF6B-F6DC54EBB7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B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9AA366F-0DDA-4EBA-8DCB-77D6ED0F5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CA48-5FE3-4379-8CA8-0310737968DA}" type="datetimeFigureOut">
              <a:rPr lang="es-BO" smtClean="0"/>
              <a:t>06/04/2018</a:t>
            </a:fld>
            <a:endParaRPr lang="es-B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D898B2-F79E-496D-AD2A-12A2BE332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76E94E-54CF-443F-A78C-7DD06879D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3C6B-3FC6-4968-868D-BC09E87396F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4120648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BE118D-F9ED-4E05-BAD3-DF5EF8BE7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B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260A966-7693-4A0E-9F2A-AC53D1A47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CECF4CF-6253-4734-B06C-7935CBCAC6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B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9119112-01AE-4A70-AC88-3749C30701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7AAC3F9-5A9C-42FD-AAE4-9EEF525E2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B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26E982B-788C-4DDA-855D-09F60AEC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CA48-5FE3-4379-8CA8-0310737968DA}" type="datetimeFigureOut">
              <a:rPr lang="es-BO" smtClean="0"/>
              <a:t>06/04/2018</a:t>
            </a:fld>
            <a:endParaRPr lang="es-B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11D000B-9AC0-4017-A203-C651ACC51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22E314-BA0C-4CA4-BF86-C1662FC8D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3C6B-3FC6-4968-868D-BC09E87396F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5206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402CCD-1EB3-4552-863B-045C6BB08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B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5E60233-E567-4A7C-A89A-14B1C98A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CA48-5FE3-4379-8CA8-0310737968DA}" type="datetimeFigureOut">
              <a:rPr lang="es-BO" smtClean="0"/>
              <a:t>06/04/2018</a:t>
            </a:fld>
            <a:endParaRPr lang="es-B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1BB593F-F9E7-4EF0-AE05-9DD286D25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928D17F-F0B8-48C1-8050-33809199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3C6B-3FC6-4968-868D-BC09E87396F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388622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0FDA69-C11A-4011-BE4B-6E9982F9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CA48-5FE3-4379-8CA8-0310737968DA}" type="datetimeFigureOut">
              <a:rPr lang="es-BO" smtClean="0"/>
              <a:t>06/04/2018</a:t>
            </a:fld>
            <a:endParaRPr lang="es-B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49AD788-FD93-41D6-AAF0-C4EF683D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D1DEBDC-4047-4D1F-A511-D789EE614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3C6B-3FC6-4968-868D-BC09E87396F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65274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B2D4A6-F8EE-42ED-900E-BCE20345F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B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9F45911-B6C0-4F50-9E76-DADEC89F2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B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BC4105B-493C-48B5-96FE-C9D77978A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325292-38CA-4F52-BBCE-3A837764A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CA48-5FE3-4379-8CA8-0310737968DA}" type="datetimeFigureOut">
              <a:rPr lang="es-BO" smtClean="0"/>
              <a:t>06/04/2018</a:t>
            </a:fld>
            <a:endParaRPr lang="es-B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5E936A2-1E3D-48D9-A836-3E0BDBAE2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DF7F100-4443-4DB1-B886-4B1E93AFA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3C6B-3FC6-4968-868D-BC09E87396F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027551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88D776-921F-40F9-AA2B-A0F820E2A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s-B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00D6626-279F-4F30-80E1-157385F16A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B978B62-D789-4A57-8009-6F85E6DDC0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9BCBD5-5ADB-466F-8719-3264617B9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9CA48-5FE3-4379-8CA8-0310737968DA}" type="datetimeFigureOut">
              <a:rPr lang="es-BO" smtClean="0"/>
              <a:t>06/04/2018</a:t>
            </a:fld>
            <a:endParaRPr lang="es-B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01446C-B589-49C7-A2E6-E540E3F09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272D5A-3925-46AB-8EA6-E21F09213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CD3C6B-3FC6-4968-868D-BC09E87396F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42669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652B8CB-4FF8-4F5F-AB42-44CEE6786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B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6A53154-0B26-46A2-8A7A-13BDE29041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B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05FDC5-F5D0-4A58-B2FF-8D9C9FBC44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09CA48-5FE3-4379-8CA8-0310737968DA}" type="datetimeFigureOut">
              <a:rPr lang="es-BO" smtClean="0"/>
              <a:t>06/04/2018</a:t>
            </a:fld>
            <a:endParaRPr lang="es-B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9EF3F3-B80B-4A0E-902A-0B0E6365AD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D54FEC-5D7D-4149-976B-AF3DBB0AF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CD3C6B-3FC6-4968-868D-BC09E87396FE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84345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16F2F5-1E1A-4AE0-8F14-0AA0A87D2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endParaRPr lang="es-BO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E73D84E-A779-4785-BA9A-CA57A87BA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s-BO"/>
          </a:p>
        </p:txBody>
      </p:sp>
      <p:pic>
        <p:nvPicPr>
          <p:cNvPr id="5" name="Picture 4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xmlns="" id="{C4768646-2FA7-433C-8EFC-F88A3193D2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913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0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DC85F747-90E0-495C-8835-F45DAC8EB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783"/>
            <a:ext cx="11186160" cy="641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3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2FD637-8B32-416F-B9AE-A9D089B2B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BE8DA2-6ED5-4CE8-BC20-30BA8D307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79E9FE-D111-4267-965E-4CA7DC7FDE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974" y="0"/>
            <a:ext cx="104220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9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SLIDE PPT 4-3-01.jpg">
            <a:extLst>
              <a:ext uri="{FF2B5EF4-FFF2-40B4-BE49-F238E27FC236}">
                <a16:creationId xmlns:a16="http://schemas.microsoft.com/office/drawing/2014/main" xmlns="" id="{4E3577A0-1819-4690-8E9A-9BC33D981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832" y="0"/>
            <a:ext cx="10107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">
            <a:extLst>
              <a:ext uri="{FF2B5EF4-FFF2-40B4-BE49-F238E27FC236}">
                <a16:creationId xmlns:a16="http://schemas.microsoft.com/office/drawing/2014/main" xmlns="" id="{E6B739CB-02CC-44D4-B758-5B5CB93ADD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7977" y="3089466"/>
            <a:ext cx="3546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bg1"/>
                </a:solidFill>
                <a:latin typeface="Arial Black" panose="020B0A04020102020204" pitchFamily="34" charset="0"/>
                <a:ea typeface="Arial Black" panose="020B0A04020102020204" pitchFamily="34" charset="0"/>
                <a:cs typeface="Arial Black" panose="020B0A04020102020204" pitchFamily="34" charset="0"/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49045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uilding with graffiti on the side of a road&#10;&#10;Description generated with very high confidence">
            <a:extLst>
              <a:ext uri="{FF2B5EF4-FFF2-40B4-BE49-F238E27FC236}">
                <a16:creationId xmlns:a16="http://schemas.microsoft.com/office/drawing/2014/main" xmlns="" id="{E1B46D12-410A-42E4-85D0-8B9F3F9355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7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nature, outdoor, sky&#10;&#10;Description generated with high confidence">
            <a:extLst>
              <a:ext uri="{FF2B5EF4-FFF2-40B4-BE49-F238E27FC236}">
                <a16:creationId xmlns:a16="http://schemas.microsoft.com/office/drawing/2014/main" xmlns="" id="{491C1ED6-A1E1-4C61-96F0-7CA09B9F4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31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0242E9-1F84-4C96-9C76-70FC8A6DA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BFC743-DE97-4C37-B7D9-18888B7CA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57A400-A14C-49E3-802B-70BA8523A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652"/>
            <a:ext cx="12192000" cy="918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9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5">
            <a:extLst>
              <a:ext uri="{FF2B5EF4-FFF2-40B4-BE49-F238E27FC236}">
                <a16:creationId xmlns:a16="http://schemas.microsoft.com/office/drawing/2014/main" xmlns="" id="{9E37BBC9-D002-4A06-9FF0-2E1A7D476D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34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E0D5F3-33DD-485B-9BD6-507AEF805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58DBB2-96D2-4066-B746-2B9E1F4EB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020A8A5-770D-467F-8FFA-4E0F3D467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3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xmlns="" id="{2AE1E3FD-E6BE-42F2-84B8-694B938BB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886" b="81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1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1D0AF59-99C3-4251-AB9A-C966C6AD440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855405F-37A2-4869-9154-F8BE3BECE6C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26470970-EC73-4BA7-8AD3-5C2E639D6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012" y="239927"/>
            <a:ext cx="11237976" cy="643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9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3" name="0DD6D128-EB7C-460F-BE54-BA858D2CDFEE" descr="Image">
            <a:extLst>
              <a:ext uri="{FF2B5EF4-FFF2-40B4-BE49-F238E27FC236}">
                <a16:creationId xmlns:a16="http://schemas.microsoft.com/office/drawing/2014/main" xmlns="" id="{BC42FF33-0943-46C6-9E86-426B1CE059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41" y="643467"/>
            <a:ext cx="9904117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009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</Words>
  <Application>Microsoft Office PowerPoint</Application>
  <PresentationFormat>Personalizado</PresentationFormat>
  <Paragraphs>1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3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Otazu Salazar, Maria Delina</dc:creator>
  <cp:lastModifiedBy>SALAA</cp:lastModifiedBy>
  <cp:revision>11</cp:revision>
  <dcterms:created xsi:type="dcterms:W3CDTF">2018-04-06T10:52:13Z</dcterms:created>
  <dcterms:modified xsi:type="dcterms:W3CDTF">2018-04-06T17:30:58Z</dcterms:modified>
</cp:coreProperties>
</file>