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436" r:id="rId4"/>
    <p:sldId id="437" r:id="rId5"/>
    <p:sldId id="438" r:id="rId6"/>
    <p:sldId id="427" r:id="rId7"/>
    <p:sldId id="439" r:id="rId8"/>
    <p:sldId id="305" r:id="rId9"/>
    <p:sldId id="429" r:id="rId10"/>
    <p:sldId id="420" r:id="rId11"/>
    <p:sldId id="415" r:id="rId12"/>
    <p:sldId id="430" r:id="rId13"/>
    <p:sldId id="441" r:id="rId14"/>
    <p:sldId id="442" r:id="rId15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9DCEC4-82CE-4AD2-98DC-B75BC7E05286}">
          <p14:sldIdLst>
            <p14:sldId id="256"/>
            <p14:sldId id="436"/>
            <p14:sldId id="437"/>
            <p14:sldId id="438"/>
            <p14:sldId id="427"/>
            <p14:sldId id="439"/>
            <p14:sldId id="305"/>
            <p14:sldId id="429"/>
            <p14:sldId id="420"/>
            <p14:sldId id="415"/>
            <p14:sldId id="430"/>
            <p14:sldId id="441"/>
            <p14:sldId id="442"/>
          </p14:sldIdLst>
        </p14:section>
        <p14:section name="Sección sin título" id="{C2A880DE-834E-436F-927B-4CFA9EA39F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>
      <p:cViewPr varScale="1">
        <p:scale>
          <a:sx n="114" d="100"/>
          <a:sy n="114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6559C-FCAA-437B-9EA2-D78B2CF18CE7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A63A7302-37CB-48E2-8A81-75B34AFAC23A}">
      <dgm:prSet phldrT="[Texto]" custT="1"/>
      <dgm:spPr/>
      <dgm:t>
        <a:bodyPr/>
        <a:lstStyle/>
        <a:p>
          <a:r>
            <a:rPr lang="es-ES" sz="1200" b="1" dirty="0">
              <a:latin typeface="Arial Narrow" panose="020B0606020202030204" pitchFamily="34" charset="0"/>
            </a:rPr>
            <a:t>1969</a:t>
          </a:r>
        </a:p>
        <a:p>
          <a:r>
            <a:rPr lang="es-ES" sz="1200" dirty="0">
              <a:latin typeface="Arial Narrow" panose="020B0606020202030204" pitchFamily="34" charset="0"/>
            </a:rPr>
            <a:t>Suscripción del Tratado de la Cuenca del Plata</a:t>
          </a:r>
          <a:endParaRPr lang="es-ES" sz="1200" dirty="0"/>
        </a:p>
      </dgm:t>
    </dgm:pt>
    <dgm:pt modelId="{3592EBBA-1C68-4D99-B501-090E25DEFFFB}" type="parTrans" cxnId="{F5D44524-C7EF-4EE6-B507-7E9CC4B6CDA9}">
      <dgm:prSet/>
      <dgm:spPr/>
      <dgm:t>
        <a:bodyPr/>
        <a:lstStyle/>
        <a:p>
          <a:endParaRPr lang="es-ES" sz="2800"/>
        </a:p>
      </dgm:t>
    </dgm:pt>
    <dgm:pt modelId="{393F45D5-3DD3-478A-9947-910FC5A9E3EA}" type="sibTrans" cxnId="{F5D44524-C7EF-4EE6-B507-7E9CC4B6CDA9}">
      <dgm:prSet/>
      <dgm:spPr/>
      <dgm:t>
        <a:bodyPr/>
        <a:lstStyle/>
        <a:p>
          <a:endParaRPr lang="es-ES" sz="2800"/>
        </a:p>
      </dgm:t>
    </dgm:pt>
    <dgm:pt modelId="{B8B2DF83-9B0D-4788-A21A-54EEE914472C}">
      <dgm:prSet phldrT="[Texto]" custT="1"/>
      <dgm:spPr/>
      <dgm:t>
        <a:bodyPr/>
        <a:lstStyle/>
        <a:p>
          <a:r>
            <a:rPr lang="es-ES" sz="1200" b="1" dirty="0">
              <a:latin typeface="Arial Narrow" panose="020B0606020202030204" pitchFamily="34" charset="0"/>
            </a:rPr>
            <a:t>1974</a:t>
          </a:r>
        </a:p>
        <a:p>
          <a:r>
            <a:rPr lang="es-ES" sz="1200" dirty="0">
              <a:latin typeface="Arial Narrow" panose="020B0606020202030204" pitchFamily="34" charset="0"/>
            </a:rPr>
            <a:t>Convenio Constitutivo</a:t>
          </a:r>
          <a:endParaRPr lang="es-ES" sz="1200" dirty="0"/>
        </a:p>
      </dgm:t>
    </dgm:pt>
    <dgm:pt modelId="{6D4F7526-CB29-41AB-96DC-A55A7D4D0A18}" type="parTrans" cxnId="{605C93D7-9C91-4EEA-ACF2-DF38AC87512E}">
      <dgm:prSet/>
      <dgm:spPr/>
      <dgm:t>
        <a:bodyPr/>
        <a:lstStyle/>
        <a:p>
          <a:endParaRPr lang="es-ES" sz="2800"/>
        </a:p>
      </dgm:t>
    </dgm:pt>
    <dgm:pt modelId="{45735E78-30EE-4462-9742-AF1B9777DC40}" type="sibTrans" cxnId="{605C93D7-9C91-4EEA-ACF2-DF38AC87512E}">
      <dgm:prSet/>
      <dgm:spPr/>
      <dgm:t>
        <a:bodyPr/>
        <a:lstStyle/>
        <a:p>
          <a:endParaRPr lang="es-ES" sz="2800"/>
        </a:p>
      </dgm:t>
    </dgm:pt>
    <dgm:pt modelId="{C336916E-3617-4925-8D52-D1E65085D2FA}">
      <dgm:prSet phldrT="[Texto]" custT="1"/>
      <dgm:spPr/>
      <dgm:t>
        <a:bodyPr/>
        <a:lstStyle/>
        <a:p>
          <a:r>
            <a:rPr lang="es-ES" sz="1200" b="1" dirty="0">
              <a:latin typeface="Arial Narrow" panose="020B0606020202030204" pitchFamily="34" charset="0"/>
            </a:rPr>
            <a:t>1977</a:t>
          </a:r>
        </a:p>
        <a:p>
          <a:r>
            <a:rPr lang="es-ES" sz="1200" dirty="0">
              <a:latin typeface="Arial Narrow" panose="020B0606020202030204" pitchFamily="34" charset="0"/>
            </a:rPr>
            <a:t>Convenio de Sede entre el Gobierno de Bolivia y FONPLATA</a:t>
          </a:r>
          <a:endParaRPr lang="es-ES" sz="1200" dirty="0"/>
        </a:p>
      </dgm:t>
    </dgm:pt>
    <dgm:pt modelId="{0612708B-B51E-4CFE-9CA2-5E9B7D1F4E91}" type="parTrans" cxnId="{215C6726-C62A-422C-AE6F-0BAB7E4AB09C}">
      <dgm:prSet/>
      <dgm:spPr/>
      <dgm:t>
        <a:bodyPr/>
        <a:lstStyle/>
        <a:p>
          <a:endParaRPr lang="es-ES" sz="2800"/>
        </a:p>
      </dgm:t>
    </dgm:pt>
    <dgm:pt modelId="{F569FF59-5460-4B2C-B456-E21FF579AF65}" type="sibTrans" cxnId="{215C6726-C62A-422C-AE6F-0BAB7E4AB09C}">
      <dgm:prSet/>
      <dgm:spPr/>
      <dgm:t>
        <a:bodyPr/>
        <a:lstStyle/>
        <a:p>
          <a:endParaRPr lang="es-ES" sz="2800"/>
        </a:p>
      </dgm:t>
    </dgm:pt>
    <dgm:pt modelId="{4DBB6F46-72DC-4069-A5B9-BD5CE0C0AEC4}">
      <dgm:prSet phldrT="[Texto]" custT="1"/>
      <dgm:spPr/>
      <dgm:t>
        <a:bodyPr/>
        <a:lstStyle/>
        <a:p>
          <a:r>
            <a:rPr lang="es-ES" sz="1200" b="1" dirty="0">
              <a:latin typeface="Arial Narrow" panose="020B0606020202030204" pitchFamily="34" charset="0"/>
            </a:rPr>
            <a:t>1978 </a:t>
          </a:r>
        </a:p>
        <a:p>
          <a:r>
            <a:rPr lang="es-ES" sz="1200" dirty="0">
              <a:latin typeface="Arial Narrow" panose="020B0606020202030204" pitchFamily="34" charset="0"/>
            </a:rPr>
            <a:t>Se otorga el primer préstamo</a:t>
          </a:r>
          <a:endParaRPr lang="es-ES" sz="1200" dirty="0"/>
        </a:p>
      </dgm:t>
    </dgm:pt>
    <dgm:pt modelId="{BB4A88CA-7841-4EFB-8E93-231114F7C178}" type="parTrans" cxnId="{A6715B73-1FB9-4EFE-9970-A827254EA4C8}">
      <dgm:prSet/>
      <dgm:spPr/>
      <dgm:t>
        <a:bodyPr/>
        <a:lstStyle/>
        <a:p>
          <a:endParaRPr lang="es-ES" sz="2800"/>
        </a:p>
      </dgm:t>
    </dgm:pt>
    <dgm:pt modelId="{AD70A849-5E84-466D-9132-35F9D81E0747}" type="sibTrans" cxnId="{A6715B73-1FB9-4EFE-9970-A827254EA4C8}">
      <dgm:prSet/>
      <dgm:spPr/>
      <dgm:t>
        <a:bodyPr/>
        <a:lstStyle/>
        <a:p>
          <a:endParaRPr lang="es-ES" sz="2800"/>
        </a:p>
      </dgm:t>
    </dgm:pt>
    <dgm:pt modelId="{536615A8-F2A9-4375-8398-39917390FFE8}">
      <dgm:prSet phldrT="[Texto]" custT="1"/>
      <dgm:spPr/>
      <dgm:t>
        <a:bodyPr/>
        <a:lstStyle/>
        <a:p>
          <a:r>
            <a:rPr lang="es-ES" sz="1200" b="1" dirty="0">
              <a:latin typeface="Arial Narrow" panose="020B0606020202030204" pitchFamily="34" charset="0"/>
            </a:rPr>
            <a:t>2010</a:t>
          </a:r>
        </a:p>
        <a:p>
          <a:r>
            <a:rPr lang="es-ES" sz="1200" dirty="0">
              <a:latin typeface="Arial Narrow" panose="020B0606020202030204" pitchFamily="34" charset="0"/>
            </a:rPr>
            <a:t>Reforma Institucional, nuevo modelo de gestión</a:t>
          </a:r>
          <a:endParaRPr lang="es-ES" sz="1200" dirty="0"/>
        </a:p>
      </dgm:t>
    </dgm:pt>
    <dgm:pt modelId="{44ABD4B7-B9FF-4D7B-805A-5EF4708D5095}" type="parTrans" cxnId="{AF7692A5-3C75-4C28-8275-2DB465166E43}">
      <dgm:prSet/>
      <dgm:spPr/>
      <dgm:t>
        <a:bodyPr/>
        <a:lstStyle/>
        <a:p>
          <a:endParaRPr lang="es-ES" sz="2800"/>
        </a:p>
      </dgm:t>
    </dgm:pt>
    <dgm:pt modelId="{DE1FF323-FF26-445E-B174-7721859AFFF3}" type="sibTrans" cxnId="{AF7692A5-3C75-4C28-8275-2DB465166E43}">
      <dgm:prSet/>
      <dgm:spPr/>
      <dgm:t>
        <a:bodyPr/>
        <a:lstStyle/>
        <a:p>
          <a:endParaRPr lang="es-ES" sz="2800"/>
        </a:p>
      </dgm:t>
    </dgm:pt>
    <dgm:pt modelId="{420C3A73-914B-4BBF-A226-BC69CEAFD314}">
      <dgm:prSet phldrT="[Texto]" custT="1"/>
      <dgm:spPr/>
      <dgm:t>
        <a:bodyPr/>
        <a:lstStyle/>
        <a:p>
          <a:r>
            <a:rPr lang="es-BO" sz="1100" b="1" dirty="0"/>
            <a:t>2012</a:t>
          </a:r>
          <a:r>
            <a:rPr lang="es-BO" sz="1100" dirty="0"/>
            <a:t> Designación del primer Presidente Ejecutivo</a:t>
          </a:r>
          <a:endParaRPr lang="es-ES" sz="1100" dirty="0"/>
        </a:p>
      </dgm:t>
    </dgm:pt>
    <dgm:pt modelId="{8A03262E-B70A-42E9-8944-5D4AF589AE05}" type="parTrans" cxnId="{D24B6CF7-C2D3-4D96-8524-DBCDA78E0A05}">
      <dgm:prSet/>
      <dgm:spPr/>
      <dgm:t>
        <a:bodyPr/>
        <a:lstStyle/>
        <a:p>
          <a:endParaRPr lang="es-ES" sz="2800"/>
        </a:p>
      </dgm:t>
    </dgm:pt>
    <dgm:pt modelId="{10DA869A-FA66-4B51-80BF-94F42C319964}" type="sibTrans" cxnId="{D24B6CF7-C2D3-4D96-8524-DBCDA78E0A05}">
      <dgm:prSet/>
      <dgm:spPr/>
      <dgm:t>
        <a:bodyPr/>
        <a:lstStyle/>
        <a:p>
          <a:endParaRPr lang="es-ES" sz="2800"/>
        </a:p>
      </dgm:t>
    </dgm:pt>
    <dgm:pt modelId="{7515D8C2-F1DF-46F2-9B79-F7A124E46007}">
      <dgm:prSet phldrT="[Texto]" custT="1"/>
      <dgm:spPr/>
      <dgm:t>
        <a:bodyPr/>
        <a:lstStyle/>
        <a:p>
          <a:r>
            <a:rPr lang="es-BO" sz="1200" b="1" dirty="0"/>
            <a:t>2013</a:t>
          </a:r>
          <a:r>
            <a:rPr lang="es-BO" sz="1200" dirty="0"/>
            <a:t> </a:t>
          </a:r>
        </a:p>
        <a:p>
          <a:r>
            <a:rPr lang="es-BO" sz="1200" dirty="0"/>
            <a:t>Primer aumento de capital</a:t>
          </a:r>
          <a:endParaRPr lang="es-ES" sz="1200" dirty="0"/>
        </a:p>
      </dgm:t>
    </dgm:pt>
    <dgm:pt modelId="{40498AA5-ED6B-4611-B3F4-60F4054E81A0}" type="parTrans" cxnId="{2361FAA0-623B-4EF6-8049-AD482D32E5E9}">
      <dgm:prSet/>
      <dgm:spPr/>
      <dgm:t>
        <a:bodyPr/>
        <a:lstStyle/>
        <a:p>
          <a:endParaRPr lang="es-ES" sz="2800"/>
        </a:p>
      </dgm:t>
    </dgm:pt>
    <dgm:pt modelId="{1632C1C7-F92F-4E9F-A0DE-31A404653D30}" type="sibTrans" cxnId="{2361FAA0-623B-4EF6-8049-AD482D32E5E9}">
      <dgm:prSet/>
      <dgm:spPr/>
      <dgm:t>
        <a:bodyPr/>
        <a:lstStyle/>
        <a:p>
          <a:endParaRPr lang="es-ES" sz="2800"/>
        </a:p>
      </dgm:t>
    </dgm:pt>
    <dgm:pt modelId="{167A2291-73DA-48FC-8FF6-5850E35FF18B}">
      <dgm:prSet phldrT="[Texto]" custT="1"/>
      <dgm:spPr/>
      <dgm:t>
        <a:bodyPr/>
        <a:lstStyle/>
        <a:p>
          <a:r>
            <a:rPr lang="es-BO" sz="1200" b="1" dirty="0"/>
            <a:t>2016</a:t>
          </a:r>
          <a:r>
            <a:rPr lang="es-BO" sz="1200" dirty="0"/>
            <a:t> Segundo Aumento de Capital</a:t>
          </a:r>
          <a:endParaRPr lang="es-ES" sz="1200" dirty="0"/>
        </a:p>
      </dgm:t>
    </dgm:pt>
    <dgm:pt modelId="{EA330672-F8D5-4751-A138-65E52F518D76}" type="parTrans" cxnId="{654EE8C5-994D-416E-A07B-A48B0D64F36F}">
      <dgm:prSet/>
      <dgm:spPr/>
      <dgm:t>
        <a:bodyPr/>
        <a:lstStyle/>
        <a:p>
          <a:endParaRPr lang="es-ES" sz="2800"/>
        </a:p>
      </dgm:t>
    </dgm:pt>
    <dgm:pt modelId="{C323FBBF-3BDF-432A-A59A-2D02AF3CD62D}" type="sibTrans" cxnId="{654EE8C5-994D-416E-A07B-A48B0D64F36F}">
      <dgm:prSet/>
      <dgm:spPr/>
      <dgm:t>
        <a:bodyPr/>
        <a:lstStyle/>
        <a:p>
          <a:endParaRPr lang="es-ES" sz="2800"/>
        </a:p>
      </dgm:t>
    </dgm:pt>
    <dgm:pt modelId="{F4C682D2-1E13-4261-9658-D1FE3A02FBCB}">
      <dgm:prSet phldrT="[Texto]" custT="1"/>
      <dgm:spPr/>
      <dgm:t>
        <a:bodyPr/>
        <a:lstStyle/>
        <a:p>
          <a:r>
            <a:rPr lang="es-BO" sz="1200" b="1" dirty="0"/>
            <a:t>2017 </a:t>
          </a:r>
        </a:p>
        <a:p>
          <a:r>
            <a:rPr lang="es-BO" sz="1200" dirty="0"/>
            <a:t>Plan Estratégico Institucional 2018-2022</a:t>
          </a:r>
          <a:endParaRPr lang="es-ES" sz="1200" dirty="0"/>
        </a:p>
      </dgm:t>
    </dgm:pt>
    <dgm:pt modelId="{3BB13430-F9CB-46EF-9293-76D75F8D4ACF}" type="parTrans" cxnId="{AA8C2270-A9EE-44DB-8C0D-4BB7A22ABD5F}">
      <dgm:prSet/>
      <dgm:spPr/>
      <dgm:t>
        <a:bodyPr/>
        <a:lstStyle/>
        <a:p>
          <a:endParaRPr lang="es-ES" sz="2800"/>
        </a:p>
      </dgm:t>
    </dgm:pt>
    <dgm:pt modelId="{7E7B1F86-8C67-4189-99F4-A84C85396948}" type="sibTrans" cxnId="{AA8C2270-A9EE-44DB-8C0D-4BB7A22ABD5F}">
      <dgm:prSet/>
      <dgm:spPr/>
      <dgm:t>
        <a:bodyPr/>
        <a:lstStyle/>
        <a:p>
          <a:endParaRPr lang="es-ES" sz="2800"/>
        </a:p>
      </dgm:t>
    </dgm:pt>
    <dgm:pt modelId="{2FDE92D6-0C7C-475F-947E-2FAE2AFBDA42}" type="pres">
      <dgm:prSet presAssocID="{D796559C-FCAA-437B-9EA2-D78B2CF18CE7}" presName="Name0" presStyleCnt="0">
        <dgm:presLayoutVars>
          <dgm:dir/>
          <dgm:resizeHandles val="exact"/>
        </dgm:presLayoutVars>
      </dgm:prSet>
      <dgm:spPr/>
    </dgm:pt>
    <dgm:pt modelId="{7ADEFDA7-E975-4E4F-A287-33186895FC90}" type="pres">
      <dgm:prSet presAssocID="{D796559C-FCAA-437B-9EA2-D78B2CF18CE7}" presName="arrow" presStyleLbl="bgShp" presStyleIdx="0" presStyleCnt="1"/>
      <dgm:spPr/>
    </dgm:pt>
    <dgm:pt modelId="{4601205A-0579-445F-A8D5-88F4F3E66B8D}" type="pres">
      <dgm:prSet presAssocID="{D796559C-FCAA-437B-9EA2-D78B2CF18CE7}" presName="points" presStyleCnt="0"/>
      <dgm:spPr/>
    </dgm:pt>
    <dgm:pt modelId="{D34048C3-2946-41A5-B705-2C1716BBF618}" type="pres">
      <dgm:prSet presAssocID="{A63A7302-37CB-48E2-8A81-75B34AFAC23A}" presName="compositeA" presStyleCnt="0"/>
      <dgm:spPr/>
    </dgm:pt>
    <dgm:pt modelId="{9562C7E4-8316-4CA2-9ED1-82BF3F4B83B9}" type="pres">
      <dgm:prSet presAssocID="{A63A7302-37CB-48E2-8A81-75B34AFAC23A}" presName="textA" presStyleLbl="revTx" presStyleIdx="0" presStyleCnt="9">
        <dgm:presLayoutVars>
          <dgm:bulletEnabled val="1"/>
        </dgm:presLayoutVars>
      </dgm:prSet>
      <dgm:spPr/>
    </dgm:pt>
    <dgm:pt modelId="{CCAB8C16-9B2E-41EC-A856-F129C5F3BA07}" type="pres">
      <dgm:prSet presAssocID="{A63A7302-37CB-48E2-8A81-75B34AFAC23A}" presName="circleA" presStyleLbl="node1" presStyleIdx="0" presStyleCnt="9"/>
      <dgm:spPr/>
    </dgm:pt>
    <dgm:pt modelId="{D60375D6-9A8C-4B15-BA21-E6EEFCC8F1D9}" type="pres">
      <dgm:prSet presAssocID="{A63A7302-37CB-48E2-8A81-75B34AFAC23A}" presName="spaceA" presStyleCnt="0"/>
      <dgm:spPr/>
    </dgm:pt>
    <dgm:pt modelId="{4D09B5A7-54D4-445A-8467-44FC9C35F063}" type="pres">
      <dgm:prSet presAssocID="{393F45D5-3DD3-478A-9947-910FC5A9E3EA}" presName="space" presStyleCnt="0"/>
      <dgm:spPr/>
    </dgm:pt>
    <dgm:pt modelId="{F8EB6554-0030-42D3-A3FC-65FB8C71587E}" type="pres">
      <dgm:prSet presAssocID="{B8B2DF83-9B0D-4788-A21A-54EEE914472C}" presName="compositeB" presStyleCnt="0"/>
      <dgm:spPr/>
    </dgm:pt>
    <dgm:pt modelId="{6E8CF7BC-56AA-49E4-A13B-D7B9C8D539FC}" type="pres">
      <dgm:prSet presAssocID="{B8B2DF83-9B0D-4788-A21A-54EEE914472C}" presName="textB" presStyleLbl="revTx" presStyleIdx="1" presStyleCnt="9" custScaleX="110015">
        <dgm:presLayoutVars>
          <dgm:bulletEnabled val="1"/>
        </dgm:presLayoutVars>
      </dgm:prSet>
      <dgm:spPr/>
    </dgm:pt>
    <dgm:pt modelId="{A1F4AE97-916D-4634-A006-2798D302784E}" type="pres">
      <dgm:prSet presAssocID="{B8B2DF83-9B0D-4788-A21A-54EEE914472C}" presName="circleB" presStyleLbl="node1" presStyleIdx="1" presStyleCnt="9"/>
      <dgm:spPr/>
    </dgm:pt>
    <dgm:pt modelId="{1252DFF3-EC14-4E68-849B-A7FC1D9AF86C}" type="pres">
      <dgm:prSet presAssocID="{B8B2DF83-9B0D-4788-A21A-54EEE914472C}" presName="spaceB" presStyleCnt="0"/>
      <dgm:spPr/>
    </dgm:pt>
    <dgm:pt modelId="{B0B155DC-D755-42E8-AFE0-0FED87164FE4}" type="pres">
      <dgm:prSet presAssocID="{45735E78-30EE-4462-9742-AF1B9777DC40}" presName="space" presStyleCnt="0"/>
      <dgm:spPr/>
    </dgm:pt>
    <dgm:pt modelId="{F877CA25-18ED-4E3C-9A30-C2DD32870BAF}" type="pres">
      <dgm:prSet presAssocID="{C336916E-3617-4925-8D52-D1E65085D2FA}" presName="compositeA" presStyleCnt="0"/>
      <dgm:spPr/>
    </dgm:pt>
    <dgm:pt modelId="{A11886FB-692F-47B4-AB37-21FDD2E10A80}" type="pres">
      <dgm:prSet presAssocID="{C336916E-3617-4925-8D52-D1E65085D2FA}" presName="textA" presStyleLbl="revTx" presStyleIdx="2" presStyleCnt="9" custScaleX="122814">
        <dgm:presLayoutVars>
          <dgm:bulletEnabled val="1"/>
        </dgm:presLayoutVars>
      </dgm:prSet>
      <dgm:spPr/>
    </dgm:pt>
    <dgm:pt modelId="{062F3E19-F817-4B73-A377-B8178B568435}" type="pres">
      <dgm:prSet presAssocID="{C336916E-3617-4925-8D52-D1E65085D2FA}" presName="circleA" presStyleLbl="node1" presStyleIdx="2" presStyleCnt="9"/>
      <dgm:spPr/>
    </dgm:pt>
    <dgm:pt modelId="{3FE59F61-834C-4042-B1AD-E1503AEFF97E}" type="pres">
      <dgm:prSet presAssocID="{C336916E-3617-4925-8D52-D1E65085D2FA}" presName="spaceA" presStyleCnt="0"/>
      <dgm:spPr/>
    </dgm:pt>
    <dgm:pt modelId="{66604E9D-4AEB-4B8F-AFCF-96D5B9A3AD87}" type="pres">
      <dgm:prSet presAssocID="{F569FF59-5460-4B2C-B456-E21FF579AF65}" presName="space" presStyleCnt="0"/>
      <dgm:spPr/>
    </dgm:pt>
    <dgm:pt modelId="{00E71A76-E282-4C31-8A72-A44C239E43EB}" type="pres">
      <dgm:prSet presAssocID="{4DBB6F46-72DC-4069-A5B9-BD5CE0C0AEC4}" presName="compositeB" presStyleCnt="0"/>
      <dgm:spPr/>
    </dgm:pt>
    <dgm:pt modelId="{EDBC12C5-DF19-4975-8A21-F806A9306012}" type="pres">
      <dgm:prSet presAssocID="{4DBB6F46-72DC-4069-A5B9-BD5CE0C0AEC4}" presName="textB" presStyleLbl="revTx" presStyleIdx="3" presStyleCnt="9">
        <dgm:presLayoutVars>
          <dgm:bulletEnabled val="1"/>
        </dgm:presLayoutVars>
      </dgm:prSet>
      <dgm:spPr/>
    </dgm:pt>
    <dgm:pt modelId="{B641293F-6457-4C65-B83E-A4F0FB872E62}" type="pres">
      <dgm:prSet presAssocID="{4DBB6F46-72DC-4069-A5B9-BD5CE0C0AEC4}" presName="circleB" presStyleLbl="node1" presStyleIdx="3" presStyleCnt="9"/>
      <dgm:spPr/>
    </dgm:pt>
    <dgm:pt modelId="{DD2BE407-8FD0-46EC-BC47-42F4A0B616E2}" type="pres">
      <dgm:prSet presAssocID="{4DBB6F46-72DC-4069-A5B9-BD5CE0C0AEC4}" presName="spaceB" presStyleCnt="0"/>
      <dgm:spPr/>
    </dgm:pt>
    <dgm:pt modelId="{49985FEE-A0D1-49BC-8D4E-617731597601}" type="pres">
      <dgm:prSet presAssocID="{AD70A849-5E84-466D-9132-35F9D81E0747}" presName="space" presStyleCnt="0"/>
      <dgm:spPr/>
    </dgm:pt>
    <dgm:pt modelId="{1C3A17FB-A1FB-42AA-A970-B7E25E01171A}" type="pres">
      <dgm:prSet presAssocID="{536615A8-F2A9-4375-8398-39917390FFE8}" presName="compositeA" presStyleCnt="0"/>
      <dgm:spPr/>
    </dgm:pt>
    <dgm:pt modelId="{5FBB38A2-A6D0-4DED-A679-923D3DF10EF6}" type="pres">
      <dgm:prSet presAssocID="{536615A8-F2A9-4375-8398-39917390FFE8}" presName="textA" presStyleLbl="revTx" presStyleIdx="4" presStyleCnt="9">
        <dgm:presLayoutVars>
          <dgm:bulletEnabled val="1"/>
        </dgm:presLayoutVars>
      </dgm:prSet>
      <dgm:spPr/>
    </dgm:pt>
    <dgm:pt modelId="{C901A787-D6FE-4B31-AC56-62CB9AB3B079}" type="pres">
      <dgm:prSet presAssocID="{536615A8-F2A9-4375-8398-39917390FFE8}" presName="circleA" presStyleLbl="node1" presStyleIdx="4" presStyleCnt="9"/>
      <dgm:spPr/>
    </dgm:pt>
    <dgm:pt modelId="{EB71ECE1-CA62-4E51-B6BE-30B82B0828E7}" type="pres">
      <dgm:prSet presAssocID="{536615A8-F2A9-4375-8398-39917390FFE8}" presName="spaceA" presStyleCnt="0"/>
      <dgm:spPr/>
    </dgm:pt>
    <dgm:pt modelId="{5ECFCEFF-2AC5-4CC5-9080-B802DC12AAC7}" type="pres">
      <dgm:prSet presAssocID="{DE1FF323-FF26-445E-B174-7721859AFFF3}" presName="space" presStyleCnt="0"/>
      <dgm:spPr/>
    </dgm:pt>
    <dgm:pt modelId="{D566FBFE-FEF6-4729-A434-53910AAF903D}" type="pres">
      <dgm:prSet presAssocID="{420C3A73-914B-4BBF-A226-BC69CEAFD314}" presName="compositeB" presStyleCnt="0"/>
      <dgm:spPr/>
    </dgm:pt>
    <dgm:pt modelId="{11D8FF02-1DA9-4AAF-A772-A0112AA9EC6C}" type="pres">
      <dgm:prSet presAssocID="{420C3A73-914B-4BBF-A226-BC69CEAFD314}" presName="textB" presStyleLbl="revTx" presStyleIdx="5" presStyleCnt="9" custScaleX="113639">
        <dgm:presLayoutVars>
          <dgm:bulletEnabled val="1"/>
        </dgm:presLayoutVars>
      </dgm:prSet>
      <dgm:spPr/>
    </dgm:pt>
    <dgm:pt modelId="{63C6B85B-4E9C-4B14-B5C1-8D9C3DFD2547}" type="pres">
      <dgm:prSet presAssocID="{420C3A73-914B-4BBF-A226-BC69CEAFD314}" presName="circleB" presStyleLbl="node1" presStyleIdx="5" presStyleCnt="9"/>
      <dgm:spPr/>
    </dgm:pt>
    <dgm:pt modelId="{941224D6-C3CA-4D1B-9927-FA53255B5AA3}" type="pres">
      <dgm:prSet presAssocID="{420C3A73-914B-4BBF-A226-BC69CEAFD314}" presName="spaceB" presStyleCnt="0"/>
      <dgm:spPr/>
    </dgm:pt>
    <dgm:pt modelId="{C8F90D3F-0A7A-49BB-A6E8-32FD66908E7C}" type="pres">
      <dgm:prSet presAssocID="{10DA869A-FA66-4B51-80BF-94F42C319964}" presName="space" presStyleCnt="0"/>
      <dgm:spPr/>
    </dgm:pt>
    <dgm:pt modelId="{09B27159-4E2F-4397-9AAF-9733AD8EA234}" type="pres">
      <dgm:prSet presAssocID="{7515D8C2-F1DF-46F2-9B79-F7A124E46007}" presName="compositeA" presStyleCnt="0"/>
      <dgm:spPr/>
    </dgm:pt>
    <dgm:pt modelId="{0F24BC54-1B55-4370-B641-C95293905663}" type="pres">
      <dgm:prSet presAssocID="{7515D8C2-F1DF-46F2-9B79-F7A124E46007}" presName="textA" presStyleLbl="revTx" presStyleIdx="6" presStyleCnt="9">
        <dgm:presLayoutVars>
          <dgm:bulletEnabled val="1"/>
        </dgm:presLayoutVars>
      </dgm:prSet>
      <dgm:spPr/>
    </dgm:pt>
    <dgm:pt modelId="{549B25D6-513C-420E-94D6-5A243AC50AD5}" type="pres">
      <dgm:prSet presAssocID="{7515D8C2-F1DF-46F2-9B79-F7A124E46007}" presName="circleA" presStyleLbl="node1" presStyleIdx="6" presStyleCnt="9"/>
      <dgm:spPr/>
    </dgm:pt>
    <dgm:pt modelId="{DD97C736-E046-40DE-ACC8-A6107D7D3689}" type="pres">
      <dgm:prSet presAssocID="{7515D8C2-F1DF-46F2-9B79-F7A124E46007}" presName="spaceA" presStyleCnt="0"/>
      <dgm:spPr/>
    </dgm:pt>
    <dgm:pt modelId="{7D748651-AAB6-43C0-B8AD-B11B856066B0}" type="pres">
      <dgm:prSet presAssocID="{1632C1C7-F92F-4E9F-A0DE-31A404653D30}" presName="space" presStyleCnt="0"/>
      <dgm:spPr/>
    </dgm:pt>
    <dgm:pt modelId="{902A03DE-9108-46F3-B5CD-34B73F3A671D}" type="pres">
      <dgm:prSet presAssocID="{167A2291-73DA-48FC-8FF6-5850E35FF18B}" presName="compositeB" presStyleCnt="0"/>
      <dgm:spPr/>
    </dgm:pt>
    <dgm:pt modelId="{E01734C5-EC87-4C63-9AA2-962DDDA5F8DB}" type="pres">
      <dgm:prSet presAssocID="{167A2291-73DA-48FC-8FF6-5850E35FF18B}" presName="textB" presStyleLbl="revTx" presStyleIdx="7" presStyleCnt="9">
        <dgm:presLayoutVars>
          <dgm:bulletEnabled val="1"/>
        </dgm:presLayoutVars>
      </dgm:prSet>
      <dgm:spPr/>
    </dgm:pt>
    <dgm:pt modelId="{BD8C4A22-846B-4F86-AA1E-F2DD69F072D3}" type="pres">
      <dgm:prSet presAssocID="{167A2291-73DA-48FC-8FF6-5850E35FF18B}" presName="circleB" presStyleLbl="node1" presStyleIdx="7" presStyleCnt="9"/>
      <dgm:spPr/>
    </dgm:pt>
    <dgm:pt modelId="{CE7A5355-8559-48BD-B191-8CED1C1D50A6}" type="pres">
      <dgm:prSet presAssocID="{167A2291-73DA-48FC-8FF6-5850E35FF18B}" presName="spaceB" presStyleCnt="0"/>
      <dgm:spPr/>
    </dgm:pt>
    <dgm:pt modelId="{80EBF7F6-62AF-40BF-960E-E7D1F653CC9C}" type="pres">
      <dgm:prSet presAssocID="{C323FBBF-3BDF-432A-A59A-2D02AF3CD62D}" presName="space" presStyleCnt="0"/>
      <dgm:spPr/>
    </dgm:pt>
    <dgm:pt modelId="{98F6C1F8-A8CE-45B1-903D-88D7338E75C9}" type="pres">
      <dgm:prSet presAssocID="{F4C682D2-1E13-4261-9658-D1FE3A02FBCB}" presName="compositeA" presStyleCnt="0"/>
      <dgm:spPr/>
    </dgm:pt>
    <dgm:pt modelId="{8EB9A560-7E4D-4639-8174-6DCFF23533CB}" type="pres">
      <dgm:prSet presAssocID="{F4C682D2-1E13-4261-9658-D1FE3A02FBCB}" presName="textA" presStyleLbl="revTx" presStyleIdx="8" presStyleCnt="9" custScaleX="120576">
        <dgm:presLayoutVars>
          <dgm:bulletEnabled val="1"/>
        </dgm:presLayoutVars>
      </dgm:prSet>
      <dgm:spPr/>
    </dgm:pt>
    <dgm:pt modelId="{AAD59766-4E30-4F28-BA5E-56B597CC14AB}" type="pres">
      <dgm:prSet presAssocID="{F4C682D2-1E13-4261-9658-D1FE3A02FBCB}" presName="circleA" presStyleLbl="node1" presStyleIdx="8" presStyleCnt="9"/>
      <dgm:spPr/>
    </dgm:pt>
    <dgm:pt modelId="{C8846E3F-49A5-4998-8D91-EF51C76E9D56}" type="pres">
      <dgm:prSet presAssocID="{F4C682D2-1E13-4261-9658-D1FE3A02FBCB}" presName="spaceA" presStyleCnt="0"/>
      <dgm:spPr/>
    </dgm:pt>
  </dgm:ptLst>
  <dgm:cxnLst>
    <dgm:cxn modelId="{754F6204-7F54-4621-B2ED-29FD4DDD3ECB}" type="presOf" srcId="{167A2291-73DA-48FC-8FF6-5850E35FF18B}" destId="{E01734C5-EC87-4C63-9AA2-962DDDA5F8DB}" srcOrd="0" destOrd="0" presId="urn:microsoft.com/office/officeart/2005/8/layout/hProcess11"/>
    <dgm:cxn modelId="{CFAE0417-7C1B-4E0B-9814-F79D1C77C319}" type="presOf" srcId="{B8B2DF83-9B0D-4788-A21A-54EEE914472C}" destId="{6E8CF7BC-56AA-49E4-A13B-D7B9C8D539FC}" srcOrd="0" destOrd="0" presId="urn:microsoft.com/office/officeart/2005/8/layout/hProcess11"/>
    <dgm:cxn modelId="{F5D44524-C7EF-4EE6-B507-7E9CC4B6CDA9}" srcId="{D796559C-FCAA-437B-9EA2-D78B2CF18CE7}" destId="{A63A7302-37CB-48E2-8A81-75B34AFAC23A}" srcOrd="0" destOrd="0" parTransId="{3592EBBA-1C68-4D99-B501-090E25DEFFFB}" sibTransId="{393F45D5-3DD3-478A-9947-910FC5A9E3EA}"/>
    <dgm:cxn modelId="{215C6726-C62A-422C-AE6F-0BAB7E4AB09C}" srcId="{D796559C-FCAA-437B-9EA2-D78B2CF18CE7}" destId="{C336916E-3617-4925-8D52-D1E65085D2FA}" srcOrd="2" destOrd="0" parTransId="{0612708B-B51E-4CFE-9CA2-5E9B7D1F4E91}" sibTransId="{F569FF59-5460-4B2C-B456-E21FF579AF65}"/>
    <dgm:cxn modelId="{C4EAE560-6C29-4E91-8DEF-64D0E81CBF49}" type="presOf" srcId="{536615A8-F2A9-4375-8398-39917390FFE8}" destId="{5FBB38A2-A6D0-4DED-A679-923D3DF10EF6}" srcOrd="0" destOrd="0" presId="urn:microsoft.com/office/officeart/2005/8/layout/hProcess11"/>
    <dgm:cxn modelId="{B7543F64-6150-4714-AA54-689B4226F418}" type="presOf" srcId="{4DBB6F46-72DC-4069-A5B9-BD5CE0C0AEC4}" destId="{EDBC12C5-DF19-4975-8A21-F806A9306012}" srcOrd="0" destOrd="0" presId="urn:microsoft.com/office/officeart/2005/8/layout/hProcess11"/>
    <dgm:cxn modelId="{546C9B64-BE62-4576-8DE4-5DC3EA93B520}" type="presOf" srcId="{D796559C-FCAA-437B-9EA2-D78B2CF18CE7}" destId="{2FDE92D6-0C7C-475F-947E-2FAE2AFBDA42}" srcOrd="0" destOrd="0" presId="urn:microsoft.com/office/officeart/2005/8/layout/hProcess11"/>
    <dgm:cxn modelId="{AA8C2270-A9EE-44DB-8C0D-4BB7A22ABD5F}" srcId="{D796559C-FCAA-437B-9EA2-D78B2CF18CE7}" destId="{F4C682D2-1E13-4261-9658-D1FE3A02FBCB}" srcOrd="8" destOrd="0" parTransId="{3BB13430-F9CB-46EF-9293-76D75F8D4ACF}" sibTransId="{7E7B1F86-8C67-4189-99F4-A84C85396948}"/>
    <dgm:cxn modelId="{A6715B73-1FB9-4EFE-9970-A827254EA4C8}" srcId="{D796559C-FCAA-437B-9EA2-D78B2CF18CE7}" destId="{4DBB6F46-72DC-4069-A5B9-BD5CE0C0AEC4}" srcOrd="3" destOrd="0" parTransId="{BB4A88CA-7841-4EFB-8E93-231114F7C178}" sibTransId="{AD70A849-5E84-466D-9132-35F9D81E0747}"/>
    <dgm:cxn modelId="{3625597D-1917-454B-88BE-A3280257728A}" type="presOf" srcId="{C336916E-3617-4925-8D52-D1E65085D2FA}" destId="{A11886FB-692F-47B4-AB37-21FDD2E10A80}" srcOrd="0" destOrd="0" presId="urn:microsoft.com/office/officeart/2005/8/layout/hProcess11"/>
    <dgm:cxn modelId="{1B6BE683-53D5-438C-867E-C4F98F3A9F46}" type="presOf" srcId="{A63A7302-37CB-48E2-8A81-75B34AFAC23A}" destId="{9562C7E4-8316-4CA2-9ED1-82BF3F4B83B9}" srcOrd="0" destOrd="0" presId="urn:microsoft.com/office/officeart/2005/8/layout/hProcess11"/>
    <dgm:cxn modelId="{CD09B08A-841E-4964-B756-9C4FE8F4A69C}" type="presOf" srcId="{7515D8C2-F1DF-46F2-9B79-F7A124E46007}" destId="{0F24BC54-1B55-4370-B641-C95293905663}" srcOrd="0" destOrd="0" presId="urn:microsoft.com/office/officeart/2005/8/layout/hProcess11"/>
    <dgm:cxn modelId="{2361FAA0-623B-4EF6-8049-AD482D32E5E9}" srcId="{D796559C-FCAA-437B-9EA2-D78B2CF18CE7}" destId="{7515D8C2-F1DF-46F2-9B79-F7A124E46007}" srcOrd="6" destOrd="0" parTransId="{40498AA5-ED6B-4611-B3F4-60F4054E81A0}" sibTransId="{1632C1C7-F92F-4E9F-A0DE-31A404653D30}"/>
    <dgm:cxn modelId="{AF7692A5-3C75-4C28-8275-2DB465166E43}" srcId="{D796559C-FCAA-437B-9EA2-D78B2CF18CE7}" destId="{536615A8-F2A9-4375-8398-39917390FFE8}" srcOrd="4" destOrd="0" parTransId="{44ABD4B7-B9FF-4D7B-805A-5EF4708D5095}" sibTransId="{DE1FF323-FF26-445E-B174-7721859AFFF3}"/>
    <dgm:cxn modelId="{654EE8C5-994D-416E-A07B-A48B0D64F36F}" srcId="{D796559C-FCAA-437B-9EA2-D78B2CF18CE7}" destId="{167A2291-73DA-48FC-8FF6-5850E35FF18B}" srcOrd="7" destOrd="0" parTransId="{EA330672-F8D5-4751-A138-65E52F518D76}" sibTransId="{C323FBBF-3BDF-432A-A59A-2D02AF3CD62D}"/>
    <dgm:cxn modelId="{361351C8-3436-44B8-B607-E51A17E6D8CB}" type="presOf" srcId="{F4C682D2-1E13-4261-9658-D1FE3A02FBCB}" destId="{8EB9A560-7E4D-4639-8174-6DCFF23533CB}" srcOrd="0" destOrd="0" presId="urn:microsoft.com/office/officeart/2005/8/layout/hProcess11"/>
    <dgm:cxn modelId="{605C93D7-9C91-4EEA-ACF2-DF38AC87512E}" srcId="{D796559C-FCAA-437B-9EA2-D78B2CF18CE7}" destId="{B8B2DF83-9B0D-4788-A21A-54EEE914472C}" srcOrd="1" destOrd="0" parTransId="{6D4F7526-CB29-41AB-96DC-A55A7D4D0A18}" sibTransId="{45735E78-30EE-4462-9742-AF1B9777DC40}"/>
    <dgm:cxn modelId="{4E4B35E0-42CF-4A4E-BFC2-7113AAD42239}" type="presOf" srcId="{420C3A73-914B-4BBF-A226-BC69CEAFD314}" destId="{11D8FF02-1DA9-4AAF-A772-A0112AA9EC6C}" srcOrd="0" destOrd="0" presId="urn:microsoft.com/office/officeart/2005/8/layout/hProcess11"/>
    <dgm:cxn modelId="{D24B6CF7-C2D3-4D96-8524-DBCDA78E0A05}" srcId="{D796559C-FCAA-437B-9EA2-D78B2CF18CE7}" destId="{420C3A73-914B-4BBF-A226-BC69CEAFD314}" srcOrd="5" destOrd="0" parTransId="{8A03262E-B70A-42E9-8944-5D4AF589AE05}" sibTransId="{10DA869A-FA66-4B51-80BF-94F42C319964}"/>
    <dgm:cxn modelId="{3A58D4DA-4037-4499-924F-870D81B68BEE}" type="presParOf" srcId="{2FDE92D6-0C7C-475F-947E-2FAE2AFBDA42}" destId="{7ADEFDA7-E975-4E4F-A287-33186895FC90}" srcOrd="0" destOrd="0" presId="urn:microsoft.com/office/officeart/2005/8/layout/hProcess11"/>
    <dgm:cxn modelId="{298B755F-C9F5-4204-A553-6AF71322DDE9}" type="presParOf" srcId="{2FDE92D6-0C7C-475F-947E-2FAE2AFBDA42}" destId="{4601205A-0579-445F-A8D5-88F4F3E66B8D}" srcOrd="1" destOrd="0" presId="urn:microsoft.com/office/officeart/2005/8/layout/hProcess11"/>
    <dgm:cxn modelId="{D6F44651-BD0C-43C3-80C5-F4B20B83CF72}" type="presParOf" srcId="{4601205A-0579-445F-A8D5-88F4F3E66B8D}" destId="{D34048C3-2946-41A5-B705-2C1716BBF618}" srcOrd="0" destOrd="0" presId="urn:microsoft.com/office/officeart/2005/8/layout/hProcess11"/>
    <dgm:cxn modelId="{DD4FB635-6DA1-4158-ACB6-3123E754032A}" type="presParOf" srcId="{D34048C3-2946-41A5-B705-2C1716BBF618}" destId="{9562C7E4-8316-4CA2-9ED1-82BF3F4B83B9}" srcOrd="0" destOrd="0" presId="urn:microsoft.com/office/officeart/2005/8/layout/hProcess11"/>
    <dgm:cxn modelId="{84E290D2-8EF1-4394-A6DA-900DAF57D82D}" type="presParOf" srcId="{D34048C3-2946-41A5-B705-2C1716BBF618}" destId="{CCAB8C16-9B2E-41EC-A856-F129C5F3BA07}" srcOrd="1" destOrd="0" presId="urn:microsoft.com/office/officeart/2005/8/layout/hProcess11"/>
    <dgm:cxn modelId="{52407D11-FC59-42E8-8716-D7E61EA2B0A4}" type="presParOf" srcId="{D34048C3-2946-41A5-B705-2C1716BBF618}" destId="{D60375D6-9A8C-4B15-BA21-E6EEFCC8F1D9}" srcOrd="2" destOrd="0" presId="urn:microsoft.com/office/officeart/2005/8/layout/hProcess11"/>
    <dgm:cxn modelId="{CABFCF92-FE7B-4FAF-B602-4C1B370DF0B1}" type="presParOf" srcId="{4601205A-0579-445F-A8D5-88F4F3E66B8D}" destId="{4D09B5A7-54D4-445A-8467-44FC9C35F063}" srcOrd="1" destOrd="0" presId="urn:microsoft.com/office/officeart/2005/8/layout/hProcess11"/>
    <dgm:cxn modelId="{909ABEB8-237D-4FCE-BB79-5307FC7AF5BF}" type="presParOf" srcId="{4601205A-0579-445F-A8D5-88F4F3E66B8D}" destId="{F8EB6554-0030-42D3-A3FC-65FB8C71587E}" srcOrd="2" destOrd="0" presId="urn:microsoft.com/office/officeart/2005/8/layout/hProcess11"/>
    <dgm:cxn modelId="{38A36923-3D84-43CF-89E5-81B6D89A1AD6}" type="presParOf" srcId="{F8EB6554-0030-42D3-A3FC-65FB8C71587E}" destId="{6E8CF7BC-56AA-49E4-A13B-D7B9C8D539FC}" srcOrd="0" destOrd="0" presId="urn:microsoft.com/office/officeart/2005/8/layout/hProcess11"/>
    <dgm:cxn modelId="{C193BC7A-12B5-492A-AA89-903B6AF3EB81}" type="presParOf" srcId="{F8EB6554-0030-42D3-A3FC-65FB8C71587E}" destId="{A1F4AE97-916D-4634-A006-2798D302784E}" srcOrd="1" destOrd="0" presId="urn:microsoft.com/office/officeart/2005/8/layout/hProcess11"/>
    <dgm:cxn modelId="{A5E27C04-FE4C-4322-9E39-4A03AB482E6F}" type="presParOf" srcId="{F8EB6554-0030-42D3-A3FC-65FB8C71587E}" destId="{1252DFF3-EC14-4E68-849B-A7FC1D9AF86C}" srcOrd="2" destOrd="0" presId="urn:microsoft.com/office/officeart/2005/8/layout/hProcess11"/>
    <dgm:cxn modelId="{6D5C3671-10FE-4D30-8E87-504E8BD35716}" type="presParOf" srcId="{4601205A-0579-445F-A8D5-88F4F3E66B8D}" destId="{B0B155DC-D755-42E8-AFE0-0FED87164FE4}" srcOrd="3" destOrd="0" presId="urn:microsoft.com/office/officeart/2005/8/layout/hProcess11"/>
    <dgm:cxn modelId="{38B9164A-3BF4-4EBF-AE83-7E31E8286079}" type="presParOf" srcId="{4601205A-0579-445F-A8D5-88F4F3E66B8D}" destId="{F877CA25-18ED-4E3C-9A30-C2DD32870BAF}" srcOrd="4" destOrd="0" presId="urn:microsoft.com/office/officeart/2005/8/layout/hProcess11"/>
    <dgm:cxn modelId="{C9A9FCD9-277B-4E82-A327-C81BFC2BA6FB}" type="presParOf" srcId="{F877CA25-18ED-4E3C-9A30-C2DD32870BAF}" destId="{A11886FB-692F-47B4-AB37-21FDD2E10A80}" srcOrd="0" destOrd="0" presId="urn:microsoft.com/office/officeart/2005/8/layout/hProcess11"/>
    <dgm:cxn modelId="{1856A382-836F-4761-94D6-5670DF1259E4}" type="presParOf" srcId="{F877CA25-18ED-4E3C-9A30-C2DD32870BAF}" destId="{062F3E19-F817-4B73-A377-B8178B568435}" srcOrd="1" destOrd="0" presId="urn:microsoft.com/office/officeart/2005/8/layout/hProcess11"/>
    <dgm:cxn modelId="{D504F8A4-12A6-4A9D-A6A0-892C8FF5D080}" type="presParOf" srcId="{F877CA25-18ED-4E3C-9A30-C2DD32870BAF}" destId="{3FE59F61-834C-4042-B1AD-E1503AEFF97E}" srcOrd="2" destOrd="0" presId="urn:microsoft.com/office/officeart/2005/8/layout/hProcess11"/>
    <dgm:cxn modelId="{EB9031D6-B00B-44C8-8A65-9AB48948CDC4}" type="presParOf" srcId="{4601205A-0579-445F-A8D5-88F4F3E66B8D}" destId="{66604E9D-4AEB-4B8F-AFCF-96D5B9A3AD87}" srcOrd="5" destOrd="0" presId="urn:microsoft.com/office/officeart/2005/8/layout/hProcess11"/>
    <dgm:cxn modelId="{73D905C0-A872-4B8A-BE50-CDC00C3871ED}" type="presParOf" srcId="{4601205A-0579-445F-A8D5-88F4F3E66B8D}" destId="{00E71A76-E282-4C31-8A72-A44C239E43EB}" srcOrd="6" destOrd="0" presId="urn:microsoft.com/office/officeart/2005/8/layout/hProcess11"/>
    <dgm:cxn modelId="{D2A6C499-0731-4B2F-B7C8-EA4E95CEA086}" type="presParOf" srcId="{00E71A76-E282-4C31-8A72-A44C239E43EB}" destId="{EDBC12C5-DF19-4975-8A21-F806A9306012}" srcOrd="0" destOrd="0" presId="urn:microsoft.com/office/officeart/2005/8/layout/hProcess11"/>
    <dgm:cxn modelId="{62B4813B-A803-47F6-9DDB-05F20F5A2A1C}" type="presParOf" srcId="{00E71A76-E282-4C31-8A72-A44C239E43EB}" destId="{B641293F-6457-4C65-B83E-A4F0FB872E62}" srcOrd="1" destOrd="0" presId="urn:microsoft.com/office/officeart/2005/8/layout/hProcess11"/>
    <dgm:cxn modelId="{A5F9A87C-F0C5-4E29-852E-30B523D34F78}" type="presParOf" srcId="{00E71A76-E282-4C31-8A72-A44C239E43EB}" destId="{DD2BE407-8FD0-46EC-BC47-42F4A0B616E2}" srcOrd="2" destOrd="0" presId="urn:microsoft.com/office/officeart/2005/8/layout/hProcess11"/>
    <dgm:cxn modelId="{185B0FDD-D250-455A-A3A3-1187576E0818}" type="presParOf" srcId="{4601205A-0579-445F-A8D5-88F4F3E66B8D}" destId="{49985FEE-A0D1-49BC-8D4E-617731597601}" srcOrd="7" destOrd="0" presId="urn:microsoft.com/office/officeart/2005/8/layout/hProcess11"/>
    <dgm:cxn modelId="{F4E55C25-D626-43C6-AACA-EDEF075367C5}" type="presParOf" srcId="{4601205A-0579-445F-A8D5-88F4F3E66B8D}" destId="{1C3A17FB-A1FB-42AA-A970-B7E25E01171A}" srcOrd="8" destOrd="0" presId="urn:microsoft.com/office/officeart/2005/8/layout/hProcess11"/>
    <dgm:cxn modelId="{2D623461-B404-4F66-A1DC-816039749742}" type="presParOf" srcId="{1C3A17FB-A1FB-42AA-A970-B7E25E01171A}" destId="{5FBB38A2-A6D0-4DED-A679-923D3DF10EF6}" srcOrd="0" destOrd="0" presId="urn:microsoft.com/office/officeart/2005/8/layout/hProcess11"/>
    <dgm:cxn modelId="{55717549-A825-40A8-B926-FA6015E5274C}" type="presParOf" srcId="{1C3A17FB-A1FB-42AA-A970-B7E25E01171A}" destId="{C901A787-D6FE-4B31-AC56-62CB9AB3B079}" srcOrd="1" destOrd="0" presId="urn:microsoft.com/office/officeart/2005/8/layout/hProcess11"/>
    <dgm:cxn modelId="{35AB64FE-9A87-41C5-8306-8558ADF60458}" type="presParOf" srcId="{1C3A17FB-A1FB-42AA-A970-B7E25E01171A}" destId="{EB71ECE1-CA62-4E51-B6BE-30B82B0828E7}" srcOrd="2" destOrd="0" presId="urn:microsoft.com/office/officeart/2005/8/layout/hProcess11"/>
    <dgm:cxn modelId="{AA842914-E227-4E6C-BB7C-7B293E311736}" type="presParOf" srcId="{4601205A-0579-445F-A8D5-88F4F3E66B8D}" destId="{5ECFCEFF-2AC5-4CC5-9080-B802DC12AAC7}" srcOrd="9" destOrd="0" presId="urn:microsoft.com/office/officeart/2005/8/layout/hProcess11"/>
    <dgm:cxn modelId="{CEE4CDAE-819E-4BAB-BE08-229A7E0F917D}" type="presParOf" srcId="{4601205A-0579-445F-A8D5-88F4F3E66B8D}" destId="{D566FBFE-FEF6-4729-A434-53910AAF903D}" srcOrd="10" destOrd="0" presId="urn:microsoft.com/office/officeart/2005/8/layout/hProcess11"/>
    <dgm:cxn modelId="{359CC570-6CB3-41FF-BB7F-2CA66C70F2C5}" type="presParOf" srcId="{D566FBFE-FEF6-4729-A434-53910AAF903D}" destId="{11D8FF02-1DA9-4AAF-A772-A0112AA9EC6C}" srcOrd="0" destOrd="0" presId="urn:microsoft.com/office/officeart/2005/8/layout/hProcess11"/>
    <dgm:cxn modelId="{9D049B66-AF83-4076-AB0F-3B3FA5511042}" type="presParOf" srcId="{D566FBFE-FEF6-4729-A434-53910AAF903D}" destId="{63C6B85B-4E9C-4B14-B5C1-8D9C3DFD2547}" srcOrd="1" destOrd="0" presId="urn:microsoft.com/office/officeart/2005/8/layout/hProcess11"/>
    <dgm:cxn modelId="{1A9248C3-8699-459F-994A-89C5B4E3C771}" type="presParOf" srcId="{D566FBFE-FEF6-4729-A434-53910AAF903D}" destId="{941224D6-C3CA-4D1B-9927-FA53255B5AA3}" srcOrd="2" destOrd="0" presId="urn:microsoft.com/office/officeart/2005/8/layout/hProcess11"/>
    <dgm:cxn modelId="{FD99B40F-D5E6-4481-8FB2-E00945707C3D}" type="presParOf" srcId="{4601205A-0579-445F-A8D5-88F4F3E66B8D}" destId="{C8F90D3F-0A7A-49BB-A6E8-32FD66908E7C}" srcOrd="11" destOrd="0" presId="urn:microsoft.com/office/officeart/2005/8/layout/hProcess11"/>
    <dgm:cxn modelId="{509BFCF7-BD72-4858-9B36-D70C483CB655}" type="presParOf" srcId="{4601205A-0579-445F-A8D5-88F4F3E66B8D}" destId="{09B27159-4E2F-4397-9AAF-9733AD8EA234}" srcOrd="12" destOrd="0" presId="urn:microsoft.com/office/officeart/2005/8/layout/hProcess11"/>
    <dgm:cxn modelId="{BE25BE5B-8D3C-486E-BF33-D47731CABC99}" type="presParOf" srcId="{09B27159-4E2F-4397-9AAF-9733AD8EA234}" destId="{0F24BC54-1B55-4370-B641-C95293905663}" srcOrd="0" destOrd="0" presId="urn:microsoft.com/office/officeart/2005/8/layout/hProcess11"/>
    <dgm:cxn modelId="{D1A4DD07-FDED-4725-AB59-34A30AE22349}" type="presParOf" srcId="{09B27159-4E2F-4397-9AAF-9733AD8EA234}" destId="{549B25D6-513C-420E-94D6-5A243AC50AD5}" srcOrd="1" destOrd="0" presId="urn:microsoft.com/office/officeart/2005/8/layout/hProcess11"/>
    <dgm:cxn modelId="{7B30210E-C32E-4D2D-AE2D-6FDA4230C2E1}" type="presParOf" srcId="{09B27159-4E2F-4397-9AAF-9733AD8EA234}" destId="{DD97C736-E046-40DE-ACC8-A6107D7D3689}" srcOrd="2" destOrd="0" presId="urn:microsoft.com/office/officeart/2005/8/layout/hProcess11"/>
    <dgm:cxn modelId="{10800B2F-FF04-4496-B510-B1988580ECCE}" type="presParOf" srcId="{4601205A-0579-445F-A8D5-88F4F3E66B8D}" destId="{7D748651-AAB6-43C0-B8AD-B11B856066B0}" srcOrd="13" destOrd="0" presId="urn:microsoft.com/office/officeart/2005/8/layout/hProcess11"/>
    <dgm:cxn modelId="{F16A0F8D-139C-4768-AA4D-A85D93B8BC8E}" type="presParOf" srcId="{4601205A-0579-445F-A8D5-88F4F3E66B8D}" destId="{902A03DE-9108-46F3-B5CD-34B73F3A671D}" srcOrd="14" destOrd="0" presId="urn:microsoft.com/office/officeart/2005/8/layout/hProcess11"/>
    <dgm:cxn modelId="{B4DB2465-D415-4AB0-9F21-EF15941CF32E}" type="presParOf" srcId="{902A03DE-9108-46F3-B5CD-34B73F3A671D}" destId="{E01734C5-EC87-4C63-9AA2-962DDDA5F8DB}" srcOrd="0" destOrd="0" presId="urn:microsoft.com/office/officeart/2005/8/layout/hProcess11"/>
    <dgm:cxn modelId="{F70327A8-B3A5-4199-9E96-9F71FA580B2B}" type="presParOf" srcId="{902A03DE-9108-46F3-B5CD-34B73F3A671D}" destId="{BD8C4A22-846B-4F86-AA1E-F2DD69F072D3}" srcOrd="1" destOrd="0" presId="urn:microsoft.com/office/officeart/2005/8/layout/hProcess11"/>
    <dgm:cxn modelId="{F0CF042A-03A3-4230-B5BC-8665358B009C}" type="presParOf" srcId="{902A03DE-9108-46F3-B5CD-34B73F3A671D}" destId="{CE7A5355-8559-48BD-B191-8CED1C1D50A6}" srcOrd="2" destOrd="0" presId="urn:microsoft.com/office/officeart/2005/8/layout/hProcess11"/>
    <dgm:cxn modelId="{9A7722D8-8548-4D57-8AE8-FE0DE08C8A15}" type="presParOf" srcId="{4601205A-0579-445F-A8D5-88F4F3E66B8D}" destId="{80EBF7F6-62AF-40BF-960E-E7D1F653CC9C}" srcOrd="15" destOrd="0" presId="urn:microsoft.com/office/officeart/2005/8/layout/hProcess11"/>
    <dgm:cxn modelId="{09418582-5EC6-4E49-B0F5-A2992A5EDDEA}" type="presParOf" srcId="{4601205A-0579-445F-A8D5-88F4F3E66B8D}" destId="{98F6C1F8-A8CE-45B1-903D-88D7338E75C9}" srcOrd="16" destOrd="0" presId="urn:microsoft.com/office/officeart/2005/8/layout/hProcess11"/>
    <dgm:cxn modelId="{61C55544-F187-4976-B51A-98C516E61B6A}" type="presParOf" srcId="{98F6C1F8-A8CE-45B1-903D-88D7338E75C9}" destId="{8EB9A560-7E4D-4639-8174-6DCFF23533CB}" srcOrd="0" destOrd="0" presId="urn:microsoft.com/office/officeart/2005/8/layout/hProcess11"/>
    <dgm:cxn modelId="{FCE9733D-0B57-4478-9ABB-757770098443}" type="presParOf" srcId="{98F6C1F8-A8CE-45B1-903D-88D7338E75C9}" destId="{AAD59766-4E30-4F28-BA5E-56B597CC14AB}" srcOrd="1" destOrd="0" presId="urn:microsoft.com/office/officeart/2005/8/layout/hProcess11"/>
    <dgm:cxn modelId="{AAC9AB8F-4AB8-413E-86EA-8C160E188D0E}" type="presParOf" srcId="{98F6C1F8-A8CE-45B1-903D-88D7338E75C9}" destId="{C8846E3F-49A5-4998-8D91-EF51C76E9D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A3194-48CA-406D-A16B-77E292507FD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24C0D5E-AF95-444B-B8A2-5E42503EBFCC}">
      <dgm:prSet phldrT="[Texto]" custT="1"/>
      <dgm:spPr/>
      <dgm:t>
        <a:bodyPr/>
        <a:lstStyle/>
        <a:p>
          <a:r>
            <a:rPr lang="es-BO" sz="1800" dirty="0"/>
            <a:t>Más de USD 1300 millones en préstamos aprobados entre 2012 y 2017</a:t>
          </a:r>
          <a:endParaRPr lang="es-ES" sz="1800" dirty="0"/>
        </a:p>
      </dgm:t>
    </dgm:pt>
    <dgm:pt modelId="{F98C208A-0657-41C8-8CE9-D6811726CCD7}" type="parTrans" cxnId="{E22303AC-CB58-47BB-8E31-0A83CED416C3}">
      <dgm:prSet/>
      <dgm:spPr/>
      <dgm:t>
        <a:bodyPr/>
        <a:lstStyle/>
        <a:p>
          <a:endParaRPr lang="es-ES" sz="6600"/>
        </a:p>
      </dgm:t>
    </dgm:pt>
    <dgm:pt modelId="{E09DC1EE-A775-484F-8A06-2B04B7302968}" type="sibTrans" cxnId="{E22303AC-CB58-47BB-8E31-0A83CED416C3}">
      <dgm:prSet/>
      <dgm:spPr/>
      <dgm:t>
        <a:bodyPr/>
        <a:lstStyle/>
        <a:p>
          <a:endParaRPr lang="es-ES" sz="6600"/>
        </a:p>
      </dgm:t>
    </dgm:pt>
    <dgm:pt modelId="{4DB536C7-668D-460D-A30E-5FF01D2EB812}">
      <dgm:prSet phldrT="[Texto]" custT="1"/>
      <dgm:spPr/>
      <dgm:t>
        <a:bodyPr/>
        <a:lstStyle/>
        <a:p>
          <a:r>
            <a:rPr lang="es-BO" sz="1800" dirty="0"/>
            <a:t>95% de nuestros proyectos en ciudades medianas o pequeñas, fronteras y zonas rurales.</a:t>
          </a:r>
          <a:endParaRPr lang="es-ES" sz="1800" dirty="0"/>
        </a:p>
      </dgm:t>
    </dgm:pt>
    <dgm:pt modelId="{45084827-6B94-43B9-B2CA-22598CAEC3D5}" type="parTrans" cxnId="{16F3DDA1-1F87-48DB-ACB7-3C0B98C55BA5}">
      <dgm:prSet/>
      <dgm:spPr/>
      <dgm:t>
        <a:bodyPr/>
        <a:lstStyle/>
        <a:p>
          <a:endParaRPr lang="es-ES" sz="6600"/>
        </a:p>
      </dgm:t>
    </dgm:pt>
    <dgm:pt modelId="{41B8E0B7-10FB-498A-9BAE-1FEE4C4ED240}" type="sibTrans" cxnId="{16F3DDA1-1F87-48DB-ACB7-3C0B98C55BA5}">
      <dgm:prSet/>
      <dgm:spPr/>
      <dgm:t>
        <a:bodyPr/>
        <a:lstStyle/>
        <a:p>
          <a:endParaRPr lang="es-ES" sz="6600"/>
        </a:p>
      </dgm:t>
    </dgm:pt>
    <dgm:pt modelId="{9C4702F0-C22B-4030-ACD1-48C88234BFF2}">
      <dgm:prSet phldrT="[Texto]" custT="1"/>
      <dgm:spPr/>
      <dgm:t>
        <a:bodyPr/>
        <a:lstStyle/>
        <a:p>
          <a:r>
            <a:rPr lang="es-BO" sz="1800" dirty="0"/>
            <a:t>63% de nuestros proyectos benefician a más de un país miembro.</a:t>
          </a:r>
          <a:endParaRPr lang="es-ES" sz="1800" dirty="0"/>
        </a:p>
      </dgm:t>
    </dgm:pt>
    <dgm:pt modelId="{5E646EC5-811F-4502-9F6E-65721B54D39F}" type="parTrans" cxnId="{1408C953-92C6-4DE2-B2D0-D5CBEF6B4A60}">
      <dgm:prSet/>
      <dgm:spPr/>
      <dgm:t>
        <a:bodyPr/>
        <a:lstStyle/>
        <a:p>
          <a:endParaRPr lang="es-ES" sz="6600"/>
        </a:p>
      </dgm:t>
    </dgm:pt>
    <dgm:pt modelId="{73951DF1-404D-4419-921F-81B7DF791BF3}" type="sibTrans" cxnId="{1408C953-92C6-4DE2-B2D0-D5CBEF6B4A60}">
      <dgm:prSet/>
      <dgm:spPr/>
      <dgm:t>
        <a:bodyPr/>
        <a:lstStyle/>
        <a:p>
          <a:endParaRPr lang="es-ES" sz="6600"/>
        </a:p>
      </dgm:t>
    </dgm:pt>
    <dgm:pt modelId="{9A637CD5-3249-43CC-9638-0005D8B72087}">
      <dgm:prSet phldrT="[Texto]" custT="1"/>
      <dgm:spPr/>
      <dgm:t>
        <a:bodyPr/>
        <a:lstStyle/>
        <a:p>
          <a:r>
            <a:rPr lang="es-BO" sz="1800" dirty="0"/>
            <a:t>Alianzas con las instituciones de desarrollo más importantes de América Latina y el mundo (BID, CAF, NDB, BEI, CEPAL entre otras.</a:t>
          </a:r>
          <a:endParaRPr lang="es-ES" sz="1800" dirty="0"/>
        </a:p>
      </dgm:t>
    </dgm:pt>
    <dgm:pt modelId="{2A45367B-292F-4C08-A4EA-2F8FB9785ACD}" type="parTrans" cxnId="{60724CEC-474B-4D83-BCFF-098D9AAF0D39}">
      <dgm:prSet/>
      <dgm:spPr/>
      <dgm:t>
        <a:bodyPr/>
        <a:lstStyle/>
        <a:p>
          <a:endParaRPr lang="es-ES" sz="6600"/>
        </a:p>
      </dgm:t>
    </dgm:pt>
    <dgm:pt modelId="{C5EE50D4-DB0A-4FD6-9F17-1246F668DF3A}" type="sibTrans" cxnId="{60724CEC-474B-4D83-BCFF-098D9AAF0D39}">
      <dgm:prSet/>
      <dgm:spPr/>
      <dgm:t>
        <a:bodyPr/>
        <a:lstStyle/>
        <a:p>
          <a:endParaRPr lang="es-ES" sz="6600"/>
        </a:p>
      </dgm:t>
    </dgm:pt>
    <dgm:pt modelId="{9CDA4A6B-D520-4BE0-80F7-5EAF2DD743BA}" type="pres">
      <dgm:prSet presAssocID="{05FA3194-48CA-406D-A16B-77E292507FD5}" presName="linear" presStyleCnt="0">
        <dgm:presLayoutVars>
          <dgm:dir/>
          <dgm:animLvl val="lvl"/>
          <dgm:resizeHandles val="exact"/>
        </dgm:presLayoutVars>
      </dgm:prSet>
      <dgm:spPr/>
    </dgm:pt>
    <dgm:pt modelId="{FE3DB0FA-EBC2-4BF9-98D6-988C81297805}" type="pres">
      <dgm:prSet presAssocID="{524C0D5E-AF95-444B-B8A2-5E42503EBFCC}" presName="parentLin" presStyleCnt="0"/>
      <dgm:spPr/>
    </dgm:pt>
    <dgm:pt modelId="{E81CFA8E-C316-4080-8C4F-5D37B68EC86E}" type="pres">
      <dgm:prSet presAssocID="{524C0D5E-AF95-444B-B8A2-5E42503EBFCC}" presName="parentLeftMargin" presStyleLbl="node1" presStyleIdx="0" presStyleCnt="4"/>
      <dgm:spPr/>
    </dgm:pt>
    <dgm:pt modelId="{16C03B07-61D9-45C3-9921-AC860BC87E29}" type="pres">
      <dgm:prSet presAssocID="{524C0D5E-AF95-444B-B8A2-5E42503EBFCC}" presName="parentText" presStyleLbl="node1" presStyleIdx="0" presStyleCnt="4" custScaleX="122367">
        <dgm:presLayoutVars>
          <dgm:chMax val="0"/>
          <dgm:bulletEnabled val="1"/>
        </dgm:presLayoutVars>
      </dgm:prSet>
      <dgm:spPr/>
    </dgm:pt>
    <dgm:pt modelId="{195FECEF-D974-4CA1-8190-EE39129A860F}" type="pres">
      <dgm:prSet presAssocID="{524C0D5E-AF95-444B-B8A2-5E42503EBFCC}" presName="negativeSpace" presStyleCnt="0"/>
      <dgm:spPr/>
    </dgm:pt>
    <dgm:pt modelId="{0F62DAD4-B209-4062-97AA-6F6BE3B3C95F}" type="pres">
      <dgm:prSet presAssocID="{524C0D5E-AF95-444B-B8A2-5E42503EBFCC}" presName="childText" presStyleLbl="conFgAcc1" presStyleIdx="0" presStyleCnt="4">
        <dgm:presLayoutVars>
          <dgm:bulletEnabled val="1"/>
        </dgm:presLayoutVars>
      </dgm:prSet>
      <dgm:spPr/>
    </dgm:pt>
    <dgm:pt modelId="{48170D52-1AC7-4ACA-9EB4-4D10D6ACEC18}" type="pres">
      <dgm:prSet presAssocID="{E09DC1EE-A775-484F-8A06-2B04B7302968}" presName="spaceBetweenRectangles" presStyleCnt="0"/>
      <dgm:spPr/>
    </dgm:pt>
    <dgm:pt modelId="{33C2D244-57AF-40D7-ADBC-525E8BCF1908}" type="pres">
      <dgm:prSet presAssocID="{4DB536C7-668D-460D-A30E-5FF01D2EB812}" presName="parentLin" presStyleCnt="0"/>
      <dgm:spPr/>
    </dgm:pt>
    <dgm:pt modelId="{17A3BC2D-F590-4EAE-B117-2139CF91DFA5}" type="pres">
      <dgm:prSet presAssocID="{4DB536C7-668D-460D-A30E-5FF01D2EB812}" presName="parentLeftMargin" presStyleLbl="node1" presStyleIdx="0" presStyleCnt="4"/>
      <dgm:spPr/>
    </dgm:pt>
    <dgm:pt modelId="{F9BA56D1-A6FB-4F3D-BC06-4DB28772B8C1}" type="pres">
      <dgm:prSet presAssocID="{4DB536C7-668D-460D-A30E-5FF01D2EB812}" presName="parentText" presStyleLbl="node1" presStyleIdx="1" presStyleCnt="4" custScaleX="122911">
        <dgm:presLayoutVars>
          <dgm:chMax val="0"/>
          <dgm:bulletEnabled val="1"/>
        </dgm:presLayoutVars>
      </dgm:prSet>
      <dgm:spPr/>
    </dgm:pt>
    <dgm:pt modelId="{544F11DA-947D-49EB-B096-0B06D0E3FA05}" type="pres">
      <dgm:prSet presAssocID="{4DB536C7-668D-460D-A30E-5FF01D2EB812}" presName="negativeSpace" presStyleCnt="0"/>
      <dgm:spPr/>
    </dgm:pt>
    <dgm:pt modelId="{E65B3279-70C3-4F5A-9627-08B8535A02A2}" type="pres">
      <dgm:prSet presAssocID="{4DB536C7-668D-460D-A30E-5FF01D2EB812}" presName="childText" presStyleLbl="conFgAcc1" presStyleIdx="1" presStyleCnt="4">
        <dgm:presLayoutVars>
          <dgm:bulletEnabled val="1"/>
        </dgm:presLayoutVars>
      </dgm:prSet>
      <dgm:spPr/>
    </dgm:pt>
    <dgm:pt modelId="{7A4D22B7-776E-41BE-AFC3-65469CAC80B5}" type="pres">
      <dgm:prSet presAssocID="{41B8E0B7-10FB-498A-9BAE-1FEE4C4ED240}" presName="spaceBetweenRectangles" presStyleCnt="0"/>
      <dgm:spPr/>
    </dgm:pt>
    <dgm:pt modelId="{D4862477-C4EC-4320-8650-E2F3E646C4FD}" type="pres">
      <dgm:prSet presAssocID="{9C4702F0-C22B-4030-ACD1-48C88234BFF2}" presName="parentLin" presStyleCnt="0"/>
      <dgm:spPr/>
    </dgm:pt>
    <dgm:pt modelId="{C015A28E-E434-4F27-81C5-AFA06AE05CBA}" type="pres">
      <dgm:prSet presAssocID="{9C4702F0-C22B-4030-ACD1-48C88234BFF2}" presName="parentLeftMargin" presStyleLbl="node1" presStyleIdx="1" presStyleCnt="4"/>
      <dgm:spPr/>
    </dgm:pt>
    <dgm:pt modelId="{323C5820-2D2E-44EB-BAC9-46969A6A7D59}" type="pres">
      <dgm:prSet presAssocID="{9C4702F0-C22B-4030-ACD1-48C88234BFF2}" presName="parentText" presStyleLbl="node1" presStyleIdx="2" presStyleCnt="4" custScaleX="122911">
        <dgm:presLayoutVars>
          <dgm:chMax val="0"/>
          <dgm:bulletEnabled val="1"/>
        </dgm:presLayoutVars>
      </dgm:prSet>
      <dgm:spPr/>
    </dgm:pt>
    <dgm:pt modelId="{DB3C6ABF-4BCB-4131-84EE-522452F87C5B}" type="pres">
      <dgm:prSet presAssocID="{9C4702F0-C22B-4030-ACD1-48C88234BFF2}" presName="negativeSpace" presStyleCnt="0"/>
      <dgm:spPr/>
    </dgm:pt>
    <dgm:pt modelId="{A9CAFF59-01CE-4E7C-A63F-51A0D57C3E4D}" type="pres">
      <dgm:prSet presAssocID="{9C4702F0-C22B-4030-ACD1-48C88234BFF2}" presName="childText" presStyleLbl="conFgAcc1" presStyleIdx="2" presStyleCnt="4">
        <dgm:presLayoutVars>
          <dgm:bulletEnabled val="1"/>
        </dgm:presLayoutVars>
      </dgm:prSet>
      <dgm:spPr/>
    </dgm:pt>
    <dgm:pt modelId="{E9177805-DBDE-40F2-BF68-128F1D0C2149}" type="pres">
      <dgm:prSet presAssocID="{73951DF1-404D-4419-921F-81B7DF791BF3}" presName="spaceBetweenRectangles" presStyleCnt="0"/>
      <dgm:spPr/>
    </dgm:pt>
    <dgm:pt modelId="{5FEEC0CE-BBAB-45A4-85FC-5A61E1184BC7}" type="pres">
      <dgm:prSet presAssocID="{9A637CD5-3249-43CC-9638-0005D8B72087}" presName="parentLin" presStyleCnt="0"/>
      <dgm:spPr/>
    </dgm:pt>
    <dgm:pt modelId="{CCAB755C-FEE0-4375-AEE7-D4D3F42E0516}" type="pres">
      <dgm:prSet presAssocID="{9A637CD5-3249-43CC-9638-0005D8B72087}" presName="parentLeftMargin" presStyleLbl="node1" presStyleIdx="2" presStyleCnt="4"/>
      <dgm:spPr/>
    </dgm:pt>
    <dgm:pt modelId="{8E8E1DFC-00E9-4A19-97E4-D2B0208C7C8C}" type="pres">
      <dgm:prSet presAssocID="{9A637CD5-3249-43CC-9638-0005D8B72087}" presName="parentText" presStyleLbl="node1" presStyleIdx="3" presStyleCnt="4" custScaleX="122316">
        <dgm:presLayoutVars>
          <dgm:chMax val="0"/>
          <dgm:bulletEnabled val="1"/>
        </dgm:presLayoutVars>
      </dgm:prSet>
      <dgm:spPr/>
    </dgm:pt>
    <dgm:pt modelId="{E3CA13BF-68F0-4ACD-91AC-7D27C26913A4}" type="pres">
      <dgm:prSet presAssocID="{9A637CD5-3249-43CC-9638-0005D8B72087}" presName="negativeSpace" presStyleCnt="0"/>
      <dgm:spPr/>
    </dgm:pt>
    <dgm:pt modelId="{7DCC622C-B790-497B-A449-DBFAD7D806AB}" type="pres">
      <dgm:prSet presAssocID="{9A637CD5-3249-43CC-9638-0005D8B720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DFFD44-C7D5-4F0B-B909-0D671A5237D3}" type="presOf" srcId="{9C4702F0-C22B-4030-ACD1-48C88234BFF2}" destId="{323C5820-2D2E-44EB-BAC9-46969A6A7D59}" srcOrd="1" destOrd="0" presId="urn:microsoft.com/office/officeart/2005/8/layout/list1"/>
    <dgm:cxn modelId="{946FA146-FFD9-45DA-84C6-14A692FFC868}" type="presOf" srcId="{524C0D5E-AF95-444B-B8A2-5E42503EBFCC}" destId="{E81CFA8E-C316-4080-8C4F-5D37B68EC86E}" srcOrd="0" destOrd="0" presId="urn:microsoft.com/office/officeart/2005/8/layout/list1"/>
    <dgm:cxn modelId="{3B803349-1165-446B-970D-2488E867B3F9}" type="presOf" srcId="{4DB536C7-668D-460D-A30E-5FF01D2EB812}" destId="{17A3BC2D-F590-4EAE-B117-2139CF91DFA5}" srcOrd="0" destOrd="0" presId="urn:microsoft.com/office/officeart/2005/8/layout/list1"/>
    <dgm:cxn modelId="{D5F8B26D-35F5-4BBA-A6D0-09722720D492}" type="presOf" srcId="{05FA3194-48CA-406D-A16B-77E292507FD5}" destId="{9CDA4A6B-D520-4BE0-80F7-5EAF2DD743BA}" srcOrd="0" destOrd="0" presId="urn:microsoft.com/office/officeart/2005/8/layout/list1"/>
    <dgm:cxn modelId="{D03C2972-6FC1-4915-BAE7-B6CFBAE672BB}" type="presOf" srcId="{9A637CD5-3249-43CC-9638-0005D8B72087}" destId="{CCAB755C-FEE0-4375-AEE7-D4D3F42E0516}" srcOrd="0" destOrd="0" presId="urn:microsoft.com/office/officeart/2005/8/layout/list1"/>
    <dgm:cxn modelId="{1408C953-92C6-4DE2-B2D0-D5CBEF6B4A60}" srcId="{05FA3194-48CA-406D-A16B-77E292507FD5}" destId="{9C4702F0-C22B-4030-ACD1-48C88234BFF2}" srcOrd="2" destOrd="0" parTransId="{5E646EC5-811F-4502-9F6E-65721B54D39F}" sibTransId="{73951DF1-404D-4419-921F-81B7DF791BF3}"/>
    <dgm:cxn modelId="{57E9EF7D-51B9-44BB-978B-A570304A8F90}" type="presOf" srcId="{4DB536C7-668D-460D-A30E-5FF01D2EB812}" destId="{F9BA56D1-A6FB-4F3D-BC06-4DB28772B8C1}" srcOrd="1" destOrd="0" presId="urn:microsoft.com/office/officeart/2005/8/layout/list1"/>
    <dgm:cxn modelId="{F039DA95-C6C1-4806-BD02-43EA4FE1C5CB}" type="presOf" srcId="{9C4702F0-C22B-4030-ACD1-48C88234BFF2}" destId="{C015A28E-E434-4F27-81C5-AFA06AE05CBA}" srcOrd="0" destOrd="0" presId="urn:microsoft.com/office/officeart/2005/8/layout/list1"/>
    <dgm:cxn modelId="{16F3DDA1-1F87-48DB-ACB7-3C0B98C55BA5}" srcId="{05FA3194-48CA-406D-A16B-77E292507FD5}" destId="{4DB536C7-668D-460D-A30E-5FF01D2EB812}" srcOrd="1" destOrd="0" parTransId="{45084827-6B94-43B9-B2CA-22598CAEC3D5}" sibTransId="{41B8E0B7-10FB-498A-9BAE-1FEE4C4ED240}"/>
    <dgm:cxn modelId="{E22303AC-CB58-47BB-8E31-0A83CED416C3}" srcId="{05FA3194-48CA-406D-A16B-77E292507FD5}" destId="{524C0D5E-AF95-444B-B8A2-5E42503EBFCC}" srcOrd="0" destOrd="0" parTransId="{F98C208A-0657-41C8-8CE9-D6811726CCD7}" sibTransId="{E09DC1EE-A775-484F-8A06-2B04B7302968}"/>
    <dgm:cxn modelId="{ACAC38C8-F148-4AD1-BD88-A5A2571E9DE8}" type="presOf" srcId="{9A637CD5-3249-43CC-9638-0005D8B72087}" destId="{8E8E1DFC-00E9-4A19-97E4-D2B0208C7C8C}" srcOrd="1" destOrd="0" presId="urn:microsoft.com/office/officeart/2005/8/layout/list1"/>
    <dgm:cxn modelId="{2D74F6D3-44E3-4FC3-91E3-861C84C2C86F}" type="presOf" srcId="{524C0D5E-AF95-444B-B8A2-5E42503EBFCC}" destId="{16C03B07-61D9-45C3-9921-AC860BC87E29}" srcOrd="1" destOrd="0" presId="urn:microsoft.com/office/officeart/2005/8/layout/list1"/>
    <dgm:cxn modelId="{60724CEC-474B-4D83-BCFF-098D9AAF0D39}" srcId="{05FA3194-48CA-406D-A16B-77E292507FD5}" destId="{9A637CD5-3249-43CC-9638-0005D8B72087}" srcOrd="3" destOrd="0" parTransId="{2A45367B-292F-4C08-A4EA-2F8FB9785ACD}" sibTransId="{C5EE50D4-DB0A-4FD6-9F17-1246F668DF3A}"/>
    <dgm:cxn modelId="{7E2EFC92-0A0B-4B1A-B9BD-58A254891DA1}" type="presParOf" srcId="{9CDA4A6B-D520-4BE0-80F7-5EAF2DD743BA}" destId="{FE3DB0FA-EBC2-4BF9-98D6-988C81297805}" srcOrd="0" destOrd="0" presId="urn:microsoft.com/office/officeart/2005/8/layout/list1"/>
    <dgm:cxn modelId="{A3F5D705-B8D1-4E89-B461-8DEE9D4C42AC}" type="presParOf" srcId="{FE3DB0FA-EBC2-4BF9-98D6-988C81297805}" destId="{E81CFA8E-C316-4080-8C4F-5D37B68EC86E}" srcOrd="0" destOrd="0" presId="urn:microsoft.com/office/officeart/2005/8/layout/list1"/>
    <dgm:cxn modelId="{1EBFB2DE-5EDE-41E3-A39F-E5CEED67794A}" type="presParOf" srcId="{FE3DB0FA-EBC2-4BF9-98D6-988C81297805}" destId="{16C03B07-61D9-45C3-9921-AC860BC87E29}" srcOrd="1" destOrd="0" presId="urn:microsoft.com/office/officeart/2005/8/layout/list1"/>
    <dgm:cxn modelId="{873615F0-773F-456F-A218-5615BC204E35}" type="presParOf" srcId="{9CDA4A6B-D520-4BE0-80F7-5EAF2DD743BA}" destId="{195FECEF-D974-4CA1-8190-EE39129A860F}" srcOrd="1" destOrd="0" presId="urn:microsoft.com/office/officeart/2005/8/layout/list1"/>
    <dgm:cxn modelId="{A3814009-381B-4BAD-94E8-6FFA88406DA0}" type="presParOf" srcId="{9CDA4A6B-D520-4BE0-80F7-5EAF2DD743BA}" destId="{0F62DAD4-B209-4062-97AA-6F6BE3B3C95F}" srcOrd="2" destOrd="0" presId="urn:microsoft.com/office/officeart/2005/8/layout/list1"/>
    <dgm:cxn modelId="{9B1C5B39-03F2-4BBF-A48F-5D07F63400AA}" type="presParOf" srcId="{9CDA4A6B-D520-4BE0-80F7-5EAF2DD743BA}" destId="{48170D52-1AC7-4ACA-9EB4-4D10D6ACEC18}" srcOrd="3" destOrd="0" presId="urn:microsoft.com/office/officeart/2005/8/layout/list1"/>
    <dgm:cxn modelId="{99FCC2DE-C2E3-4A86-A415-6413C1E6DA9E}" type="presParOf" srcId="{9CDA4A6B-D520-4BE0-80F7-5EAF2DD743BA}" destId="{33C2D244-57AF-40D7-ADBC-525E8BCF1908}" srcOrd="4" destOrd="0" presId="urn:microsoft.com/office/officeart/2005/8/layout/list1"/>
    <dgm:cxn modelId="{9E657F71-6BEF-4010-8156-FB7551FE8144}" type="presParOf" srcId="{33C2D244-57AF-40D7-ADBC-525E8BCF1908}" destId="{17A3BC2D-F590-4EAE-B117-2139CF91DFA5}" srcOrd="0" destOrd="0" presId="urn:microsoft.com/office/officeart/2005/8/layout/list1"/>
    <dgm:cxn modelId="{0CF8F7EF-AC41-4079-9FE8-C816B9F33C4E}" type="presParOf" srcId="{33C2D244-57AF-40D7-ADBC-525E8BCF1908}" destId="{F9BA56D1-A6FB-4F3D-BC06-4DB28772B8C1}" srcOrd="1" destOrd="0" presId="urn:microsoft.com/office/officeart/2005/8/layout/list1"/>
    <dgm:cxn modelId="{643D83D4-7BC7-48FD-A221-62C503495AA7}" type="presParOf" srcId="{9CDA4A6B-D520-4BE0-80F7-5EAF2DD743BA}" destId="{544F11DA-947D-49EB-B096-0B06D0E3FA05}" srcOrd="5" destOrd="0" presId="urn:microsoft.com/office/officeart/2005/8/layout/list1"/>
    <dgm:cxn modelId="{22BBE5B5-7059-4B9E-B119-7F553200F797}" type="presParOf" srcId="{9CDA4A6B-D520-4BE0-80F7-5EAF2DD743BA}" destId="{E65B3279-70C3-4F5A-9627-08B8535A02A2}" srcOrd="6" destOrd="0" presId="urn:microsoft.com/office/officeart/2005/8/layout/list1"/>
    <dgm:cxn modelId="{75F1CF96-51EE-40EB-B9B3-0A483E2D880E}" type="presParOf" srcId="{9CDA4A6B-D520-4BE0-80F7-5EAF2DD743BA}" destId="{7A4D22B7-776E-41BE-AFC3-65469CAC80B5}" srcOrd="7" destOrd="0" presId="urn:microsoft.com/office/officeart/2005/8/layout/list1"/>
    <dgm:cxn modelId="{386C3D7D-FC09-4F4D-83B3-96057842FBB7}" type="presParOf" srcId="{9CDA4A6B-D520-4BE0-80F7-5EAF2DD743BA}" destId="{D4862477-C4EC-4320-8650-E2F3E646C4FD}" srcOrd="8" destOrd="0" presId="urn:microsoft.com/office/officeart/2005/8/layout/list1"/>
    <dgm:cxn modelId="{3A6EAF3D-88C5-40A9-8A0C-3A3822173D68}" type="presParOf" srcId="{D4862477-C4EC-4320-8650-E2F3E646C4FD}" destId="{C015A28E-E434-4F27-81C5-AFA06AE05CBA}" srcOrd="0" destOrd="0" presId="urn:microsoft.com/office/officeart/2005/8/layout/list1"/>
    <dgm:cxn modelId="{3403B245-3669-48E5-BCAD-DF73E76F1032}" type="presParOf" srcId="{D4862477-C4EC-4320-8650-E2F3E646C4FD}" destId="{323C5820-2D2E-44EB-BAC9-46969A6A7D59}" srcOrd="1" destOrd="0" presId="urn:microsoft.com/office/officeart/2005/8/layout/list1"/>
    <dgm:cxn modelId="{7679C914-7C1B-47B4-8238-795FAA94B6A6}" type="presParOf" srcId="{9CDA4A6B-D520-4BE0-80F7-5EAF2DD743BA}" destId="{DB3C6ABF-4BCB-4131-84EE-522452F87C5B}" srcOrd="9" destOrd="0" presId="urn:microsoft.com/office/officeart/2005/8/layout/list1"/>
    <dgm:cxn modelId="{5B36C297-7FFD-43D2-9A28-E861DBB35924}" type="presParOf" srcId="{9CDA4A6B-D520-4BE0-80F7-5EAF2DD743BA}" destId="{A9CAFF59-01CE-4E7C-A63F-51A0D57C3E4D}" srcOrd="10" destOrd="0" presId="urn:microsoft.com/office/officeart/2005/8/layout/list1"/>
    <dgm:cxn modelId="{3C969F9B-E1EA-4148-B4FA-4C3AF82DDC7E}" type="presParOf" srcId="{9CDA4A6B-D520-4BE0-80F7-5EAF2DD743BA}" destId="{E9177805-DBDE-40F2-BF68-128F1D0C2149}" srcOrd="11" destOrd="0" presId="urn:microsoft.com/office/officeart/2005/8/layout/list1"/>
    <dgm:cxn modelId="{7964E456-DD19-4872-AB22-3AB4DC66FC41}" type="presParOf" srcId="{9CDA4A6B-D520-4BE0-80F7-5EAF2DD743BA}" destId="{5FEEC0CE-BBAB-45A4-85FC-5A61E1184BC7}" srcOrd="12" destOrd="0" presId="urn:microsoft.com/office/officeart/2005/8/layout/list1"/>
    <dgm:cxn modelId="{DC229AD4-EE8A-44EF-82B1-FE086FB50294}" type="presParOf" srcId="{5FEEC0CE-BBAB-45A4-85FC-5A61E1184BC7}" destId="{CCAB755C-FEE0-4375-AEE7-D4D3F42E0516}" srcOrd="0" destOrd="0" presId="urn:microsoft.com/office/officeart/2005/8/layout/list1"/>
    <dgm:cxn modelId="{8DE58E22-66CD-4AC0-8203-A8F8096C17EA}" type="presParOf" srcId="{5FEEC0CE-BBAB-45A4-85FC-5A61E1184BC7}" destId="{8E8E1DFC-00E9-4A19-97E4-D2B0208C7C8C}" srcOrd="1" destOrd="0" presId="urn:microsoft.com/office/officeart/2005/8/layout/list1"/>
    <dgm:cxn modelId="{6E078355-E757-4B2E-84E5-BF8948B5325B}" type="presParOf" srcId="{9CDA4A6B-D520-4BE0-80F7-5EAF2DD743BA}" destId="{E3CA13BF-68F0-4ACD-91AC-7D27C26913A4}" srcOrd="13" destOrd="0" presId="urn:microsoft.com/office/officeart/2005/8/layout/list1"/>
    <dgm:cxn modelId="{2869B135-FB89-48A8-8EEC-066A6E79CC77}" type="presParOf" srcId="{9CDA4A6B-D520-4BE0-80F7-5EAF2DD743BA}" destId="{7DCC622C-B790-497B-A449-DBFAD7D806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7A58D-A3FC-487C-AD73-31B83CB85ED5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7C9903D0-1CD6-4026-B9E6-672090682A1D}">
      <dgm:prSet phldrT="[Texto]"/>
      <dgm:spPr/>
      <dgm:t>
        <a:bodyPr/>
        <a:lstStyle/>
        <a:p>
          <a:pPr algn="ctr"/>
          <a:r>
            <a:rPr lang="es-ES" b="1" dirty="0"/>
            <a:t>Propósito</a:t>
          </a:r>
          <a:endParaRPr lang="es-BO" dirty="0"/>
        </a:p>
      </dgm:t>
    </dgm:pt>
    <dgm:pt modelId="{E2A02112-F7BC-4F97-9B93-65B4EEA1282D}" type="parTrans" cxnId="{F3A18AA6-9D5C-4E2E-BE0F-915C97FACECF}">
      <dgm:prSet/>
      <dgm:spPr/>
      <dgm:t>
        <a:bodyPr/>
        <a:lstStyle/>
        <a:p>
          <a:pPr algn="ctr"/>
          <a:endParaRPr lang="es-BO"/>
        </a:p>
      </dgm:t>
    </dgm:pt>
    <dgm:pt modelId="{8B3CE2E7-A768-4A3D-83D2-76DD99D0A952}" type="sibTrans" cxnId="{F3A18AA6-9D5C-4E2E-BE0F-915C97FACECF}">
      <dgm:prSet/>
      <dgm:spPr/>
      <dgm:t>
        <a:bodyPr/>
        <a:lstStyle/>
        <a:p>
          <a:pPr algn="ctr"/>
          <a:endParaRPr lang="es-BO"/>
        </a:p>
      </dgm:t>
    </dgm:pt>
    <dgm:pt modelId="{07D18489-89A6-4BE0-8070-D5D1842078DB}">
      <dgm:prSet phldrT="[Texto]"/>
      <dgm:spPr/>
      <dgm:t>
        <a:bodyPr/>
        <a:lstStyle/>
        <a:p>
          <a:pPr algn="ctr"/>
          <a:r>
            <a:rPr lang="es-ES" dirty="0"/>
            <a:t>Fomentar el crecimiento económico regional y favorecer la integración ferroviaria comercial entre la República Argentina y el Estado Plurinacional de Bolivia, promoviendo la competitividad regional mediante la recuperación del modo de transporte de carga ferroviario.</a:t>
          </a:r>
          <a:endParaRPr lang="es-BO" dirty="0"/>
        </a:p>
      </dgm:t>
    </dgm:pt>
    <dgm:pt modelId="{0AEB6251-94A5-4E74-B712-3689594347EF}" type="parTrans" cxnId="{264226BA-B5F7-4B3D-8373-CB37ADFD12F5}">
      <dgm:prSet/>
      <dgm:spPr/>
      <dgm:t>
        <a:bodyPr/>
        <a:lstStyle/>
        <a:p>
          <a:pPr algn="ctr"/>
          <a:endParaRPr lang="es-BO"/>
        </a:p>
      </dgm:t>
    </dgm:pt>
    <dgm:pt modelId="{A0DEB127-0B53-4B63-8DC5-722450DDF1D5}" type="sibTrans" cxnId="{264226BA-B5F7-4B3D-8373-CB37ADFD12F5}">
      <dgm:prSet/>
      <dgm:spPr/>
      <dgm:t>
        <a:bodyPr/>
        <a:lstStyle/>
        <a:p>
          <a:pPr algn="ctr"/>
          <a:endParaRPr lang="es-BO"/>
        </a:p>
      </dgm:t>
    </dgm:pt>
    <dgm:pt modelId="{8C65DD95-4A72-4F48-B2A3-FA3656D1DF33}" type="pres">
      <dgm:prSet presAssocID="{F077A58D-A3FC-487C-AD73-31B83CB85ED5}" presName="linear" presStyleCnt="0">
        <dgm:presLayoutVars>
          <dgm:dir/>
          <dgm:animLvl val="lvl"/>
          <dgm:resizeHandles val="exact"/>
        </dgm:presLayoutVars>
      </dgm:prSet>
      <dgm:spPr/>
    </dgm:pt>
    <dgm:pt modelId="{BCE763A7-31C4-46A4-8899-71931B0FEF62}" type="pres">
      <dgm:prSet presAssocID="{7C9903D0-1CD6-4026-B9E6-672090682A1D}" presName="parentLin" presStyleCnt="0"/>
      <dgm:spPr/>
    </dgm:pt>
    <dgm:pt modelId="{EE3EEF3F-257D-4414-A508-9A73D233C9B4}" type="pres">
      <dgm:prSet presAssocID="{7C9903D0-1CD6-4026-B9E6-672090682A1D}" presName="parentLeftMargin" presStyleLbl="node1" presStyleIdx="0" presStyleCnt="1"/>
      <dgm:spPr/>
    </dgm:pt>
    <dgm:pt modelId="{491E6A73-051C-496E-AEFB-728130462671}" type="pres">
      <dgm:prSet presAssocID="{7C9903D0-1CD6-4026-B9E6-672090682A1D}" presName="parentText" presStyleLbl="node1" presStyleIdx="0" presStyleCnt="1" custLinFactNeighborY="7040">
        <dgm:presLayoutVars>
          <dgm:chMax val="0"/>
          <dgm:bulletEnabled val="1"/>
        </dgm:presLayoutVars>
      </dgm:prSet>
      <dgm:spPr/>
    </dgm:pt>
    <dgm:pt modelId="{E57FD037-4529-451D-AFB6-B082ABC89A7E}" type="pres">
      <dgm:prSet presAssocID="{7C9903D0-1CD6-4026-B9E6-672090682A1D}" presName="negativeSpace" presStyleCnt="0"/>
      <dgm:spPr/>
    </dgm:pt>
    <dgm:pt modelId="{B7B9B8E9-B4C2-44D0-A36A-304CF88940CB}" type="pres">
      <dgm:prSet presAssocID="{7C9903D0-1CD6-4026-B9E6-672090682A1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32BA11-D39D-4E57-9A6B-7EDA14CBC8AA}" type="presOf" srcId="{7C9903D0-1CD6-4026-B9E6-672090682A1D}" destId="{491E6A73-051C-496E-AEFB-728130462671}" srcOrd="1" destOrd="0" presId="urn:microsoft.com/office/officeart/2005/8/layout/list1"/>
    <dgm:cxn modelId="{97B8DF8F-C5CD-456F-895A-27035A5C5A4F}" type="presOf" srcId="{7C9903D0-1CD6-4026-B9E6-672090682A1D}" destId="{EE3EEF3F-257D-4414-A508-9A73D233C9B4}" srcOrd="0" destOrd="0" presId="urn:microsoft.com/office/officeart/2005/8/layout/list1"/>
    <dgm:cxn modelId="{AD7967A3-F438-4028-9329-2C9941710CAD}" type="presOf" srcId="{F077A58D-A3FC-487C-AD73-31B83CB85ED5}" destId="{8C65DD95-4A72-4F48-B2A3-FA3656D1DF33}" srcOrd="0" destOrd="0" presId="urn:microsoft.com/office/officeart/2005/8/layout/list1"/>
    <dgm:cxn modelId="{F3A18AA6-9D5C-4E2E-BE0F-915C97FACECF}" srcId="{F077A58D-A3FC-487C-AD73-31B83CB85ED5}" destId="{7C9903D0-1CD6-4026-B9E6-672090682A1D}" srcOrd="0" destOrd="0" parTransId="{E2A02112-F7BC-4F97-9B93-65B4EEA1282D}" sibTransId="{8B3CE2E7-A768-4A3D-83D2-76DD99D0A952}"/>
    <dgm:cxn modelId="{264226BA-B5F7-4B3D-8373-CB37ADFD12F5}" srcId="{7C9903D0-1CD6-4026-B9E6-672090682A1D}" destId="{07D18489-89A6-4BE0-8070-D5D1842078DB}" srcOrd="0" destOrd="0" parTransId="{0AEB6251-94A5-4E74-B712-3689594347EF}" sibTransId="{A0DEB127-0B53-4B63-8DC5-722450DDF1D5}"/>
    <dgm:cxn modelId="{69E327CE-C4BB-4400-BBA4-90519FA00F07}" type="presOf" srcId="{07D18489-89A6-4BE0-8070-D5D1842078DB}" destId="{B7B9B8E9-B4C2-44D0-A36A-304CF88940CB}" srcOrd="0" destOrd="0" presId="urn:microsoft.com/office/officeart/2005/8/layout/list1"/>
    <dgm:cxn modelId="{72564263-63F7-47FE-970D-1A1DCD57DAFD}" type="presParOf" srcId="{8C65DD95-4A72-4F48-B2A3-FA3656D1DF33}" destId="{BCE763A7-31C4-46A4-8899-71931B0FEF62}" srcOrd="0" destOrd="0" presId="urn:microsoft.com/office/officeart/2005/8/layout/list1"/>
    <dgm:cxn modelId="{2435C521-A12E-43A5-8A0E-3004861DD0BB}" type="presParOf" srcId="{BCE763A7-31C4-46A4-8899-71931B0FEF62}" destId="{EE3EEF3F-257D-4414-A508-9A73D233C9B4}" srcOrd="0" destOrd="0" presId="urn:microsoft.com/office/officeart/2005/8/layout/list1"/>
    <dgm:cxn modelId="{3969BC2D-83CE-4809-B463-FEA54BCC4585}" type="presParOf" srcId="{BCE763A7-31C4-46A4-8899-71931B0FEF62}" destId="{491E6A73-051C-496E-AEFB-728130462671}" srcOrd="1" destOrd="0" presId="urn:microsoft.com/office/officeart/2005/8/layout/list1"/>
    <dgm:cxn modelId="{85E58CD9-5844-4192-B6B9-6944F761DE8B}" type="presParOf" srcId="{8C65DD95-4A72-4F48-B2A3-FA3656D1DF33}" destId="{E57FD037-4529-451D-AFB6-B082ABC89A7E}" srcOrd="1" destOrd="0" presId="urn:microsoft.com/office/officeart/2005/8/layout/list1"/>
    <dgm:cxn modelId="{59D21672-4F77-4C8F-9193-D66CC9514C14}" type="presParOf" srcId="{8C65DD95-4A72-4F48-B2A3-FA3656D1DF33}" destId="{B7B9B8E9-B4C2-44D0-A36A-304CF88940C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2A084-8F8E-4E7B-9241-2B7128646866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BO"/>
        </a:p>
      </dgm:t>
    </dgm:pt>
    <dgm:pt modelId="{D71F7D82-4EE6-41C0-A5DA-5CC5B7A3345B}">
      <dgm:prSet phldrT="[Texto]" custT="1"/>
      <dgm:spPr/>
      <dgm:t>
        <a:bodyPr/>
        <a:lstStyle/>
        <a:p>
          <a:r>
            <a:rPr lang="es-BO" sz="2000" b="1" dirty="0"/>
            <a:t>MONTO DE FINANCIAMIENTO: </a:t>
          </a:r>
          <a:r>
            <a:rPr lang="es-ES" sz="2000" dirty="0"/>
            <a:t>US$ 35.000.000</a:t>
          </a:r>
          <a:endParaRPr lang="es-BO" sz="2000" dirty="0"/>
        </a:p>
      </dgm:t>
    </dgm:pt>
    <dgm:pt modelId="{9719516D-57BD-4E0F-8256-41ED7228BDA4}" type="parTrans" cxnId="{599CCE9F-A2FF-4653-B799-4787592DD8E8}">
      <dgm:prSet/>
      <dgm:spPr/>
      <dgm:t>
        <a:bodyPr/>
        <a:lstStyle/>
        <a:p>
          <a:endParaRPr lang="es-BO" sz="2000"/>
        </a:p>
      </dgm:t>
    </dgm:pt>
    <dgm:pt modelId="{48FD0FC3-9677-4329-A115-09BB5C194D40}" type="sibTrans" cxnId="{599CCE9F-A2FF-4653-B799-4787592DD8E8}">
      <dgm:prSet/>
      <dgm:spPr/>
      <dgm:t>
        <a:bodyPr/>
        <a:lstStyle/>
        <a:p>
          <a:endParaRPr lang="es-BO" sz="2000"/>
        </a:p>
      </dgm:t>
    </dgm:pt>
    <dgm:pt modelId="{C21CE42B-7D41-4895-AF20-019FAB764F9B}">
      <dgm:prSet phldrT="[Texto]" custT="1"/>
      <dgm:spPr/>
      <dgm:t>
        <a:bodyPr/>
        <a:lstStyle/>
        <a:p>
          <a:r>
            <a:rPr lang="es-BO" sz="2000" b="1" dirty="0"/>
            <a:t>MONTO TOTAL DEL PROYECTO: </a:t>
          </a:r>
          <a:r>
            <a:rPr lang="es-ES" sz="2000" dirty="0"/>
            <a:t>US$ 59.860.000</a:t>
          </a:r>
          <a:endParaRPr lang="es-BO" sz="2000" dirty="0"/>
        </a:p>
      </dgm:t>
    </dgm:pt>
    <dgm:pt modelId="{573A636E-6FEA-4345-93BF-7508A31AC640}" type="parTrans" cxnId="{08431C06-136A-4235-B911-89484EB4E778}">
      <dgm:prSet/>
      <dgm:spPr/>
      <dgm:t>
        <a:bodyPr/>
        <a:lstStyle/>
        <a:p>
          <a:endParaRPr lang="es-BO" sz="2000"/>
        </a:p>
      </dgm:t>
    </dgm:pt>
    <dgm:pt modelId="{0268DD3B-F792-4D5C-B4AD-D672C0CD5EDC}" type="sibTrans" cxnId="{08431C06-136A-4235-B911-89484EB4E778}">
      <dgm:prSet/>
      <dgm:spPr/>
      <dgm:t>
        <a:bodyPr/>
        <a:lstStyle/>
        <a:p>
          <a:endParaRPr lang="es-BO" sz="2000"/>
        </a:p>
      </dgm:t>
    </dgm:pt>
    <dgm:pt modelId="{D61B18EC-1D09-4564-8D87-16CD81F3481F}">
      <dgm:prSet phldrT="[Texto]" custT="1"/>
      <dgm:spPr/>
      <dgm:t>
        <a:bodyPr/>
        <a:lstStyle/>
        <a:p>
          <a:endParaRPr lang="es-BO" sz="2000" b="1" dirty="0"/>
        </a:p>
      </dgm:t>
    </dgm:pt>
    <dgm:pt modelId="{6EBEE16D-1F98-4C98-9166-18AF70C132B2}" type="sibTrans" cxnId="{FDBB2B57-6B85-4F6B-8C15-907A3EAE93A8}">
      <dgm:prSet/>
      <dgm:spPr/>
      <dgm:t>
        <a:bodyPr/>
        <a:lstStyle/>
        <a:p>
          <a:endParaRPr lang="es-BO" sz="2000"/>
        </a:p>
      </dgm:t>
    </dgm:pt>
    <dgm:pt modelId="{6E6A9F03-0F42-4E8F-B1F1-02867FB435E2}" type="parTrans" cxnId="{FDBB2B57-6B85-4F6B-8C15-907A3EAE93A8}">
      <dgm:prSet/>
      <dgm:spPr/>
      <dgm:t>
        <a:bodyPr/>
        <a:lstStyle/>
        <a:p>
          <a:endParaRPr lang="es-BO" sz="2000"/>
        </a:p>
      </dgm:t>
    </dgm:pt>
    <dgm:pt modelId="{6B2CC960-11BC-4327-B786-C8A5E9D514DD}">
      <dgm:prSet phldrT="[Texto]" custT="1"/>
      <dgm:spPr/>
      <dgm:t>
        <a:bodyPr/>
        <a:lstStyle/>
        <a:p>
          <a:r>
            <a:rPr lang="es-BO" sz="2000" b="1" dirty="0"/>
            <a:t>FIRMA DE CONTRATO: </a:t>
          </a:r>
          <a:r>
            <a:rPr lang="pt-BR" sz="2000" dirty="0"/>
            <a:t>25/06/15</a:t>
          </a:r>
          <a:endParaRPr lang="es-BO" sz="2000" dirty="0"/>
        </a:p>
      </dgm:t>
    </dgm:pt>
    <dgm:pt modelId="{DF81DED9-2227-4440-B753-32AF8BCB6702}" type="parTrans" cxnId="{49BDB81E-8AA5-4513-869A-6EF798D976D7}">
      <dgm:prSet/>
      <dgm:spPr/>
      <dgm:t>
        <a:bodyPr/>
        <a:lstStyle/>
        <a:p>
          <a:endParaRPr lang="es-BO"/>
        </a:p>
      </dgm:t>
    </dgm:pt>
    <dgm:pt modelId="{8488BF74-9970-4B16-9682-FB9CF3CEACCF}" type="sibTrans" cxnId="{49BDB81E-8AA5-4513-869A-6EF798D976D7}">
      <dgm:prSet/>
      <dgm:spPr/>
      <dgm:t>
        <a:bodyPr/>
        <a:lstStyle/>
        <a:p>
          <a:endParaRPr lang="es-BO"/>
        </a:p>
      </dgm:t>
    </dgm:pt>
    <dgm:pt modelId="{DFA8E986-DC39-4CCE-95C8-119334C12D0F}">
      <dgm:prSet phldrT="[Texto]" custT="1"/>
      <dgm:spPr/>
      <dgm:t>
        <a:bodyPr/>
        <a:lstStyle/>
        <a:p>
          <a:r>
            <a:rPr lang="es-BO" sz="2000" b="1" dirty="0"/>
            <a:t>PLAZO DE EJECUCIÓN: </a:t>
          </a:r>
          <a:r>
            <a:rPr lang="pt-BR" sz="2000" dirty="0"/>
            <a:t>25/06/18</a:t>
          </a:r>
          <a:endParaRPr lang="es-BO" sz="2000" dirty="0"/>
        </a:p>
      </dgm:t>
    </dgm:pt>
    <dgm:pt modelId="{8BDF9174-A44E-4B85-A842-CEEEFAD5F606}" type="parTrans" cxnId="{4EE14DCD-B4A9-40EE-87EC-4834064882F1}">
      <dgm:prSet/>
      <dgm:spPr/>
      <dgm:t>
        <a:bodyPr/>
        <a:lstStyle/>
        <a:p>
          <a:endParaRPr lang="es-BO"/>
        </a:p>
      </dgm:t>
    </dgm:pt>
    <dgm:pt modelId="{BDDB0BC9-2068-4FBF-89AE-917CE4A48F41}" type="sibTrans" cxnId="{4EE14DCD-B4A9-40EE-87EC-4834064882F1}">
      <dgm:prSet/>
      <dgm:spPr/>
      <dgm:t>
        <a:bodyPr/>
        <a:lstStyle/>
        <a:p>
          <a:endParaRPr lang="es-BO"/>
        </a:p>
      </dgm:t>
    </dgm:pt>
    <dgm:pt modelId="{B733AFB2-C19D-4DBD-B038-7477FDEB58B5}" type="pres">
      <dgm:prSet presAssocID="{2482A084-8F8E-4E7B-9241-2B7128646866}" presName="vert0" presStyleCnt="0">
        <dgm:presLayoutVars>
          <dgm:dir/>
          <dgm:animOne val="branch"/>
          <dgm:animLvl val="lvl"/>
        </dgm:presLayoutVars>
      </dgm:prSet>
      <dgm:spPr/>
    </dgm:pt>
    <dgm:pt modelId="{C2DF01D2-6287-4533-8B21-7560AAAA9819}" type="pres">
      <dgm:prSet presAssocID="{D61B18EC-1D09-4564-8D87-16CD81F3481F}" presName="thickLine" presStyleLbl="alignNode1" presStyleIdx="0" presStyleCnt="1"/>
      <dgm:spPr/>
    </dgm:pt>
    <dgm:pt modelId="{D2C2C413-7FB8-490E-AE0F-590A7F438AE7}" type="pres">
      <dgm:prSet presAssocID="{D61B18EC-1D09-4564-8D87-16CD81F3481F}" presName="horz1" presStyleCnt="0"/>
      <dgm:spPr/>
    </dgm:pt>
    <dgm:pt modelId="{A7158C70-75DA-430A-83D0-E8A77F40E9E9}" type="pres">
      <dgm:prSet presAssocID="{D61B18EC-1D09-4564-8D87-16CD81F3481F}" presName="tx1" presStyleLbl="revTx" presStyleIdx="0" presStyleCnt="5"/>
      <dgm:spPr/>
    </dgm:pt>
    <dgm:pt modelId="{DE743EEE-AEFB-4805-8113-331CA4A96E49}" type="pres">
      <dgm:prSet presAssocID="{D61B18EC-1D09-4564-8D87-16CD81F3481F}" presName="vert1" presStyleCnt="0"/>
      <dgm:spPr/>
    </dgm:pt>
    <dgm:pt modelId="{B6FD81F7-845E-49EC-8753-73F1B3FEDD49}" type="pres">
      <dgm:prSet presAssocID="{D71F7D82-4EE6-41C0-A5DA-5CC5B7A3345B}" presName="vertSpace2a" presStyleCnt="0"/>
      <dgm:spPr/>
    </dgm:pt>
    <dgm:pt modelId="{CCF7BAA1-B2A9-4813-BB7D-CAEBD9DD7CEF}" type="pres">
      <dgm:prSet presAssocID="{D71F7D82-4EE6-41C0-A5DA-5CC5B7A3345B}" presName="horz2" presStyleCnt="0"/>
      <dgm:spPr/>
    </dgm:pt>
    <dgm:pt modelId="{083D4743-123A-4723-B580-04C7EB5062B2}" type="pres">
      <dgm:prSet presAssocID="{D71F7D82-4EE6-41C0-A5DA-5CC5B7A3345B}" presName="horzSpace2" presStyleCnt="0"/>
      <dgm:spPr/>
    </dgm:pt>
    <dgm:pt modelId="{99D4C0A8-6CED-4C44-8057-D005AC97758F}" type="pres">
      <dgm:prSet presAssocID="{D71F7D82-4EE6-41C0-A5DA-5CC5B7A3345B}" presName="tx2" presStyleLbl="revTx" presStyleIdx="1" presStyleCnt="5"/>
      <dgm:spPr/>
    </dgm:pt>
    <dgm:pt modelId="{347F16B3-BEFA-4CEB-B701-D40EBC0C04DE}" type="pres">
      <dgm:prSet presAssocID="{D71F7D82-4EE6-41C0-A5DA-5CC5B7A3345B}" presName="vert2" presStyleCnt="0"/>
      <dgm:spPr/>
    </dgm:pt>
    <dgm:pt modelId="{BBC782AC-72E0-4C92-B008-6F655600F0A8}" type="pres">
      <dgm:prSet presAssocID="{D71F7D82-4EE6-41C0-A5DA-5CC5B7A3345B}" presName="thinLine2b" presStyleLbl="callout" presStyleIdx="0" presStyleCnt="4"/>
      <dgm:spPr/>
    </dgm:pt>
    <dgm:pt modelId="{E68454CE-5FF9-4B1E-B8C0-76722A354E18}" type="pres">
      <dgm:prSet presAssocID="{D71F7D82-4EE6-41C0-A5DA-5CC5B7A3345B}" presName="vertSpace2b" presStyleCnt="0"/>
      <dgm:spPr/>
    </dgm:pt>
    <dgm:pt modelId="{F74E85E8-5573-4FE5-B09B-18CDF07D5BB8}" type="pres">
      <dgm:prSet presAssocID="{C21CE42B-7D41-4895-AF20-019FAB764F9B}" presName="horz2" presStyleCnt="0"/>
      <dgm:spPr/>
    </dgm:pt>
    <dgm:pt modelId="{CB5CA8B5-7BC0-4D20-A3DA-3E252366276D}" type="pres">
      <dgm:prSet presAssocID="{C21CE42B-7D41-4895-AF20-019FAB764F9B}" presName="horzSpace2" presStyleCnt="0"/>
      <dgm:spPr/>
    </dgm:pt>
    <dgm:pt modelId="{7DC93717-9002-4DEF-A281-F1F5F69020ED}" type="pres">
      <dgm:prSet presAssocID="{C21CE42B-7D41-4895-AF20-019FAB764F9B}" presName="tx2" presStyleLbl="revTx" presStyleIdx="2" presStyleCnt="5"/>
      <dgm:spPr/>
    </dgm:pt>
    <dgm:pt modelId="{E37C2824-D58B-4E83-A8F6-C420689BF7A5}" type="pres">
      <dgm:prSet presAssocID="{C21CE42B-7D41-4895-AF20-019FAB764F9B}" presName="vert2" presStyleCnt="0"/>
      <dgm:spPr/>
    </dgm:pt>
    <dgm:pt modelId="{33925858-F186-448D-A27A-F1ECE068983D}" type="pres">
      <dgm:prSet presAssocID="{C21CE42B-7D41-4895-AF20-019FAB764F9B}" presName="thinLine2b" presStyleLbl="callout" presStyleIdx="1" presStyleCnt="4"/>
      <dgm:spPr/>
    </dgm:pt>
    <dgm:pt modelId="{78ECD1CC-4C05-4A18-AD0B-3C9819FDA431}" type="pres">
      <dgm:prSet presAssocID="{C21CE42B-7D41-4895-AF20-019FAB764F9B}" presName="vertSpace2b" presStyleCnt="0"/>
      <dgm:spPr/>
    </dgm:pt>
    <dgm:pt modelId="{57966EFC-5E91-48E1-935B-3B616CFAC042}" type="pres">
      <dgm:prSet presAssocID="{6B2CC960-11BC-4327-B786-C8A5E9D514DD}" presName="horz2" presStyleCnt="0"/>
      <dgm:spPr/>
    </dgm:pt>
    <dgm:pt modelId="{7F15BA7F-BED6-4EF7-874D-9A209B2CF8D1}" type="pres">
      <dgm:prSet presAssocID="{6B2CC960-11BC-4327-B786-C8A5E9D514DD}" presName="horzSpace2" presStyleCnt="0"/>
      <dgm:spPr/>
    </dgm:pt>
    <dgm:pt modelId="{8CA2DE80-CA31-41EA-8581-A938D6099FEF}" type="pres">
      <dgm:prSet presAssocID="{6B2CC960-11BC-4327-B786-C8A5E9D514DD}" presName="tx2" presStyleLbl="revTx" presStyleIdx="3" presStyleCnt="5"/>
      <dgm:spPr/>
    </dgm:pt>
    <dgm:pt modelId="{8C24739E-0095-43E0-AB3B-9AB02D72FC46}" type="pres">
      <dgm:prSet presAssocID="{6B2CC960-11BC-4327-B786-C8A5E9D514DD}" presName="vert2" presStyleCnt="0"/>
      <dgm:spPr/>
    </dgm:pt>
    <dgm:pt modelId="{22585871-D48A-4E1C-9696-89F4D04DB5FB}" type="pres">
      <dgm:prSet presAssocID="{6B2CC960-11BC-4327-B786-C8A5E9D514DD}" presName="thinLine2b" presStyleLbl="callout" presStyleIdx="2" presStyleCnt="4"/>
      <dgm:spPr/>
    </dgm:pt>
    <dgm:pt modelId="{BE3F889C-0BDF-4A71-8399-BF3409A55DD6}" type="pres">
      <dgm:prSet presAssocID="{6B2CC960-11BC-4327-B786-C8A5E9D514DD}" presName="vertSpace2b" presStyleCnt="0"/>
      <dgm:spPr/>
    </dgm:pt>
    <dgm:pt modelId="{B94ACC70-FD8C-457F-B96C-C62523C5A9A4}" type="pres">
      <dgm:prSet presAssocID="{DFA8E986-DC39-4CCE-95C8-119334C12D0F}" presName="horz2" presStyleCnt="0"/>
      <dgm:spPr/>
    </dgm:pt>
    <dgm:pt modelId="{D5284C09-06F4-457A-A4B4-07FE7077BFBA}" type="pres">
      <dgm:prSet presAssocID="{DFA8E986-DC39-4CCE-95C8-119334C12D0F}" presName="horzSpace2" presStyleCnt="0"/>
      <dgm:spPr/>
    </dgm:pt>
    <dgm:pt modelId="{8AEAE423-03CE-4009-B636-6D19DEE2CDA5}" type="pres">
      <dgm:prSet presAssocID="{DFA8E986-DC39-4CCE-95C8-119334C12D0F}" presName="tx2" presStyleLbl="revTx" presStyleIdx="4" presStyleCnt="5"/>
      <dgm:spPr/>
    </dgm:pt>
    <dgm:pt modelId="{32F8A540-E54C-4AFA-B4F7-F49FBFF60FB7}" type="pres">
      <dgm:prSet presAssocID="{DFA8E986-DC39-4CCE-95C8-119334C12D0F}" presName="vert2" presStyleCnt="0"/>
      <dgm:spPr/>
    </dgm:pt>
    <dgm:pt modelId="{0EE7430D-B8DB-453D-BE6A-9C1CC40CD783}" type="pres">
      <dgm:prSet presAssocID="{DFA8E986-DC39-4CCE-95C8-119334C12D0F}" presName="thinLine2b" presStyleLbl="callout" presStyleIdx="3" presStyleCnt="4"/>
      <dgm:spPr/>
    </dgm:pt>
    <dgm:pt modelId="{3D8972FE-D3E2-469D-81CE-99177669488F}" type="pres">
      <dgm:prSet presAssocID="{DFA8E986-DC39-4CCE-95C8-119334C12D0F}" presName="vertSpace2b" presStyleCnt="0"/>
      <dgm:spPr/>
    </dgm:pt>
  </dgm:ptLst>
  <dgm:cxnLst>
    <dgm:cxn modelId="{08431C06-136A-4235-B911-89484EB4E778}" srcId="{D61B18EC-1D09-4564-8D87-16CD81F3481F}" destId="{C21CE42B-7D41-4895-AF20-019FAB764F9B}" srcOrd="1" destOrd="0" parTransId="{573A636E-6FEA-4345-93BF-7508A31AC640}" sibTransId="{0268DD3B-F792-4D5C-B4AD-D672C0CD5EDC}"/>
    <dgm:cxn modelId="{49BDB81E-8AA5-4513-869A-6EF798D976D7}" srcId="{D61B18EC-1D09-4564-8D87-16CD81F3481F}" destId="{6B2CC960-11BC-4327-B786-C8A5E9D514DD}" srcOrd="2" destOrd="0" parTransId="{DF81DED9-2227-4440-B753-32AF8BCB6702}" sibTransId="{8488BF74-9970-4B16-9682-FB9CF3CEACCF}"/>
    <dgm:cxn modelId="{FC28F61F-4C94-4682-890D-1768F1B57419}" type="presOf" srcId="{6B2CC960-11BC-4327-B786-C8A5E9D514DD}" destId="{8CA2DE80-CA31-41EA-8581-A938D6099FEF}" srcOrd="0" destOrd="0" presId="urn:microsoft.com/office/officeart/2008/layout/LinedList"/>
    <dgm:cxn modelId="{AA2C845F-1BC5-4406-BBF1-6EC409B20CC2}" type="presOf" srcId="{D71F7D82-4EE6-41C0-A5DA-5CC5B7A3345B}" destId="{99D4C0A8-6CED-4C44-8057-D005AC97758F}" srcOrd="0" destOrd="0" presId="urn:microsoft.com/office/officeart/2008/layout/LinedList"/>
    <dgm:cxn modelId="{FDBB2B57-6B85-4F6B-8C15-907A3EAE93A8}" srcId="{2482A084-8F8E-4E7B-9241-2B7128646866}" destId="{D61B18EC-1D09-4564-8D87-16CD81F3481F}" srcOrd="0" destOrd="0" parTransId="{6E6A9F03-0F42-4E8F-B1F1-02867FB435E2}" sibTransId="{6EBEE16D-1F98-4C98-9166-18AF70C132B2}"/>
    <dgm:cxn modelId="{553D408B-C369-4C48-8DFA-166C7F07BA9F}" type="presOf" srcId="{DFA8E986-DC39-4CCE-95C8-119334C12D0F}" destId="{8AEAE423-03CE-4009-B636-6D19DEE2CDA5}" srcOrd="0" destOrd="0" presId="urn:microsoft.com/office/officeart/2008/layout/LinedList"/>
    <dgm:cxn modelId="{3D28079D-9907-4155-838F-D15490999781}" type="presOf" srcId="{C21CE42B-7D41-4895-AF20-019FAB764F9B}" destId="{7DC93717-9002-4DEF-A281-F1F5F69020ED}" srcOrd="0" destOrd="0" presId="urn:microsoft.com/office/officeart/2008/layout/LinedList"/>
    <dgm:cxn modelId="{599CCE9F-A2FF-4653-B799-4787592DD8E8}" srcId="{D61B18EC-1D09-4564-8D87-16CD81F3481F}" destId="{D71F7D82-4EE6-41C0-A5DA-5CC5B7A3345B}" srcOrd="0" destOrd="0" parTransId="{9719516D-57BD-4E0F-8256-41ED7228BDA4}" sibTransId="{48FD0FC3-9677-4329-A115-09BB5C194D40}"/>
    <dgm:cxn modelId="{4EE14DCD-B4A9-40EE-87EC-4834064882F1}" srcId="{D61B18EC-1D09-4564-8D87-16CD81F3481F}" destId="{DFA8E986-DC39-4CCE-95C8-119334C12D0F}" srcOrd="3" destOrd="0" parTransId="{8BDF9174-A44E-4B85-A842-CEEEFAD5F606}" sibTransId="{BDDB0BC9-2068-4FBF-89AE-917CE4A48F41}"/>
    <dgm:cxn modelId="{68791AE0-C918-4C91-983F-EA0B9CF075CE}" type="presOf" srcId="{2482A084-8F8E-4E7B-9241-2B7128646866}" destId="{B733AFB2-C19D-4DBD-B038-7477FDEB58B5}" srcOrd="0" destOrd="0" presId="urn:microsoft.com/office/officeart/2008/layout/LinedList"/>
    <dgm:cxn modelId="{BF4A52F0-E9D2-4E8A-ADA0-8BD46857D17D}" type="presOf" srcId="{D61B18EC-1D09-4564-8D87-16CD81F3481F}" destId="{A7158C70-75DA-430A-83D0-E8A77F40E9E9}" srcOrd="0" destOrd="0" presId="urn:microsoft.com/office/officeart/2008/layout/LinedList"/>
    <dgm:cxn modelId="{79CFDC81-53AA-437D-B526-52975BF6FBC6}" type="presParOf" srcId="{B733AFB2-C19D-4DBD-B038-7477FDEB58B5}" destId="{C2DF01D2-6287-4533-8B21-7560AAAA9819}" srcOrd="0" destOrd="0" presId="urn:microsoft.com/office/officeart/2008/layout/LinedList"/>
    <dgm:cxn modelId="{6A1E5494-D651-4362-B540-803A96173051}" type="presParOf" srcId="{B733AFB2-C19D-4DBD-B038-7477FDEB58B5}" destId="{D2C2C413-7FB8-490E-AE0F-590A7F438AE7}" srcOrd="1" destOrd="0" presId="urn:microsoft.com/office/officeart/2008/layout/LinedList"/>
    <dgm:cxn modelId="{D038681F-F531-4693-AB90-00D06A126ADE}" type="presParOf" srcId="{D2C2C413-7FB8-490E-AE0F-590A7F438AE7}" destId="{A7158C70-75DA-430A-83D0-E8A77F40E9E9}" srcOrd="0" destOrd="0" presId="urn:microsoft.com/office/officeart/2008/layout/LinedList"/>
    <dgm:cxn modelId="{9D219BE0-C1BA-4D93-9965-C5289D92C1FC}" type="presParOf" srcId="{D2C2C413-7FB8-490E-AE0F-590A7F438AE7}" destId="{DE743EEE-AEFB-4805-8113-331CA4A96E49}" srcOrd="1" destOrd="0" presId="urn:microsoft.com/office/officeart/2008/layout/LinedList"/>
    <dgm:cxn modelId="{7C86F798-4366-4964-A3C0-A13F9F0C16D4}" type="presParOf" srcId="{DE743EEE-AEFB-4805-8113-331CA4A96E49}" destId="{B6FD81F7-845E-49EC-8753-73F1B3FEDD49}" srcOrd="0" destOrd="0" presId="urn:microsoft.com/office/officeart/2008/layout/LinedList"/>
    <dgm:cxn modelId="{39CA9C7B-9230-4105-BE7C-A73566E53CAF}" type="presParOf" srcId="{DE743EEE-AEFB-4805-8113-331CA4A96E49}" destId="{CCF7BAA1-B2A9-4813-BB7D-CAEBD9DD7CEF}" srcOrd="1" destOrd="0" presId="urn:microsoft.com/office/officeart/2008/layout/LinedList"/>
    <dgm:cxn modelId="{3F01CBB3-7D03-443F-9DC3-AC28FAEB53BC}" type="presParOf" srcId="{CCF7BAA1-B2A9-4813-BB7D-CAEBD9DD7CEF}" destId="{083D4743-123A-4723-B580-04C7EB5062B2}" srcOrd="0" destOrd="0" presId="urn:microsoft.com/office/officeart/2008/layout/LinedList"/>
    <dgm:cxn modelId="{AB4699A7-A0A5-4AE8-A576-577C502624CC}" type="presParOf" srcId="{CCF7BAA1-B2A9-4813-BB7D-CAEBD9DD7CEF}" destId="{99D4C0A8-6CED-4C44-8057-D005AC97758F}" srcOrd="1" destOrd="0" presId="urn:microsoft.com/office/officeart/2008/layout/LinedList"/>
    <dgm:cxn modelId="{DDF55159-F3D6-4138-81D9-39651E426978}" type="presParOf" srcId="{CCF7BAA1-B2A9-4813-BB7D-CAEBD9DD7CEF}" destId="{347F16B3-BEFA-4CEB-B701-D40EBC0C04DE}" srcOrd="2" destOrd="0" presId="urn:microsoft.com/office/officeart/2008/layout/LinedList"/>
    <dgm:cxn modelId="{99B177D2-AEF9-4B57-AB1D-024216EF40D0}" type="presParOf" srcId="{DE743EEE-AEFB-4805-8113-331CA4A96E49}" destId="{BBC782AC-72E0-4C92-B008-6F655600F0A8}" srcOrd="2" destOrd="0" presId="urn:microsoft.com/office/officeart/2008/layout/LinedList"/>
    <dgm:cxn modelId="{0A531D74-BDAD-4B97-9559-E46034C5EF94}" type="presParOf" srcId="{DE743EEE-AEFB-4805-8113-331CA4A96E49}" destId="{E68454CE-5FF9-4B1E-B8C0-76722A354E18}" srcOrd="3" destOrd="0" presId="urn:microsoft.com/office/officeart/2008/layout/LinedList"/>
    <dgm:cxn modelId="{B9197DA4-574B-4552-A09E-1E98D0719701}" type="presParOf" srcId="{DE743EEE-AEFB-4805-8113-331CA4A96E49}" destId="{F74E85E8-5573-4FE5-B09B-18CDF07D5BB8}" srcOrd="4" destOrd="0" presId="urn:microsoft.com/office/officeart/2008/layout/LinedList"/>
    <dgm:cxn modelId="{E3031777-DCF7-4D90-8679-3549FFDCBC83}" type="presParOf" srcId="{F74E85E8-5573-4FE5-B09B-18CDF07D5BB8}" destId="{CB5CA8B5-7BC0-4D20-A3DA-3E252366276D}" srcOrd="0" destOrd="0" presId="urn:microsoft.com/office/officeart/2008/layout/LinedList"/>
    <dgm:cxn modelId="{E5EF59E8-A1B7-4FC9-AB41-E44CA35E8E97}" type="presParOf" srcId="{F74E85E8-5573-4FE5-B09B-18CDF07D5BB8}" destId="{7DC93717-9002-4DEF-A281-F1F5F69020ED}" srcOrd="1" destOrd="0" presId="urn:microsoft.com/office/officeart/2008/layout/LinedList"/>
    <dgm:cxn modelId="{15E4B8A4-7708-49DC-8E8D-A7340D0FF7A7}" type="presParOf" srcId="{F74E85E8-5573-4FE5-B09B-18CDF07D5BB8}" destId="{E37C2824-D58B-4E83-A8F6-C420689BF7A5}" srcOrd="2" destOrd="0" presId="urn:microsoft.com/office/officeart/2008/layout/LinedList"/>
    <dgm:cxn modelId="{FBAABADC-8515-4367-9A1E-D5F61508A1C5}" type="presParOf" srcId="{DE743EEE-AEFB-4805-8113-331CA4A96E49}" destId="{33925858-F186-448D-A27A-F1ECE068983D}" srcOrd="5" destOrd="0" presId="urn:microsoft.com/office/officeart/2008/layout/LinedList"/>
    <dgm:cxn modelId="{294450A9-452B-4A7F-8B23-0B8E24143B80}" type="presParOf" srcId="{DE743EEE-AEFB-4805-8113-331CA4A96E49}" destId="{78ECD1CC-4C05-4A18-AD0B-3C9819FDA431}" srcOrd="6" destOrd="0" presId="urn:microsoft.com/office/officeart/2008/layout/LinedList"/>
    <dgm:cxn modelId="{E2A968F7-F16C-4B77-8BED-A4735C113153}" type="presParOf" srcId="{DE743EEE-AEFB-4805-8113-331CA4A96E49}" destId="{57966EFC-5E91-48E1-935B-3B616CFAC042}" srcOrd="7" destOrd="0" presId="urn:microsoft.com/office/officeart/2008/layout/LinedList"/>
    <dgm:cxn modelId="{EF07C78B-5952-46F3-A6CF-F49FAC035908}" type="presParOf" srcId="{57966EFC-5E91-48E1-935B-3B616CFAC042}" destId="{7F15BA7F-BED6-4EF7-874D-9A209B2CF8D1}" srcOrd="0" destOrd="0" presId="urn:microsoft.com/office/officeart/2008/layout/LinedList"/>
    <dgm:cxn modelId="{49983099-373E-4FAC-95AA-6CB28EC7C908}" type="presParOf" srcId="{57966EFC-5E91-48E1-935B-3B616CFAC042}" destId="{8CA2DE80-CA31-41EA-8581-A938D6099FEF}" srcOrd="1" destOrd="0" presId="urn:microsoft.com/office/officeart/2008/layout/LinedList"/>
    <dgm:cxn modelId="{D4DDBAFB-D982-4AD4-971A-CC79C328F8D1}" type="presParOf" srcId="{57966EFC-5E91-48E1-935B-3B616CFAC042}" destId="{8C24739E-0095-43E0-AB3B-9AB02D72FC46}" srcOrd="2" destOrd="0" presId="urn:microsoft.com/office/officeart/2008/layout/LinedList"/>
    <dgm:cxn modelId="{6A5246C6-BACC-43C9-90D8-33E47ADA9FB1}" type="presParOf" srcId="{DE743EEE-AEFB-4805-8113-331CA4A96E49}" destId="{22585871-D48A-4E1C-9696-89F4D04DB5FB}" srcOrd="8" destOrd="0" presId="urn:microsoft.com/office/officeart/2008/layout/LinedList"/>
    <dgm:cxn modelId="{3B7B57A7-27AC-4BB4-AF8E-2455B758BB9E}" type="presParOf" srcId="{DE743EEE-AEFB-4805-8113-331CA4A96E49}" destId="{BE3F889C-0BDF-4A71-8399-BF3409A55DD6}" srcOrd="9" destOrd="0" presId="urn:microsoft.com/office/officeart/2008/layout/LinedList"/>
    <dgm:cxn modelId="{D4FF7266-7691-4EE0-85DF-CA74A284F73E}" type="presParOf" srcId="{DE743EEE-AEFB-4805-8113-331CA4A96E49}" destId="{B94ACC70-FD8C-457F-B96C-C62523C5A9A4}" srcOrd="10" destOrd="0" presId="urn:microsoft.com/office/officeart/2008/layout/LinedList"/>
    <dgm:cxn modelId="{4063B839-51AB-47A5-9116-249A724B8419}" type="presParOf" srcId="{B94ACC70-FD8C-457F-B96C-C62523C5A9A4}" destId="{D5284C09-06F4-457A-A4B4-07FE7077BFBA}" srcOrd="0" destOrd="0" presId="urn:microsoft.com/office/officeart/2008/layout/LinedList"/>
    <dgm:cxn modelId="{941CD05A-5B82-48B4-988E-59E4A684DBD8}" type="presParOf" srcId="{B94ACC70-FD8C-457F-B96C-C62523C5A9A4}" destId="{8AEAE423-03CE-4009-B636-6D19DEE2CDA5}" srcOrd="1" destOrd="0" presId="urn:microsoft.com/office/officeart/2008/layout/LinedList"/>
    <dgm:cxn modelId="{D5A0B930-1342-43E5-8519-6041ED35CD5A}" type="presParOf" srcId="{B94ACC70-FD8C-457F-B96C-C62523C5A9A4}" destId="{32F8A540-E54C-4AFA-B4F7-F49FBFF60FB7}" srcOrd="2" destOrd="0" presId="urn:microsoft.com/office/officeart/2008/layout/LinedList"/>
    <dgm:cxn modelId="{F146A440-4434-4E11-B30E-0E73FA1CFA65}" type="presParOf" srcId="{DE743EEE-AEFB-4805-8113-331CA4A96E49}" destId="{0EE7430D-B8DB-453D-BE6A-9C1CC40CD783}" srcOrd="11" destOrd="0" presId="urn:microsoft.com/office/officeart/2008/layout/LinedList"/>
    <dgm:cxn modelId="{DC52ABC9-6E8B-4BC3-A9E4-33D736E19072}" type="presParOf" srcId="{DE743EEE-AEFB-4805-8113-331CA4A96E49}" destId="{3D8972FE-D3E2-469D-81CE-99177669488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7A58D-A3FC-487C-AD73-31B83CB85ED5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BO"/>
        </a:p>
      </dgm:t>
    </dgm:pt>
    <dgm:pt modelId="{7C9903D0-1CD6-4026-B9E6-672090682A1D}">
      <dgm:prSet phldrT="[Texto]"/>
      <dgm:spPr/>
      <dgm:t>
        <a:bodyPr/>
        <a:lstStyle/>
        <a:p>
          <a:pPr algn="ctr"/>
          <a:r>
            <a:rPr lang="es-ES" b="1" dirty="0"/>
            <a:t>Propósito</a:t>
          </a:r>
          <a:endParaRPr lang="es-BO" dirty="0"/>
        </a:p>
      </dgm:t>
    </dgm:pt>
    <dgm:pt modelId="{E2A02112-F7BC-4F97-9B93-65B4EEA1282D}" type="parTrans" cxnId="{F3A18AA6-9D5C-4E2E-BE0F-915C97FACECF}">
      <dgm:prSet/>
      <dgm:spPr/>
      <dgm:t>
        <a:bodyPr/>
        <a:lstStyle/>
        <a:p>
          <a:endParaRPr lang="es-BO"/>
        </a:p>
      </dgm:t>
    </dgm:pt>
    <dgm:pt modelId="{8B3CE2E7-A768-4A3D-83D2-76DD99D0A952}" type="sibTrans" cxnId="{F3A18AA6-9D5C-4E2E-BE0F-915C97FACECF}">
      <dgm:prSet/>
      <dgm:spPr/>
      <dgm:t>
        <a:bodyPr/>
        <a:lstStyle/>
        <a:p>
          <a:endParaRPr lang="es-BO"/>
        </a:p>
      </dgm:t>
    </dgm:pt>
    <dgm:pt modelId="{07D18489-89A6-4BE0-8070-D5D1842078DB}">
      <dgm:prSet phldrT="[Texto]"/>
      <dgm:spPr/>
      <dgm:t>
        <a:bodyPr/>
        <a:lstStyle/>
        <a:p>
          <a:pPr algn="ctr"/>
          <a:r>
            <a:rPr lang="es-ES" dirty="0"/>
            <a:t>Incrementar la cobertura y mejorar la calidad de los servicios de agua, así como de la infraestructura básica y social de pequeñas localidades urbanas, aglomerados rurales y/o colonias agrícolas en las  provincias del norte de Argentina.</a:t>
          </a:r>
          <a:endParaRPr lang="es-BO" dirty="0"/>
        </a:p>
      </dgm:t>
    </dgm:pt>
    <dgm:pt modelId="{0AEB6251-94A5-4E74-B712-3689594347EF}" type="parTrans" cxnId="{264226BA-B5F7-4B3D-8373-CB37ADFD12F5}">
      <dgm:prSet/>
      <dgm:spPr/>
      <dgm:t>
        <a:bodyPr/>
        <a:lstStyle/>
        <a:p>
          <a:endParaRPr lang="es-BO"/>
        </a:p>
      </dgm:t>
    </dgm:pt>
    <dgm:pt modelId="{A0DEB127-0B53-4B63-8DC5-722450DDF1D5}" type="sibTrans" cxnId="{264226BA-B5F7-4B3D-8373-CB37ADFD12F5}">
      <dgm:prSet/>
      <dgm:spPr/>
      <dgm:t>
        <a:bodyPr/>
        <a:lstStyle/>
        <a:p>
          <a:endParaRPr lang="es-BO"/>
        </a:p>
      </dgm:t>
    </dgm:pt>
    <dgm:pt modelId="{A0413265-4E20-432E-BCB5-90311A89C50E}" type="pres">
      <dgm:prSet presAssocID="{F077A58D-A3FC-487C-AD73-31B83CB85ED5}" presName="vert0" presStyleCnt="0">
        <dgm:presLayoutVars>
          <dgm:dir/>
          <dgm:animOne val="branch"/>
          <dgm:animLvl val="lvl"/>
        </dgm:presLayoutVars>
      </dgm:prSet>
      <dgm:spPr/>
    </dgm:pt>
    <dgm:pt modelId="{84C1BBF5-4F59-49EB-BFD4-97213C6AA658}" type="pres">
      <dgm:prSet presAssocID="{7C9903D0-1CD6-4026-B9E6-672090682A1D}" presName="thickLine" presStyleLbl="alignNode1" presStyleIdx="0" presStyleCnt="1"/>
      <dgm:spPr/>
    </dgm:pt>
    <dgm:pt modelId="{E385FE3B-BE30-4DD9-B715-8B08E6892F0A}" type="pres">
      <dgm:prSet presAssocID="{7C9903D0-1CD6-4026-B9E6-672090682A1D}" presName="horz1" presStyleCnt="0"/>
      <dgm:spPr/>
    </dgm:pt>
    <dgm:pt modelId="{0F89CE3C-E901-4750-9681-2C11DFFF2A1F}" type="pres">
      <dgm:prSet presAssocID="{7C9903D0-1CD6-4026-B9E6-672090682A1D}" presName="tx1" presStyleLbl="revTx" presStyleIdx="0" presStyleCnt="2"/>
      <dgm:spPr/>
    </dgm:pt>
    <dgm:pt modelId="{0FBAFB49-2943-49D7-886F-960D753FA6DF}" type="pres">
      <dgm:prSet presAssocID="{7C9903D0-1CD6-4026-B9E6-672090682A1D}" presName="vert1" presStyleCnt="0"/>
      <dgm:spPr/>
    </dgm:pt>
    <dgm:pt modelId="{BA1EB510-96D8-47B5-8EC6-34D86DE38A48}" type="pres">
      <dgm:prSet presAssocID="{07D18489-89A6-4BE0-8070-D5D1842078DB}" presName="vertSpace2a" presStyleCnt="0"/>
      <dgm:spPr/>
    </dgm:pt>
    <dgm:pt modelId="{4AE7A96E-5146-4100-B28C-666131EA396A}" type="pres">
      <dgm:prSet presAssocID="{07D18489-89A6-4BE0-8070-D5D1842078DB}" presName="horz2" presStyleCnt="0"/>
      <dgm:spPr/>
    </dgm:pt>
    <dgm:pt modelId="{C50015B6-0BB6-473E-8EF9-D16A46AD7377}" type="pres">
      <dgm:prSet presAssocID="{07D18489-89A6-4BE0-8070-D5D1842078DB}" presName="horzSpace2" presStyleCnt="0"/>
      <dgm:spPr/>
    </dgm:pt>
    <dgm:pt modelId="{06029D1E-80A2-4ED5-9F5D-2664997D28FC}" type="pres">
      <dgm:prSet presAssocID="{07D18489-89A6-4BE0-8070-D5D1842078DB}" presName="tx2" presStyleLbl="revTx" presStyleIdx="1" presStyleCnt="2"/>
      <dgm:spPr/>
    </dgm:pt>
    <dgm:pt modelId="{609D704B-D1BF-4AC7-B0BD-AEAB2006D081}" type="pres">
      <dgm:prSet presAssocID="{07D18489-89A6-4BE0-8070-D5D1842078DB}" presName="vert2" presStyleCnt="0"/>
      <dgm:spPr/>
    </dgm:pt>
    <dgm:pt modelId="{C3FD63E9-8C18-4E07-ACE6-D55666746AE8}" type="pres">
      <dgm:prSet presAssocID="{07D18489-89A6-4BE0-8070-D5D1842078DB}" presName="thinLine2b" presStyleLbl="callout" presStyleIdx="0" presStyleCnt="1"/>
      <dgm:spPr/>
    </dgm:pt>
    <dgm:pt modelId="{49D26683-D9B6-4156-919B-532EC4057FB7}" type="pres">
      <dgm:prSet presAssocID="{07D18489-89A6-4BE0-8070-D5D1842078DB}" presName="vertSpace2b" presStyleCnt="0"/>
      <dgm:spPr/>
    </dgm:pt>
  </dgm:ptLst>
  <dgm:cxnLst>
    <dgm:cxn modelId="{87A0562E-62B3-4A42-8F1C-DCF28EEF1174}" type="presOf" srcId="{F077A58D-A3FC-487C-AD73-31B83CB85ED5}" destId="{A0413265-4E20-432E-BCB5-90311A89C50E}" srcOrd="0" destOrd="0" presId="urn:microsoft.com/office/officeart/2008/layout/LinedList"/>
    <dgm:cxn modelId="{8BE65C65-DC16-41D7-9644-ABDBA67273A9}" type="presOf" srcId="{07D18489-89A6-4BE0-8070-D5D1842078DB}" destId="{06029D1E-80A2-4ED5-9F5D-2664997D28FC}" srcOrd="0" destOrd="0" presId="urn:microsoft.com/office/officeart/2008/layout/LinedList"/>
    <dgm:cxn modelId="{F3A18AA6-9D5C-4E2E-BE0F-915C97FACECF}" srcId="{F077A58D-A3FC-487C-AD73-31B83CB85ED5}" destId="{7C9903D0-1CD6-4026-B9E6-672090682A1D}" srcOrd="0" destOrd="0" parTransId="{E2A02112-F7BC-4F97-9B93-65B4EEA1282D}" sibTransId="{8B3CE2E7-A768-4A3D-83D2-76DD99D0A952}"/>
    <dgm:cxn modelId="{264226BA-B5F7-4B3D-8373-CB37ADFD12F5}" srcId="{7C9903D0-1CD6-4026-B9E6-672090682A1D}" destId="{07D18489-89A6-4BE0-8070-D5D1842078DB}" srcOrd="0" destOrd="0" parTransId="{0AEB6251-94A5-4E74-B712-3689594347EF}" sibTransId="{A0DEB127-0B53-4B63-8DC5-722450DDF1D5}"/>
    <dgm:cxn modelId="{D7574ADD-EECF-4616-AE51-90559FE61629}" type="presOf" srcId="{7C9903D0-1CD6-4026-B9E6-672090682A1D}" destId="{0F89CE3C-E901-4750-9681-2C11DFFF2A1F}" srcOrd="0" destOrd="0" presId="urn:microsoft.com/office/officeart/2008/layout/LinedList"/>
    <dgm:cxn modelId="{03252713-CAC4-4667-A971-72A5383402B4}" type="presParOf" srcId="{A0413265-4E20-432E-BCB5-90311A89C50E}" destId="{84C1BBF5-4F59-49EB-BFD4-97213C6AA658}" srcOrd="0" destOrd="0" presId="urn:microsoft.com/office/officeart/2008/layout/LinedList"/>
    <dgm:cxn modelId="{DE414C08-86E9-4D44-B10F-B5B4EA69AEEC}" type="presParOf" srcId="{A0413265-4E20-432E-BCB5-90311A89C50E}" destId="{E385FE3B-BE30-4DD9-B715-8B08E6892F0A}" srcOrd="1" destOrd="0" presId="urn:microsoft.com/office/officeart/2008/layout/LinedList"/>
    <dgm:cxn modelId="{641D5129-F02A-40C7-BAD6-2BF7CD15AE80}" type="presParOf" srcId="{E385FE3B-BE30-4DD9-B715-8B08E6892F0A}" destId="{0F89CE3C-E901-4750-9681-2C11DFFF2A1F}" srcOrd="0" destOrd="0" presId="urn:microsoft.com/office/officeart/2008/layout/LinedList"/>
    <dgm:cxn modelId="{36CBDE35-2096-413D-9742-580A8C8E827D}" type="presParOf" srcId="{E385FE3B-BE30-4DD9-B715-8B08E6892F0A}" destId="{0FBAFB49-2943-49D7-886F-960D753FA6DF}" srcOrd="1" destOrd="0" presId="urn:microsoft.com/office/officeart/2008/layout/LinedList"/>
    <dgm:cxn modelId="{4EB7E1D6-CABE-436C-A5A0-0C0D03A890DB}" type="presParOf" srcId="{0FBAFB49-2943-49D7-886F-960D753FA6DF}" destId="{BA1EB510-96D8-47B5-8EC6-34D86DE38A48}" srcOrd="0" destOrd="0" presId="urn:microsoft.com/office/officeart/2008/layout/LinedList"/>
    <dgm:cxn modelId="{0724C856-FA59-494B-81E0-424ECDCB04E8}" type="presParOf" srcId="{0FBAFB49-2943-49D7-886F-960D753FA6DF}" destId="{4AE7A96E-5146-4100-B28C-666131EA396A}" srcOrd="1" destOrd="0" presId="urn:microsoft.com/office/officeart/2008/layout/LinedList"/>
    <dgm:cxn modelId="{D6AE5DF0-5D61-456F-A72C-E291BEA2A80D}" type="presParOf" srcId="{4AE7A96E-5146-4100-B28C-666131EA396A}" destId="{C50015B6-0BB6-473E-8EF9-D16A46AD7377}" srcOrd="0" destOrd="0" presId="urn:microsoft.com/office/officeart/2008/layout/LinedList"/>
    <dgm:cxn modelId="{BB42619D-2238-417F-9C6D-6072AB1DC8FC}" type="presParOf" srcId="{4AE7A96E-5146-4100-B28C-666131EA396A}" destId="{06029D1E-80A2-4ED5-9F5D-2664997D28FC}" srcOrd="1" destOrd="0" presId="urn:microsoft.com/office/officeart/2008/layout/LinedList"/>
    <dgm:cxn modelId="{E60E7361-E17A-4728-A3BE-F7A68E59C48E}" type="presParOf" srcId="{4AE7A96E-5146-4100-B28C-666131EA396A}" destId="{609D704B-D1BF-4AC7-B0BD-AEAB2006D081}" srcOrd="2" destOrd="0" presId="urn:microsoft.com/office/officeart/2008/layout/LinedList"/>
    <dgm:cxn modelId="{E8DB1DB1-A4B6-44EE-BA73-B73E14B9E17D}" type="presParOf" srcId="{0FBAFB49-2943-49D7-886F-960D753FA6DF}" destId="{C3FD63E9-8C18-4E07-ACE6-D55666746AE8}" srcOrd="2" destOrd="0" presId="urn:microsoft.com/office/officeart/2008/layout/LinedList"/>
    <dgm:cxn modelId="{2CC5AB77-9A66-4BEE-9AF2-9B2B671ABD8E}" type="presParOf" srcId="{0FBAFB49-2943-49D7-886F-960D753FA6DF}" destId="{49D26683-D9B6-4156-919B-532EC4057FB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77A58D-A3FC-487C-AD73-31B83CB85ED5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BO"/>
        </a:p>
      </dgm:t>
    </dgm:pt>
    <dgm:pt modelId="{7C9903D0-1CD6-4026-B9E6-672090682A1D}">
      <dgm:prSet phldrT="[Texto]"/>
      <dgm:spPr/>
      <dgm:t>
        <a:bodyPr/>
        <a:lstStyle/>
        <a:p>
          <a:pPr algn="ctr"/>
          <a:r>
            <a:rPr lang="es-ES" b="1" dirty="0"/>
            <a:t>Propósito</a:t>
          </a:r>
          <a:endParaRPr lang="es-BO" dirty="0"/>
        </a:p>
      </dgm:t>
    </dgm:pt>
    <dgm:pt modelId="{E2A02112-F7BC-4F97-9B93-65B4EEA1282D}" type="parTrans" cxnId="{F3A18AA6-9D5C-4E2E-BE0F-915C97FACECF}">
      <dgm:prSet/>
      <dgm:spPr/>
      <dgm:t>
        <a:bodyPr/>
        <a:lstStyle/>
        <a:p>
          <a:endParaRPr lang="es-BO"/>
        </a:p>
      </dgm:t>
    </dgm:pt>
    <dgm:pt modelId="{8B3CE2E7-A768-4A3D-83D2-76DD99D0A952}" type="sibTrans" cxnId="{F3A18AA6-9D5C-4E2E-BE0F-915C97FACECF}">
      <dgm:prSet/>
      <dgm:spPr/>
      <dgm:t>
        <a:bodyPr/>
        <a:lstStyle/>
        <a:p>
          <a:endParaRPr lang="es-BO"/>
        </a:p>
      </dgm:t>
    </dgm:pt>
    <dgm:pt modelId="{07D18489-89A6-4BE0-8070-D5D1842078DB}">
      <dgm:prSet phldrT="[Texto]"/>
      <dgm:spPr/>
      <dgm:t>
        <a:bodyPr/>
        <a:lstStyle/>
        <a:p>
          <a:pPr algn="ctr"/>
          <a:r>
            <a:rPr lang="es-BO" dirty="0"/>
            <a:t>Mejorar la calidad de vida y el bienestar de los habitantes de la región Mesopotámica, financiando obras de infraestructura en saneamiento con fuerte impacto social, que generen equidad y desarrollo regional.</a:t>
          </a:r>
        </a:p>
      </dgm:t>
    </dgm:pt>
    <dgm:pt modelId="{0AEB6251-94A5-4E74-B712-3689594347EF}" type="parTrans" cxnId="{264226BA-B5F7-4B3D-8373-CB37ADFD12F5}">
      <dgm:prSet/>
      <dgm:spPr/>
      <dgm:t>
        <a:bodyPr/>
        <a:lstStyle/>
        <a:p>
          <a:endParaRPr lang="es-BO"/>
        </a:p>
      </dgm:t>
    </dgm:pt>
    <dgm:pt modelId="{A0DEB127-0B53-4B63-8DC5-722450DDF1D5}" type="sibTrans" cxnId="{264226BA-B5F7-4B3D-8373-CB37ADFD12F5}">
      <dgm:prSet/>
      <dgm:spPr/>
      <dgm:t>
        <a:bodyPr/>
        <a:lstStyle/>
        <a:p>
          <a:endParaRPr lang="es-BO"/>
        </a:p>
      </dgm:t>
    </dgm:pt>
    <dgm:pt modelId="{A0413265-4E20-432E-BCB5-90311A89C50E}" type="pres">
      <dgm:prSet presAssocID="{F077A58D-A3FC-487C-AD73-31B83CB85ED5}" presName="vert0" presStyleCnt="0">
        <dgm:presLayoutVars>
          <dgm:dir/>
          <dgm:animOne val="branch"/>
          <dgm:animLvl val="lvl"/>
        </dgm:presLayoutVars>
      </dgm:prSet>
      <dgm:spPr/>
    </dgm:pt>
    <dgm:pt modelId="{84C1BBF5-4F59-49EB-BFD4-97213C6AA658}" type="pres">
      <dgm:prSet presAssocID="{7C9903D0-1CD6-4026-B9E6-672090682A1D}" presName="thickLine" presStyleLbl="alignNode1" presStyleIdx="0" presStyleCnt="1"/>
      <dgm:spPr/>
    </dgm:pt>
    <dgm:pt modelId="{E385FE3B-BE30-4DD9-B715-8B08E6892F0A}" type="pres">
      <dgm:prSet presAssocID="{7C9903D0-1CD6-4026-B9E6-672090682A1D}" presName="horz1" presStyleCnt="0"/>
      <dgm:spPr/>
    </dgm:pt>
    <dgm:pt modelId="{0F89CE3C-E901-4750-9681-2C11DFFF2A1F}" type="pres">
      <dgm:prSet presAssocID="{7C9903D0-1CD6-4026-B9E6-672090682A1D}" presName="tx1" presStyleLbl="revTx" presStyleIdx="0" presStyleCnt="2"/>
      <dgm:spPr/>
    </dgm:pt>
    <dgm:pt modelId="{0FBAFB49-2943-49D7-886F-960D753FA6DF}" type="pres">
      <dgm:prSet presAssocID="{7C9903D0-1CD6-4026-B9E6-672090682A1D}" presName="vert1" presStyleCnt="0"/>
      <dgm:spPr/>
    </dgm:pt>
    <dgm:pt modelId="{BA1EB510-96D8-47B5-8EC6-34D86DE38A48}" type="pres">
      <dgm:prSet presAssocID="{07D18489-89A6-4BE0-8070-D5D1842078DB}" presName="vertSpace2a" presStyleCnt="0"/>
      <dgm:spPr/>
    </dgm:pt>
    <dgm:pt modelId="{4AE7A96E-5146-4100-B28C-666131EA396A}" type="pres">
      <dgm:prSet presAssocID="{07D18489-89A6-4BE0-8070-D5D1842078DB}" presName="horz2" presStyleCnt="0"/>
      <dgm:spPr/>
    </dgm:pt>
    <dgm:pt modelId="{C50015B6-0BB6-473E-8EF9-D16A46AD7377}" type="pres">
      <dgm:prSet presAssocID="{07D18489-89A6-4BE0-8070-D5D1842078DB}" presName="horzSpace2" presStyleCnt="0"/>
      <dgm:spPr/>
    </dgm:pt>
    <dgm:pt modelId="{06029D1E-80A2-4ED5-9F5D-2664997D28FC}" type="pres">
      <dgm:prSet presAssocID="{07D18489-89A6-4BE0-8070-D5D1842078DB}" presName="tx2" presStyleLbl="revTx" presStyleIdx="1" presStyleCnt="2"/>
      <dgm:spPr/>
    </dgm:pt>
    <dgm:pt modelId="{609D704B-D1BF-4AC7-B0BD-AEAB2006D081}" type="pres">
      <dgm:prSet presAssocID="{07D18489-89A6-4BE0-8070-D5D1842078DB}" presName="vert2" presStyleCnt="0"/>
      <dgm:spPr/>
    </dgm:pt>
    <dgm:pt modelId="{C3FD63E9-8C18-4E07-ACE6-D55666746AE8}" type="pres">
      <dgm:prSet presAssocID="{07D18489-89A6-4BE0-8070-D5D1842078DB}" presName="thinLine2b" presStyleLbl="callout" presStyleIdx="0" presStyleCnt="1"/>
      <dgm:spPr/>
    </dgm:pt>
    <dgm:pt modelId="{49D26683-D9B6-4156-919B-532EC4057FB7}" type="pres">
      <dgm:prSet presAssocID="{07D18489-89A6-4BE0-8070-D5D1842078DB}" presName="vertSpace2b" presStyleCnt="0"/>
      <dgm:spPr/>
    </dgm:pt>
  </dgm:ptLst>
  <dgm:cxnLst>
    <dgm:cxn modelId="{87A0562E-62B3-4A42-8F1C-DCF28EEF1174}" type="presOf" srcId="{F077A58D-A3FC-487C-AD73-31B83CB85ED5}" destId="{A0413265-4E20-432E-BCB5-90311A89C50E}" srcOrd="0" destOrd="0" presId="urn:microsoft.com/office/officeart/2008/layout/LinedList"/>
    <dgm:cxn modelId="{8BE65C65-DC16-41D7-9644-ABDBA67273A9}" type="presOf" srcId="{07D18489-89A6-4BE0-8070-D5D1842078DB}" destId="{06029D1E-80A2-4ED5-9F5D-2664997D28FC}" srcOrd="0" destOrd="0" presId="urn:microsoft.com/office/officeart/2008/layout/LinedList"/>
    <dgm:cxn modelId="{F3A18AA6-9D5C-4E2E-BE0F-915C97FACECF}" srcId="{F077A58D-A3FC-487C-AD73-31B83CB85ED5}" destId="{7C9903D0-1CD6-4026-B9E6-672090682A1D}" srcOrd="0" destOrd="0" parTransId="{E2A02112-F7BC-4F97-9B93-65B4EEA1282D}" sibTransId="{8B3CE2E7-A768-4A3D-83D2-76DD99D0A952}"/>
    <dgm:cxn modelId="{264226BA-B5F7-4B3D-8373-CB37ADFD12F5}" srcId="{7C9903D0-1CD6-4026-B9E6-672090682A1D}" destId="{07D18489-89A6-4BE0-8070-D5D1842078DB}" srcOrd="0" destOrd="0" parTransId="{0AEB6251-94A5-4E74-B712-3689594347EF}" sibTransId="{A0DEB127-0B53-4B63-8DC5-722450DDF1D5}"/>
    <dgm:cxn modelId="{D7574ADD-EECF-4616-AE51-90559FE61629}" type="presOf" srcId="{7C9903D0-1CD6-4026-B9E6-672090682A1D}" destId="{0F89CE3C-E901-4750-9681-2C11DFFF2A1F}" srcOrd="0" destOrd="0" presId="urn:microsoft.com/office/officeart/2008/layout/LinedList"/>
    <dgm:cxn modelId="{03252713-CAC4-4667-A971-72A5383402B4}" type="presParOf" srcId="{A0413265-4E20-432E-BCB5-90311A89C50E}" destId="{84C1BBF5-4F59-49EB-BFD4-97213C6AA658}" srcOrd="0" destOrd="0" presId="urn:microsoft.com/office/officeart/2008/layout/LinedList"/>
    <dgm:cxn modelId="{DE414C08-86E9-4D44-B10F-B5B4EA69AEEC}" type="presParOf" srcId="{A0413265-4E20-432E-BCB5-90311A89C50E}" destId="{E385FE3B-BE30-4DD9-B715-8B08E6892F0A}" srcOrd="1" destOrd="0" presId="urn:microsoft.com/office/officeart/2008/layout/LinedList"/>
    <dgm:cxn modelId="{641D5129-F02A-40C7-BAD6-2BF7CD15AE80}" type="presParOf" srcId="{E385FE3B-BE30-4DD9-B715-8B08E6892F0A}" destId="{0F89CE3C-E901-4750-9681-2C11DFFF2A1F}" srcOrd="0" destOrd="0" presId="urn:microsoft.com/office/officeart/2008/layout/LinedList"/>
    <dgm:cxn modelId="{36CBDE35-2096-413D-9742-580A8C8E827D}" type="presParOf" srcId="{E385FE3B-BE30-4DD9-B715-8B08E6892F0A}" destId="{0FBAFB49-2943-49D7-886F-960D753FA6DF}" srcOrd="1" destOrd="0" presId="urn:microsoft.com/office/officeart/2008/layout/LinedList"/>
    <dgm:cxn modelId="{4EB7E1D6-CABE-436C-A5A0-0C0D03A890DB}" type="presParOf" srcId="{0FBAFB49-2943-49D7-886F-960D753FA6DF}" destId="{BA1EB510-96D8-47B5-8EC6-34D86DE38A48}" srcOrd="0" destOrd="0" presId="urn:microsoft.com/office/officeart/2008/layout/LinedList"/>
    <dgm:cxn modelId="{0724C856-FA59-494B-81E0-424ECDCB04E8}" type="presParOf" srcId="{0FBAFB49-2943-49D7-886F-960D753FA6DF}" destId="{4AE7A96E-5146-4100-B28C-666131EA396A}" srcOrd="1" destOrd="0" presId="urn:microsoft.com/office/officeart/2008/layout/LinedList"/>
    <dgm:cxn modelId="{D6AE5DF0-5D61-456F-A72C-E291BEA2A80D}" type="presParOf" srcId="{4AE7A96E-5146-4100-B28C-666131EA396A}" destId="{C50015B6-0BB6-473E-8EF9-D16A46AD7377}" srcOrd="0" destOrd="0" presId="urn:microsoft.com/office/officeart/2008/layout/LinedList"/>
    <dgm:cxn modelId="{BB42619D-2238-417F-9C6D-6072AB1DC8FC}" type="presParOf" srcId="{4AE7A96E-5146-4100-B28C-666131EA396A}" destId="{06029D1E-80A2-4ED5-9F5D-2664997D28FC}" srcOrd="1" destOrd="0" presId="urn:microsoft.com/office/officeart/2008/layout/LinedList"/>
    <dgm:cxn modelId="{E60E7361-E17A-4728-A3BE-F7A68E59C48E}" type="presParOf" srcId="{4AE7A96E-5146-4100-B28C-666131EA396A}" destId="{609D704B-D1BF-4AC7-B0BD-AEAB2006D081}" srcOrd="2" destOrd="0" presId="urn:microsoft.com/office/officeart/2008/layout/LinedList"/>
    <dgm:cxn modelId="{E8DB1DB1-A4B6-44EE-BA73-B73E14B9E17D}" type="presParOf" srcId="{0FBAFB49-2943-49D7-886F-960D753FA6DF}" destId="{C3FD63E9-8C18-4E07-ACE6-D55666746AE8}" srcOrd="2" destOrd="0" presId="urn:microsoft.com/office/officeart/2008/layout/LinedList"/>
    <dgm:cxn modelId="{2CC5AB77-9A66-4BEE-9AF2-9B2B671ABD8E}" type="presParOf" srcId="{0FBAFB49-2943-49D7-886F-960D753FA6DF}" destId="{49D26683-D9B6-4156-919B-532EC4057FB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EFDA7-E975-4E4F-A287-33186895FC90}">
      <dsp:nvSpPr>
        <dsp:cNvPr id="0" name=""/>
        <dsp:cNvSpPr/>
      </dsp:nvSpPr>
      <dsp:spPr>
        <a:xfrm>
          <a:off x="0" y="1214467"/>
          <a:ext cx="8712968" cy="161928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2C7E4-8316-4CA2-9ED1-82BF3F4B83B9}">
      <dsp:nvSpPr>
        <dsp:cNvPr id="0" name=""/>
        <dsp:cNvSpPr/>
      </dsp:nvSpPr>
      <dsp:spPr>
        <a:xfrm>
          <a:off x="2264" y="0"/>
          <a:ext cx="77823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Narrow" panose="020B0606020202030204" pitchFamily="34" charset="0"/>
            </a:rPr>
            <a:t>1969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Narrow" panose="020B0606020202030204" pitchFamily="34" charset="0"/>
            </a:rPr>
            <a:t>Suscripción del Tratado de la Cuenca del Plata</a:t>
          </a:r>
          <a:endParaRPr lang="es-ES" sz="1200" kern="1200" dirty="0"/>
        </a:p>
      </dsp:txBody>
      <dsp:txXfrm>
        <a:off x="2264" y="0"/>
        <a:ext cx="778232" cy="1619289"/>
      </dsp:txXfrm>
    </dsp:sp>
    <dsp:sp modelId="{CCAB8C16-9B2E-41EC-A856-F129C5F3BA07}">
      <dsp:nvSpPr>
        <dsp:cNvPr id="0" name=""/>
        <dsp:cNvSpPr/>
      </dsp:nvSpPr>
      <dsp:spPr>
        <a:xfrm>
          <a:off x="188969" y="1821700"/>
          <a:ext cx="404822" cy="4048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CF7BC-56AA-49E4-A13B-D7B9C8D539FC}">
      <dsp:nvSpPr>
        <dsp:cNvPr id="0" name=""/>
        <dsp:cNvSpPr/>
      </dsp:nvSpPr>
      <dsp:spPr>
        <a:xfrm>
          <a:off x="819408" y="2428934"/>
          <a:ext cx="85617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Narrow" panose="020B0606020202030204" pitchFamily="34" charset="0"/>
            </a:rPr>
            <a:t>1974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Narrow" panose="020B0606020202030204" pitchFamily="34" charset="0"/>
            </a:rPr>
            <a:t>Convenio Constitutivo</a:t>
          </a:r>
          <a:endParaRPr lang="es-ES" sz="1200" kern="1200" dirty="0"/>
        </a:p>
      </dsp:txBody>
      <dsp:txXfrm>
        <a:off x="819408" y="2428934"/>
        <a:ext cx="856172" cy="1619289"/>
      </dsp:txXfrm>
    </dsp:sp>
    <dsp:sp modelId="{A1F4AE97-916D-4634-A006-2798D302784E}">
      <dsp:nvSpPr>
        <dsp:cNvPr id="0" name=""/>
        <dsp:cNvSpPr/>
      </dsp:nvSpPr>
      <dsp:spPr>
        <a:xfrm>
          <a:off x="1045083" y="1821700"/>
          <a:ext cx="404822" cy="4048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86FB-692F-47B4-AB37-21FDD2E10A80}">
      <dsp:nvSpPr>
        <dsp:cNvPr id="0" name=""/>
        <dsp:cNvSpPr/>
      </dsp:nvSpPr>
      <dsp:spPr>
        <a:xfrm>
          <a:off x="1714492" y="0"/>
          <a:ext cx="955778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Narrow" panose="020B0606020202030204" pitchFamily="34" charset="0"/>
            </a:rPr>
            <a:t>1977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Narrow" panose="020B0606020202030204" pitchFamily="34" charset="0"/>
            </a:rPr>
            <a:t>Convenio de Sede entre el Gobierno de Bolivia y FONPLATA</a:t>
          </a:r>
          <a:endParaRPr lang="es-ES" sz="1200" kern="1200" dirty="0"/>
        </a:p>
      </dsp:txBody>
      <dsp:txXfrm>
        <a:off x="1714492" y="0"/>
        <a:ext cx="955778" cy="1619289"/>
      </dsp:txXfrm>
    </dsp:sp>
    <dsp:sp modelId="{062F3E19-F817-4B73-A377-B8178B568435}">
      <dsp:nvSpPr>
        <dsp:cNvPr id="0" name=""/>
        <dsp:cNvSpPr/>
      </dsp:nvSpPr>
      <dsp:spPr>
        <a:xfrm>
          <a:off x="1989970" y="1821700"/>
          <a:ext cx="404822" cy="4048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C12C5-DF19-4975-8A21-F806A9306012}">
      <dsp:nvSpPr>
        <dsp:cNvPr id="0" name=""/>
        <dsp:cNvSpPr/>
      </dsp:nvSpPr>
      <dsp:spPr>
        <a:xfrm>
          <a:off x="2709182" y="2428934"/>
          <a:ext cx="77823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Narrow" panose="020B0606020202030204" pitchFamily="34" charset="0"/>
            </a:rPr>
            <a:t>1978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Narrow" panose="020B0606020202030204" pitchFamily="34" charset="0"/>
            </a:rPr>
            <a:t>Se otorga el primer préstamo</a:t>
          </a:r>
          <a:endParaRPr lang="es-ES" sz="1200" kern="1200" dirty="0"/>
        </a:p>
      </dsp:txBody>
      <dsp:txXfrm>
        <a:off x="2709182" y="2428934"/>
        <a:ext cx="778232" cy="1619289"/>
      </dsp:txXfrm>
    </dsp:sp>
    <dsp:sp modelId="{B641293F-6457-4C65-B83E-A4F0FB872E62}">
      <dsp:nvSpPr>
        <dsp:cNvPr id="0" name=""/>
        <dsp:cNvSpPr/>
      </dsp:nvSpPr>
      <dsp:spPr>
        <a:xfrm>
          <a:off x="2895887" y="1821700"/>
          <a:ext cx="404822" cy="4048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B38A2-A6D0-4DED-A679-923D3DF10EF6}">
      <dsp:nvSpPr>
        <dsp:cNvPr id="0" name=""/>
        <dsp:cNvSpPr/>
      </dsp:nvSpPr>
      <dsp:spPr>
        <a:xfrm>
          <a:off x="3526326" y="0"/>
          <a:ext cx="77823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 Narrow" panose="020B0606020202030204" pitchFamily="34" charset="0"/>
            </a:rPr>
            <a:t>2010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 Narrow" panose="020B0606020202030204" pitchFamily="34" charset="0"/>
            </a:rPr>
            <a:t>Reforma Institucional, nuevo modelo de gestión</a:t>
          </a:r>
          <a:endParaRPr lang="es-ES" sz="1200" kern="1200" dirty="0"/>
        </a:p>
      </dsp:txBody>
      <dsp:txXfrm>
        <a:off x="3526326" y="0"/>
        <a:ext cx="778232" cy="1619289"/>
      </dsp:txXfrm>
    </dsp:sp>
    <dsp:sp modelId="{C901A787-D6FE-4B31-AC56-62CB9AB3B079}">
      <dsp:nvSpPr>
        <dsp:cNvPr id="0" name=""/>
        <dsp:cNvSpPr/>
      </dsp:nvSpPr>
      <dsp:spPr>
        <a:xfrm>
          <a:off x="3713031" y="1821700"/>
          <a:ext cx="404822" cy="4048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8FF02-1DA9-4AAF-A772-A0112AA9EC6C}">
      <dsp:nvSpPr>
        <dsp:cNvPr id="0" name=""/>
        <dsp:cNvSpPr/>
      </dsp:nvSpPr>
      <dsp:spPr>
        <a:xfrm>
          <a:off x="4343470" y="2428934"/>
          <a:ext cx="884375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100" b="1" kern="1200" dirty="0"/>
            <a:t>2012</a:t>
          </a:r>
          <a:r>
            <a:rPr lang="es-BO" sz="1100" kern="1200" dirty="0"/>
            <a:t> Designación del primer Presidente Ejecutivo</a:t>
          </a:r>
          <a:endParaRPr lang="es-ES" sz="1100" kern="1200" dirty="0"/>
        </a:p>
      </dsp:txBody>
      <dsp:txXfrm>
        <a:off x="4343470" y="2428934"/>
        <a:ext cx="884375" cy="1619289"/>
      </dsp:txXfrm>
    </dsp:sp>
    <dsp:sp modelId="{63C6B85B-4E9C-4B14-B5C1-8D9C3DFD2547}">
      <dsp:nvSpPr>
        <dsp:cNvPr id="0" name=""/>
        <dsp:cNvSpPr/>
      </dsp:nvSpPr>
      <dsp:spPr>
        <a:xfrm>
          <a:off x="4583246" y="1821700"/>
          <a:ext cx="404822" cy="4048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4BC54-1B55-4370-B641-C95293905663}">
      <dsp:nvSpPr>
        <dsp:cNvPr id="0" name=""/>
        <dsp:cNvSpPr/>
      </dsp:nvSpPr>
      <dsp:spPr>
        <a:xfrm>
          <a:off x="5266757" y="0"/>
          <a:ext cx="77823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1" kern="1200" dirty="0"/>
            <a:t>2013</a:t>
          </a:r>
          <a:r>
            <a:rPr lang="es-BO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kern="1200" dirty="0"/>
            <a:t>Primer aumento de capital</a:t>
          </a:r>
          <a:endParaRPr lang="es-ES" sz="1200" kern="1200" dirty="0"/>
        </a:p>
      </dsp:txBody>
      <dsp:txXfrm>
        <a:off x="5266757" y="0"/>
        <a:ext cx="778232" cy="1619289"/>
      </dsp:txXfrm>
    </dsp:sp>
    <dsp:sp modelId="{549B25D6-513C-420E-94D6-5A243AC50AD5}">
      <dsp:nvSpPr>
        <dsp:cNvPr id="0" name=""/>
        <dsp:cNvSpPr/>
      </dsp:nvSpPr>
      <dsp:spPr>
        <a:xfrm>
          <a:off x="5453462" y="1821700"/>
          <a:ext cx="404822" cy="4048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734C5-EC87-4C63-9AA2-962DDDA5F8DB}">
      <dsp:nvSpPr>
        <dsp:cNvPr id="0" name=""/>
        <dsp:cNvSpPr/>
      </dsp:nvSpPr>
      <dsp:spPr>
        <a:xfrm>
          <a:off x="6083901" y="2428934"/>
          <a:ext cx="778232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1" kern="1200" dirty="0"/>
            <a:t>2016</a:t>
          </a:r>
          <a:r>
            <a:rPr lang="es-BO" sz="1200" kern="1200" dirty="0"/>
            <a:t> Segundo Aumento de Capital</a:t>
          </a:r>
          <a:endParaRPr lang="es-ES" sz="1200" kern="1200" dirty="0"/>
        </a:p>
      </dsp:txBody>
      <dsp:txXfrm>
        <a:off x="6083901" y="2428934"/>
        <a:ext cx="778232" cy="1619289"/>
      </dsp:txXfrm>
    </dsp:sp>
    <dsp:sp modelId="{BD8C4A22-846B-4F86-AA1E-F2DD69F072D3}">
      <dsp:nvSpPr>
        <dsp:cNvPr id="0" name=""/>
        <dsp:cNvSpPr/>
      </dsp:nvSpPr>
      <dsp:spPr>
        <a:xfrm>
          <a:off x="6270605" y="1821700"/>
          <a:ext cx="404822" cy="4048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9A560-7E4D-4639-8174-6DCFF23533CB}">
      <dsp:nvSpPr>
        <dsp:cNvPr id="0" name=""/>
        <dsp:cNvSpPr/>
      </dsp:nvSpPr>
      <dsp:spPr>
        <a:xfrm>
          <a:off x="6901044" y="0"/>
          <a:ext cx="938361" cy="16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b="1" kern="1200" dirty="0"/>
            <a:t>2017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200" kern="1200" dirty="0"/>
            <a:t>Plan Estratégico Institucional 2018-2022</a:t>
          </a:r>
          <a:endParaRPr lang="es-ES" sz="1200" kern="1200" dirty="0"/>
        </a:p>
      </dsp:txBody>
      <dsp:txXfrm>
        <a:off x="6901044" y="0"/>
        <a:ext cx="938361" cy="1619289"/>
      </dsp:txXfrm>
    </dsp:sp>
    <dsp:sp modelId="{AAD59766-4E30-4F28-BA5E-56B597CC14AB}">
      <dsp:nvSpPr>
        <dsp:cNvPr id="0" name=""/>
        <dsp:cNvSpPr/>
      </dsp:nvSpPr>
      <dsp:spPr>
        <a:xfrm>
          <a:off x="7167814" y="1821700"/>
          <a:ext cx="404822" cy="4048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2DAD4-B209-4062-97AA-6F6BE3B3C95F}">
      <dsp:nvSpPr>
        <dsp:cNvPr id="0" name=""/>
        <dsp:cNvSpPr/>
      </dsp:nvSpPr>
      <dsp:spPr>
        <a:xfrm>
          <a:off x="0" y="399495"/>
          <a:ext cx="799288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03B07-61D9-45C3-9921-AC860BC87E29}">
      <dsp:nvSpPr>
        <dsp:cNvPr id="0" name=""/>
        <dsp:cNvSpPr/>
      </dsp:nvSpPr>
      <dsp:spPr>
        <a:xfrm>
          <a:off x="399644" y="15735"/>
          <a:ext cx="6846460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dirty="0"/>
            <a:t>Más de USD 1300 millones en préstamos aprobados entre 2012 y 2017</a:t>
          </a:r>
          <a:endParaRPr lang="es-ES" sz="1800" kern="1200" dirty="0"/>
        </a:p>
      </dsp:txBody>
      <dsp:txXfrm>
        <a:off x="437111" y="53202"/>
        <a:ext cx="6771526" cy="692586"/>
      </dsp:txXfrm>
    </dsp:sp>
    <dsp:sp modelId="{E65B3279-70C3-4F5A-9627-08B8535A02A2}">
      <dsp:nvSpPr>
        <dsp:cNvPr id="0" name=""/>
        <dsp:cNvSpPr/>
      </dsp:nvSpPr>
      <dsp:spPr>
        <a:xfrm>
          <a:off x="0" y="1578855"/>
          <a:ext cx="799288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A56D1-A6FB-4F3D-BC06-4DB28772B8C1}">
      <dsp:nvSpPr>
        <dsp:cNvPr id="0" name=""/>
        <dsp:cNvSpPr/>
      </dsp:nvSpPr>
      <dsp:spPr>
        <a:xfrm>
          <a:off x="399644" y="1195095"/>
          <a:ext cx="6876896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dirty="0"/>
            <a:t>95% de nuestros proyectos en ciudades medianas o pequeñas, fronteras y zonas rurales.</a:t>
          </a:r>
          <a:endParaRPr lang="es-ES" sz="1800" kern="1200" dirty="0"/>
        </a:p>
      </dsp:txBody>
      <dsp:txXfrm>
        <a:off x="437111" y="1232562"/>
        <a:ext cx="6801962" cy="692586"/>
      </dsp:txXfrm>
    </dsp:sp>
    <dsp:sp modelId="{A9CAFF59-01CE-4E7C-A63F-51A0D57C3E4D}">
      <dsp:nvSpPr>
        <dsp:cNvPr id="0" name=""/>
        <dsp:cNvSpPr/>
      </dsp:nvSpPr>
      <dsp:spPr>
        <a:xfrm>
          <a:off x="0" y="2758216"/>
          <a:ext cx="799288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C5820-2D2E-44EB-BAC9-46969A6A7D59}">
      <dsp:nvSpPr>
        <dsp:cNvPr id="0" name=""/>
        <dsp:cNvSpPr/>
      </dsp:nvSpPr>
      <dsp:spPr>
        <a:xfrm>
          <a:off x="399644" y="2374456"/>
          <a:ext cx="6876896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dirty="0"/>
            <a:t>63% de nuestros proyectos benefician a más de un país miembro.</a:t>
          </a:r>
          <a:endParaRPr lang="es-ES" sz="1800" kern="1200" dirty="0"/>
        </a:p>
      </dsp:txBody>
      <dsp:txXfrm>
        <a:off x="437111" y="2411923"/>
        <a:ext cx="6801962" cy="692586"/>
      </dsp:txXfrm>
    </dsp:sp>
    <dsp:sp modelId="{7DCC622C-B790-497B-A449-DBFAD7D806AB}">
      <dsp:nvSpPr>
        <dsp:cNvPr id="0" name=""/>
        <dsp:cNvSpPr/>
      </dsp:nvSpPr>
      <dsp:spPr>
        <a:xfrm>
          <a:off x="0" y="3937576"/>
          <a:ext cx="799288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E1DFC-00E9-4A19-97E4-D2B0208C7C8C}">
      <dsp:nvSpPr>
        <dsp:cNvPr id="0" name=""/>
        <dsp:cNvSpPr/>
      </dsp:nvSpPr>
      <dsp:spPr>
        <a:xfrm>
          <a:off x="399644" y="3553816"/>
          <a:ext cx="6843606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dirty="0"/>
            <a:t>Alianzas con las instituciones de desarrollo más importantes de América Latina y el mundo (BID, CAF, NDB, BEI, CEPAL entre otras.</a:t>
          </a:r>
          <a:endParaRPr lang="es-ES" sz="1800" kern="1200" dirty="0"/>
        </a:p>
      </dsp:txBody>
      <dsp:txXfrm>
        <a:off x="437111" y="3591283"/>
        <a:ext cx="6768672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B8E9-B4C2-44D0-A36A-304CF88940CB}">
      <dsp:nvSpPr>
        <dsp:cNvPr id="0" name=""/>
        <dsp:cNvSpPr/>
      </dsp:nvSpPr>
      <dsp:spPr>
        <a:xfrm>
          <a:off x="0" y="272411"/>
          <a:ext cx="6937307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8412" tIns="374904" rIns="538412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Fomentar el crecimiento económico regional y favorecer la integración ferroviaria comercial entre la República Argentina y el Estado Plurinacional de Bolivia, promoviendo la competitividad regional mediante la recuperación del modo de transporte de carga ferroviario.</a:t>
          </a:r>
          <a:endParaRPr lang="es-BO" sz="1800" kern="1200" dirty="0"/>
        </a:p>
      </dsp:txBody>
      <dsp:txXfrm>
        <a:off x="0" y="272411"/>
        <a:ext cx="6937307" cy="1786050"/>
      </dsp:txXfrm>
    </dsp:sp>
    <dsp:sp modelId="{491E6A73-051C-496E-AEFB-728130462671}">
      <dsp:nvSpPr>
        <dsp:cNvPr id="0" name=""/>
        <dsp:cNvSpPr/>
      </dsp:nvSpPr>
      <dsp:spPr>
        <a:xfrm>
          <a:off x="346865" y="44139"/>
          <a:ext cx="485611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550" tIns="0" rIns="18355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Propósito</a:t>
          </a:r>
          <a:endParaRPr lang="es-BO" sz="1800" kern="1200" dirty="0"/>
        </a:p>
      </dsp:txBody>
      <dsp:txXfrm>
        <a:off x="372804" y="70078"/>
        <a:ext cx="480423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01D2-6287-4533-8B21-7560AAAA9819}">
      <dsp:nvSpPr>
        <dsp:cNvPr id="0" name=""/>
        <dsp:cNvSpPr/>
      </dsp:nvSpPr>
      <dsp:spPr>
        <a:xfrm>
          <a:off x="0" y="0"/>
          <a:ext cx="7567608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158C70-75DA-430A-83D0-E8A77F40E9E9}">
      <dsp:nvSpPr>
        <dsp:cNvPr id="0" name=""/>
        <dsp:cNvSpPr/>
      </dsp:nvSpPr>
      <dsp:spPr>
        <a:xfrm>
          <a:off x="0" y="0"/>
          <a:ext cx="1513521" cy="304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2000" b="1" kern="1200" dirty="0"/>
        </a:p>
      </dsp:txBody>
      <dsp:txXfrm>
        <a:off x="0" y="0"/>
        <a:ext cx="1513521" cy="3040112"/>
      </dsp:txXfrm>
    </dsp:sp>
    <dsp:sp modelId="{99D4C0A8-6CED-4C44-8057-D005AC97758F}">
      <dsp:nvSpPr>
        <dsp:cNvPr id="0" name=""/>
        <dsp:cNvSpPr/>
      </dsp:nvSpPr>
      <dsp:spPr>
        <a:xfrm>
          <a:off x="1627035" y="35737"/>
          <a:ext cx="5940572" cy="71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MONTO DE FINANCIAMIENTO: </a:t>
          </a:r>
          <a:r>
            <a:rPr lang="es-ES" sz="2000" kern="1200" dirty="0"/>
            <a:t>US$ 35.000.000</a:t>
          </a:r>
          <a:endParaRPr lang="es-BO" sz="2000" kern="1200" dirty="0"/>
        </a:p>
      </dsp:txBody>
      <dsp:txXfrm>
        <a:off x="1627035" y="35737"/>
        <a:ext cx="5940572" cy="714752"/>
      </dsp:txXfrm>
    </dsp:sp>
    <dsp:sp modelId="{BBC782AC-72E0-4C92-B008-6F655600F0A8}">
      <dsp:nvSpPr>
        <dsp:cNvPr id="0" name=""/>
        <dsp:cNvSpPr/>
      </dsp:nvSpPr>
      <dsp:spPr>
        <a:xfrm>
          <a:off x="1513521" y="750490"/>
          <a:ext cx="6054086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DC93717-9002-4DEF-A281-F1F5F69020ED}">
      <dsp:nvSpPr>
        <dsp:cNvPr id="0" name=""/>
        <dsp:cNvSpPr/>
      </dsp:nvSpPr>
      <dsp:spPr>
        <a:xfrm>
          <a:off x="1627035" y="786228"/>
          <a:ext cx="5940572" cy="71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MONTO TOTAL DEL PROYECTO: </a:t>
          </a:r>
          <a:r>
            <a:rPr lang="es-ES" sz="2000" kern="1200" dirty="0"/>
            <a:t>US$ 59.860.000</a:t>
          </a:r>
          <a:endParaRPr lang="es-BO" sz="2000" kern="1200" dirty="0"/>
        </a:p>
      </dsp:txBody>
      <dsp:txXfrm>
        <a:off x="1627035" y="786228"/>
        <a:ext cx="5940572" cy="714752"/>
      </dsp:txXfrm>
    </dsp:sp>
    <dsp:sp modelId="{33925858-F186-448D-A27A-F1ECE068983D}">
      <dsp:nvSpPr>
        <dsp:cNvPr id="0" name=""/>
        <dsp:cNvSpPr/>
      </dsp:nvSpPr>
      <dsp:spPr>
        <a:xfrm>
          <a:off x="1513521" y="1500981"/>
          <a:ext cx="6054086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CA2DE80-CA31-41EA-8581-A938D6099FEF}">
      <dsp:nvSpPr>
        <dsp:cNvPr id="0" name=""/>
        <dsp:cNvSpPr/>
      </dsp:nvSpPr>
      <dsp:spPr>
        <a:xfrm>
          <a:off x="1627035" y="1536718"/>
          <a:ext cx="5940572" cy="71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FIRMA DE CONTRATO: </a:t>
          </a:r>
          <a:r>
            <a:rPr lang="pt-BR" sz="2000" kern="1200" dirty="0"/>
            <a:t>25/06/15</a:t>
          </a:r>
          <a:endParaRPr lang="es-BO" sz="2000" kern="1200" dirty="0"/>
        </a:p>
      </dsp:txBody>
      <dsp:txXfrm>
        <a:off x="1627035" y="1536718"/>
        <a:ext cx="5940572" cy="714752"/>
      </dsp:txXfrm>
    </dsp:sp>
    <dsp:sp modelId="{22585871-D48A-4E1C-9696-89F4D04DB5FB}">
      <dsp:nvSpPr>
        <dsp:cNvPr id="0" name=""/>
        <dsp:cNvSpPr/>
      </dsp:nvSpPr>
      <dsp:spPr>
        <a:xfrm>
          <a:off x="1513521" y="2251471"/>
          <a:ext cx="6054086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AEAE423-03CE-4009-B636-6D19DEE2CDA5}">
      <dsp:nvSpPr>
        <dsp:cNvPr id="0" name=""/>
        <dsp:cNvSpPr/>
      </dsp:nvSpPr>
      <dsp:spPr>
        <a:xfrm>
          <a:off x="1627035" y="2287209"/>
          <a:ext cx="5940572" cy="71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PLAZO DE EJECUCIÓN: </a:t>
          </a:r>
          <a:r>
            <a:rPr lang="pt-BR" sz="2000" kern="1200" dirty="0"/>
            <a:t>25/06/18</a:t>
          </a:r>
          <a:endParaRPr lang="es-BO" sz="2000" kern="1200" dirty="0"/>
        </a:p>
      </dsp:txBody>
      <dsp:txXfrm>
        <a:off x="1627035" y="2287209"/>
        <a:ext cx="5940572" cy="714752"/>
      </dsp:txXfrm>
    </dsp:sp>
    <dsp:sp modelId="{0EE7430D-B8DB-453D-BE6A-9C1CC40CD783}">
      <dsp:nvSpPr>
        <dsp:cNvPr id="0" name=""/>
        <dsp:cNvSpPr/>
      </dsp:nvSpPr>
      <dsp:spPr>
        <a:xfrm>
          <a:off x="1513521" y="3001962"/>
          <a:ext cx="6054086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BBF5-4F59-49EB-BFD4-97213C6AA658}">
      <dsp:nvSpPr>
        <dsp:cNvPr id="0" name=""/>
        <dsp:cNvSpPr/>
      </dsp:nvSpPr>
      <dsp:spPr>
        <a:xfrm>
          <a:off x="0" y="0"/>
          <a:ext cx="765651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CE3C-E901-4750-9681-2C11DFFF2A1F}">
      <dsp:nvSpPr>
        <dsp:cNvPr id="0" name=""/>
        <dsp:cNvSpPr/>
      </dsp:nvSpPr>
      <dsp:spPr>
        <a:xfrm>
          <a:off x="0" y="0"/>
          <a:ext cx="1531302" cy="20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Propósito</a:t>
          </a:r>
          <a:endParaRPr lang="es-BO" sz="2600" kern="1200" dirty="0"/>
        </a:p>
      </dsp:txBody>
      <dsp:txXfrm>
        <a:off x="0" y="0"/>
        <a:ext cx="1531302" cy="2065193"/>
      </dsp:txXfrm>
    </dsp:sp>
    <dsp:sp modelId="{06029D1E-80A2-4ED5-9F5D-2664997D28FC}">
      <dsp:nvSpPr>
        <dsp:cNvPr id="0" name=""/>
        <dsp:cNvSpPr/>
      </dsp:nvSpPr>
      <dsp:spPr>
        <a:xfrm>
          <a:off x="1646150" y="93780"/>
          <a:ext cx="6010361" cy="187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Incrementar la cobertura y mejorar la calidad de los servicios de agua, así como de la infraestructura básica y social de pequeñas localidades urbanas, aglomerados rurales y/o colonias agrícolas en las  provincias del norte de Argentina.</a:t>
          </a:r>
          <a:endParaRPr lang="es-BO" sz="2200" kern="1200" dirty="0"/>
        </a:p>
      </dsp:txBody>
      <dsp:txXfrm>
        <a:off x="1646150" y="93780"/>
        <a:ext cx="6010361" cy="1875614"/>
      </dsp:txXfrm>
    </dsp:sp>
    <dsp:sp modelId="{C3FD63E9-8C18-4E07-ACE6-D55666746AE8}">
      <dsp:nvSpPr>
        <dsp:cNvPr id="0" name=""/>
        <dsp:cNvSpPr/>
      </dsp:nvSpPr>
      <dsp:spPr>
        <a:xfrm>
          <a:off x="1531302" y="1969395"/>
          <a:ext cx="61252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BBF5-4F59-49EB-BFD4-97213C6AA658}">
      <dsp:nvSpPr>
        <dsp:cNvPr id="0" name=""/>
        <dsp:cNvSpPr/>
      </dsp:nvSpPr>
      <dsp:spPr>
        <a:xfrm>
          <a:off x="0" y="0"/>
          <a:ext cx="7766934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CE3C-E901-4750-9681-2C11DFFF2A1F}">
      <dsp:nvSpPr>
        <dsp:cNvPr id="0" name=""/>
        <dsp:cNvSpPr/>
      </dsp:nvSpPr>
      <dsp:spPr>
        <a:xfrm>
          <a:off x="0" y="0"/>
          <a:ext cx="1553386" cy="216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Propósito</a:t>
          </a:r>
          <a:endParaRPr lang="es-BO" sz="2600" kern="1200" dirty="0"/>
        </a:p>
      </dsp:txBody>
      <dsp:txXfrm>
        <a:off x="0" y="0"/>
        <a:ext cx="1553386" cy="2160240"/>
      </dsp:txXfrm>
    </dsp:sp>
    <dsp:sp modelId="{06029D1E-80A2-4ED5-9F5D-2664997D28FC}">
      <dsp:nvSpPr>
        <dsp:cNvPr id="0" name=""/>
        <dsp:cNvSpPr/>
      </dsp:nvSpPr>
      <dsp:spPr>
        <a:xfrm>
          <a:off x="1669890" y="98096"/>
          <a:ext cx="6097043" cy="19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500" kern="1200" dirty="0"/>
            <a:t>Mejorar la calidad de vida y el bienestar de los habitantes de la región Mesopotámica, financiando obras de infraestructura en saneamiento con fuerte impacto social, que generen equidad y desarrollo regional.</a:t>
          </a:r>
        </a:p>
      </dsp:txBody>
      <dsp:txXfrm>
        <a:off x="1669890" y="98096"/>
        <a:ext cx="6097043" cy="1961936"/>
      </dsp:txXfrm>
    </dsp:sp>
    <dsp:sp modelId="{C3FD63E9-8C18-4E07-ACE6-D55666746AE8}">
      <dsp:nvSpPr>
        <dsp:cNvPr id="0" name=""/>
        <dsp:cNvSpPr/>
      </dsp:nvSpPr>
      <dsp:spPr>
        <a:xfrm>
          <a:off x="1553386" y="2060033"/>
          <a:ext cx="62135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C982-FEE6-483D-BCAE-372CBB35FA7C}" type="datetimeFigureOut">
              <a:rPr lang="es-BO" smtClean="0"/>
              <a:t>10/11/2022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AD043-B0AE-4C49-BFEB-4F236666A0F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785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26F3-525B-440B-8CC9-F480563026F9}" type="datetimeFigureOut">
              <a:rPr lang="es-BO" smtClean="0"/>
              <a:t>10/11/2022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98F8-40DA-474A-93C9-C221E19141E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40749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1C56-D65F-4941-AB70-F7484CCB60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098F8-40DA-474A-93C9-C221E19141EA}" type="slidenum">
              <a:rPr lang="es-BO" smtClean="0"/>
              <a:t>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096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1C56-D65F-4941-AB70-F7484CCB60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0326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9255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5277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958"/>
            <a:ext cx="2426208" cy="501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62913" y="1397663"/>
            <a:ext cx="3777659" cy="4983665"/>
          </a:xfrm>
        </p:spPr>
        <p:txBody>
          <a:bodyPr>
            <a:noAutofit/>
          </a:bodyPr>
          <a:lstStyle>
            <a:lvl1pPr>
              <a:defRPr sz="20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4283968" y="1412776"/>
            <a:ext cx="4501733" cy="195509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s-BO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277626" y="3501008"/>
            <a:ext cx="4498367" cy="2891200"/>
          </a:xfrm>
        </p:spPr>
        <p:txBody>
          <a:bodyPr>
            <a:noAutofit/>
          </a:bodyPr>
          <a:lstStyle>
            <a:lvl1pPr>
              <a:defRPr sz="20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24376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5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62913" y="1397663"/>
            <a:ext cx="3777659" cy="4983665"/>
          </a:xfrm>
        </p:spPr>
        <p:txBody>
          <a:bodyPr>
            <a:noAutofit/>
          </a:bodyPr>
          <a:lstStyle>
            <a:lvl1pPr>
              <a:defRPr sz="20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4283968" y="1412776"/>
            <a:ext cx="4501733" cy="195509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s-BO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283968" y="3482360"/>
            <a:ext cx="4492025" cy="289896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357009" cy="4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820359-5EB8-412C-8FDE-960C335C2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958"/>
            <a:ext cx="2426208" cy="5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44F5858-F9E3-422D-A09B-C5AEE0014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958"/>
            <a:ext cx="2426208" cy="5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B760FD-E97D-4146-AD79-A24D2106B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9" y="116633"/>
            <a:ext cx="24376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906"/>
            <a:ext cx="2296582" cy="4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7974" y="-2"/>
            <a:ext cx="9151975" cy="6858002"/>
            <a:chOff x="-7974" y="-2"/>
            <a:chExt cx="9151975" cy="6858002"/>
          </a:xfrm>
        </p:grpSpPr>
        <p:sp>
          <p:nvSpPr>
            <p:cNvPr id="8" name="Rectángulo 7"/>
            <p:cNvSpPr/>
            <p:nvPr/>
          </p:nvSpPr>
          <p:spPr>
            <a:xfrm rot="10800000" flipH="1">
              <a:off x="175425" y="0"/>
              <a:ext cx="8968576" cy="7647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9" name="Rectángulo 8"/>
            <p:cNvSpPr/>
            <p:nvPr/>
          </p:nvSpPr>
          <p:spPr>
            <a:xfrm rot="10800000">
              <a:off x="-7974" y="-2"/>
              <a:ext cx="187486" cy="7647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0" name="Rectángulo 9"/>
            <p:cNvSpPr/>
            <p:nvPr/>
          </p:nvSpPr>
          <p:spPr>
            <a:xfrm flipH="1">
              <a:off x="-1" y="6495815"/>
              <a:ext cx="9143999" cy="36218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1" name="Rectángulo 10"/>
            <p:cNvSpPr/>
            <p:nvPr/>
          </p:nvSpPr>
          <p:spPr>
            <a:xfrm flipH="1">
              <a:off x="8795426" y="6495815"/>
              <a:ext cx="348574" cy="3621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2" name="Rectángulo 11"/>
            <p:cNvSpPr/>
            <p:nvPr/>
          </p:nvSpPr>
          <p:spPr>
            <a:xfrm flipH="1">
              <a:off x="8674403" y="6495815"/>
              <a:ext cx="121023" cy="36218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362913" y="1412875"/>
            <a:ext cx="8413080" cy="489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62913" y="817738"/>
            <a:ext cx="8413080" cy="456641"/>
          </a:xfrm>
        </p:spPr>
        <p:txBody>
          <a:bodyPr>
            <a:noAutofit/>
          </a:bodyPr>
          <a:lstStyle>
            <a:lvl1pPr marL="0" indent="0" algn="r">
              <a:buNone/>
              <a:defRPr sz="2000" b="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algn="r">
              <a:defRPr sz="18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algn="r">
              <a:defRPr sz="16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algn="r">
              <a:defRPr sz="14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Subtítulo, subtítulo</a:t>
            </a:r>
            <a:endParaRPr lang="es-BO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3" y="116632"/>
            <a:ext cx="243764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BO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BO"/>
              <a:t>Haga clic para modificar el estilo de texto del patrón</a:t>
            </a:r>
          </a:p>
          <a:p>
            <a:pPr lvl="1"/>
            <a:r>
              <a:rPr lang="es-BO"/>
              <a:t>Segundo nivel</a:t>
            </a:r>
          </a:p>
          <a:p>
            <a:pPr lvl="2"/>
            <a:r>
              <a:rPr lang="es-BO"/>
              <a:t>Tercer nivel</a:t>
            </a:r>
          </a:p>
          <a:p>
            <a:pPr lvl="3"/>
            <a:r>
              <a:rPr lang="es-BO"/>
              <a:t>Cuarto nivel</a:t>
            </a:r>
          </a:p>
          <a:p>
            <a:pPr lvl="4"/>
            <a:r>
              <a:rPr lang="es-BO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29E4-3412-49E2-B4E3-82511B57ADC6}" type="slidenum">
              <a:rPr lang="es-BO" smtClean="0"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1" r:id="rId5"/>
    <p:sldLayoutId id="2147483662" r:id="rId6"/>
    <p:sldLayoutId id="2147483665" r:id="rId7"/>
    <p:sldLayoutId id="214748366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7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e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>
            <a:off x="2215663" y="3645024"/>
            <a:ext cx="4712674" cy="0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/>
          <a:stretch/>
        </p:blipFill>
        <p:spPr>
          <a:xfrm>
            <a:off x="1331640" y="764704"/>
            <a:ext cx="6674959" cy="392681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31641" y="4343693"/>
            <a:ext cx="6674958" cy="20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sz="2000" b="1" dirty="0"/>
              <a:t>V Encuentro Internacional sobre el reto de las ciudades intermedias, inteligentes y productivas</a:t>
            </a:r>
          </a:p>
          <a:p>
            <a:pPr algn="ctr"/>
            <a:endParaRPr lang="es-ES_tradnl" b="1" dirty="0">
              <a:solidFill>
                <a:srgbClr val="525252"/>
              </a:solidFill>
              <a:latin typeface="Calibri" panose="020F0502020204030204" pitchFamily="34" charset="0"/>
            </a:endParaRPr>
          </a:p>
          <a:p>
            <a:pPr algn="r"/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José E. </a:t>
            </a:r>
            <a:r>
              <a:rPr lang="es-ES_tradnl" sz="1600" b="1" dirty="0" err="1">
                <a:solidFill>
                  <a:schemeClr val="bg1">
                    <a:lumMod val="50000"/>
                  </a:schemeClr>
                </a:solidFill>
              </a:rPr>
              <a:t>Büttner</a:t>
            </a:r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50000"/>
                  </a:schemeClr>
                </a:solidFill>
              </a:rPr>
              <a:t>Limprich</a:t>
            </a:r>
            <a:endParaRPr lang="es-ES_tradnl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Director de Estudios Económicos</a:t>
            </a:r>
          </a:p>
          <a:p>
            <a:pPr algn="r"/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04 de abril de 2018</a:t>
            </a:r>
          </a:p>
        </p:txBody>
      </p:sp>
    </p:spTree>
    <p:extLst>
      <p:ext uri="{BB962C8B-B14F-4D97-AF65-F5344CB8AC3E}">
        <p14:creationId xmlns:p14="http://schemas.microsoft.com/office/powerpoint/2010/main" val="319576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22846" y="4293096"/>
            <a:ext cx="5973491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BO" sz="21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s-ES_tradnl" b="1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12358" y="160764"/>
            <a:ext cx="6180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es-ES" sz="2200" b="1" dirty="0">
                <a:solidFill>
                  <a:srgbClr val="C00000"/>
                </a:solidFill>
              </a:rPr>
              <a:t>Programa de Desarrollo Social en Áreas Fronterizas del Noroeste y Noreste Argentinos con necesidades básicas insatisfechas (ARG-21/2014)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3645024"/>
            <a:ext cx="3950511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01008"/>
            <a:ext cx="3888432" cy="318436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/>
        </p:nvGraphicFramePr>
        <p:xfrm>
          <a:off x="683568" y="1248778"/>
          <a:ext cx="7656512" cy="206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207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1BBF5-4F59-49EB-BFD4-97213C6AA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4C1BBF5-4F59-49EB-BFD4-97213C6AA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9CE3C-E901-4750-9681-2C11DFFF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F89CE3C-E901-4750-9681-2C11DFFF2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FD63E9-8C18-4E07-ACE6-D55666746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C3FD63E9-8C18-4E07-ACE6-D55666746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029D1E-80A2-4ED5-9F5D-2664997D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6029D1E-80A2-4ED5-9F5D-2664997D2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771800" y="404664"/>
            <a:ext cx="6310972" cy="792088"/>
          </a:xfrm>
        </p:spPr>
        <p:txBody>
          <a:bodyPr>
            <a:normAutofit fontScale="90000"/>
          </a:bodyPr>
          <a:lstStyle/>
          <a:p>
            <a:r>
              <a:rPr lang="es-BO" sz="3000" b="1" dirty="0">
                <a:solidFill>
                  <a:srgbClr val="C00000"/>
                </a:solidFill>
              </a:rPr>
              <a:t>BRA-16/2014 PROGRAMA DE DESARROLLO INTEGRADO DE CORUMBÁ - PDI</a:t>
            </a:r>
          </a:p>
        </p:txBody>
      </p:sp>
      <p:pic>
        <p:nvPicPr>
          <p:cNvPr id="1026" name="Imagen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7" t="19683" r="615"/>
          <a:stretch/>
        </p:blipFill>
        <p:spPr bwMode="auto">
          <a:xfrm>
            <a:off x="5831632" y="1772816"/>
            <a:ext cx="3312368" cy="49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5300" y="1604519"/>
            <a:ext cx="5311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Se enmarca en las políticas del Plan Estratégico Institucional de FONPLATA.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Complementa otros recursos de financiamiento otorgados por fuentes de Brasil (PAC).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Se desarrollará en un área fronteriza que vincula a tres países miembros;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E08B4E-01AB-4405-9CC1-CE681603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3" y="3446493"/>
            <a:ext cx="5074629" cy="338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1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55776" y="123021"/>
            <a:ext cx="6180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es-ES" sz="2400" b="1" dirty="0">
                <a:solidFill>
                  <a:srgbClr val="C00000"/>
                </a:solidFill>
              </a:rPr>
              <a:t>Programa de Desarrollo de los Servicios de Agua Potable y Saneamiento de la Mesopotamia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52833959"/>
              </p:ext>
            </p:extLst>
          </p:nvPr>
        </p:nvGraphicFramePr>
        <p:xfrm>
          <a:off x="683568" y="1412777"/>
          <a:ext cx="776693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https://mail.google.com/mail/u/0/?ui=2&amp;ik=70df324b79&amp;view=fimg&amp;th=16297899efa1ed5b&amp;attid=0.1&amp;disp=emb&amp;realattid=ii_jfmzj3f30_162978977ba35e85&amp;attbid=ANGjdJ9YZQzrbHqgX316iR53HY8wJS5PAjo19x2cDtLYl20QyvQb8ULFH7mGn_hPQgaMlrQylSjFFessGcxP_tDzDj2dBEag24n3lxXJbBRKkvNKznNknMtFxjrwmgY&amp;sz=w1088-h726&amp;ats=1522966176107&amp;rm=16297899efa1ed5b&amp;zw&amp;atsh=1">
            <a:extLst>
              <a:ext uri="{FF2B5EF4-FFF2-40B4-BE49-F238E27FC236}">
                <a16:creationId xmlns:a16="http://schemas.microsoft.com/office/drawing/2014/main" id="{652019FB-2E66-4591-BB01-02DFEAA148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C6BF8E-FD27-42F3-9A2E-5DB5CD306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573016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664477-A32A-432D-80E4-900D53778B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0172"/>
            <a:ext cx="44196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6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1BBF5-4F59-49EB-BFD4-97213C6AA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4C1BBF5-4F59-49EB-BFD4-97213C6AA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9CE3C-E901-4750-9681-2C11DFFF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F89CE3C-E901-4750-9681-2C11DFFF2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FD63E9-8C18-4E07-ACE6-D55666746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C3FD63E9-8C18-4E07-ACE6-D55666746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029D1E-80A2-4ED5-9F5D-2664997D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6029D1E-80A2-4ED5-9F5D-2664997D2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461767" y="3214772"/>
            <a:ext cx="8413080" cy="813531"/>
          </a:xfrm>
        </p:spPr>
        <p:txBody>
          <a:bodyPr/>
          <a:lstStyle/>
          <a:p>
            <a:pPr marL="0" indent="0" algn="ctr">
              <a:buNone/>
            </a:pPr>
            <a:r>
              <a:rPr lang="es-BO" sz="4000" b="1" dirty="0">
                <a:ln>
                  <a:noFill/>
                </a:ln>
                <a:solidFill>
                  <a:srgbClr val="C00000"/>
                </a:solidFill>
              </a:rPr>
              <a:t>MUCHAS GRACIAS</a:t>
            </a:r>
            <a:endParaRPr lang="es-ES" sz="4000" b="1" dirty="0">
              <a:ln>
                <a:noFill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C9ACA34-271F-4A18-92D5-C4A603319B9F}"/>
              </a:ext>
            </a:extLst>
          </p:cNvPr>
          <p:cNvSpPr txBox="1">
            <a:spLocks/>
          </p:cNvSpPr>
          <p:nvPr/>
        </p:nvSpPr>
        <p:spPr>
          <a:xfrm>
            <a:off x="365460" y="620688"/>
            <a:ext cx="8413080" cy="5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s-ES_tradnl" sz="3200" b="1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¿QUIÉNES SOMOS?</a:t>
            </a:r>
            <a:endParaRPr lang="es-ES_tradnl" sz="4000" b="1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6E170B0-6891-46D2-8AEA-C591B9C5963E}"/>
              </a:ext>
            </a:extLst>
          </p:cNvPr>
          <p:cNvSpPr/>
          <p:nvPr/>
        </p:nvSpPr>
        <p:spPr>
          <a:xfrm>
            <a:off x="827584" y="486916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BO" sz="2000" dirty="0"/>
          </a:p>
          <a:p>
            <a:pPr algn="ctr"/>
            <a:r>
              <a:rPr lang="es-BO" sz="2000" dirty="0"/>
              <a:t>F</a:t>
            </a:r>
            <a:r>
              <a:rPr lang="es-ES" sz="2000" dirty="0"/>
              <a:t>ONPLATA es un organismo financiero multilateral de desarrollo conformado por los estados de la subregión sudamericana que pertenecen a la Cuenca del Plata: Argentina, Bolivia, Brasil, Paraguay y Uruguay.</a:t>
            </a:r>
          </a:p>
        </p:txBody>
      </p:sp>
      <p:pic>
        <p:nvPicPr>
          <p:cNvPr id="1028" name="Picture 4" descr="Resultado de imagen para fonplata">
            <a:extLst>
              <a:ext uri="{FF2B5EF4-FFF2-40B4-BE49-F238E27FC236}">
                <a16:creationId xmlns:a16="http://schemas.microsoft.com/office/drawing/2014/main" id="{C448F7DC-EF15-4E22-ACA6-D147B8F9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92" y="1373463"/>
            <a:ext cx="6696384" cy="366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0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C9ACA34-271F-4A18-92D5-C4A603319B9F}"/>
              </a:ext>
            </a:extLst>
          </p:cNvPr>
          <p:cNvSpPr txBox="1">
            <a:spLocks/>
          </p:cNvSpPr>
          <p:nvPr/>
        </p:nvSpPr>
        <p:spPr>
          <a:xfrm>
            <a:off x="365460" y="620688"/>
            <a:ext cx="8413080" cy="5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s-ES_tradnl" sz="3200" b="1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NUESTRA HISTORIA</a:t>
            </a:r>
            <a:endParaRPr lang="es-ES_tradnl" sz="4000" b="1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75C8B28-4122-4F5C-96A3-A4D7CC070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980522"/>
              </p:ext>
            </p:extLst>
          </p:nvPr>
        </p:nvGraphicFramePr>
        <p:xfrm>
          <a:off x="251520" y="1844824"/>
          <a:ext cx="871296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7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EFDA7-E975-4E4F-A287-33186895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ADEFDA7-E975-4E4F-A287-33186895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AB8C16-9B2E-41EC-A856-F129C5F3B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CAB8C16-9B2E-41EC-A856-F129C5F3B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62C7E4-8316-4CA2-9ED1-82BF3F4B8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9562C7E4-8316-4CA2-9ED1-82BF3F4B8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4AE97-916D-4634-A006-2798D3027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1F4AE97-916D-4634-A006-2798D3027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CF7BC-56AA-49E4-A13B-D7B9C8D53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E8CF7BC-56AA-49E4-A13B-D7B9C8D53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F3E19-F817-4B73-A377-B8178B56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62F3E19-F817-4B73-A377-B8178B568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886FB-692F-47B4-AB37-21FDD2E10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A11886FB-692F-47B4-AB37-21FDD2E10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1293F-6457-4C65-B83E-A4F0FB872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641293F-6457-4C65-B83E-A4F0FB872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C12C5-DF19-4975-8A21-F806A9306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DBC12C5-DF19-4975-8A21-F806A9306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1A787-D6FE-4B31-AC56-62CB9AB3B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901A787-D6FE-4B31-AC56-62CB9AB3B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B38A2-A6D0-4DED-A679-923D3DF1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FBB38A2-A6D0-4DED-A679-923D3DF1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6B85B-4E9C-4B14-B5C1-8D9C3DFD2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63C6B85B-4E9C-4B14-B5C1-8D9C3DFD2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8FF02-1DA9-4AAF-A772-A0112AA9E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1D8FF02-1DA9-4AAF-A772-A0112AA9E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B25D6-513C-420E-94D6-5A243AC50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49B25D6-513C-420E-94D6-5A243AC50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4BC54-1B55-4370-B641-C95293905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F24BC54-1B55-4370-B641-C95293905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C4A22-846B-4F86-AA1E-F2DD69F07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BD8C4A22-846B-4F86-AA1E-F2DD69F07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734C5-EC87-4C63-9AA2-962DDDA5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01734C5-EC87-4C63-9AA2-962DDDA5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D59766-4E30-4F28-BA5E-56B597CC1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AD59766-4E30-4F28-BA5E-56B597CC1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B9A560-7E4D-4639-8174-6DCFF2353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8EB9A560-7E4D-4639-8174-6DCFF2353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C9ACA34-271F-4A18-92D5-C4A603319B9F}"/>
              </a:ext>
            </a:extLst>
          </p:cNvPr>
          <p:cNvSpPr txBox="1">
            <a:spLocks/>
          </p:cNvSpPr>
          <p:nvPr/>
        </p:nvSpPr>
        <p:spPr>
          <a:xfrm>
            <a:off x="365460" y="620688"/>
            <a:ext cx="8413080" cy="5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s-ES_tradnl" sz="3200" b="1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PRINCIPALES RESULTADOS</a:t>
            </a:r>
            <a:endParaRPr lang="es-ES_tradnl" sz="4000" b="1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  <a:p>
            <a:endParaRPr lang="es-AR" sz="4000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3AD9138-CC93-40DA-A7EA-3533B266E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99597"/>
              </p:ext>
            </p:extLst>
          </p:nvPr>
        </p:nvGraphicFramePr>
        <p:xfrm>
          <a:off x="611560" y="1556792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C03B07-61D9-45C3-9921-AC860BC8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C03B07-61D9-45C3-9921-AC860BC87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62DAD4-B209-4062-97AA-6F6BE3B3C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0F62DAD4-B209-4062-97AA-6F6BE3B3C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A56D1-A6FB-4F3D-BC06-4DB28772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9BA56D1-A6FB-4F3D-BC06-4DB28772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B3279-70C3-4F5A-9627-08B8535A0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65B3279-70C3-4F5A-9627-08B8535A0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3C5820-2D2E-44EB-BAC9-46969A6A7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23C5820-2D2E-44EB-BAC9-46969A6A7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AFF59-01CE-4E7C-A63F-51A0D57C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9CAFF59-01CE-4E7C-A63F-51A0D57C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E1DFC-00E9-4A19-97E4-D2B0208C7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8E8E1DFC-00E9-4A19-97E4-D2B0208C7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CC622C-B790-497B-A449-DBFAD7D80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7DCC622C-B790-497B-A449-DBFAD7D80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63688" y="1285366"/>
            <a:ext cx="1332330" cy="5572635"/>
            <a:chOff x="1763688" y="1285366"/>
            <a:chExt cx="1332330" cy="5572635"/>
          </a:xfrm>
        </p:grpSpPr>
        <p:sp>
          <p:nvSpPr>
            <p:cNvPr id="17" name="Rectángulo redondeado 16"/>
            <p:cNvSpPr/>
            <p:nvPr/>
          </p:nvSpPr>
          <p:spPr>
            <a:xfrm>
              <a:off x="1827925" y="3038004"/>
              <a:ext cx="1077488" cy="1113368"/>
            </a:xfrm>
            <a:prstGeom prst="roundRect">
              <a:avLst>
                <a:gd name="adj" fmla="val 10000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1763688" y="1711186"/>
              <a:ext cx="13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dirty="0"/>
                <a:t>CULTURAL</a:t>
              </a: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2987824" y="1285366"/>
              <a:ext cx="0" cy="557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7771813" y="1674869"/>
            <a:ext cx="1431639" cy="1856018"/>
            <a:chOff x="7771813" y="1674869"/>
            <a:chExt cx="1431639" cy="1856018"/>
          </a:xfrm>
        </p:grpSpPr>
        <p:sp>
          <p:nvSpPr>
            <p:cNvPr id="33" name="CuadroTexto 32"/>
            <p:cNvSpPr txBox="1"/>
            <p:nvPr/>
          </p:nvSpPr>
          <p:spPr>
            <a:xfrm>
              <a:off x="7771813" y="1674869"/>
              <a:ext cx="1431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dirty="0"/>
                <a:t>DESARROLLO URBANO</a:t>
              </a: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7965293" y="2417519"/>
              <a:ext cx="1077488" cy="1113368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Grupo 3"/>
          <p:cNvGrpSpPr/>
          <p:nvPr/>
        </p:nvGrpSpPr>
        <p:grpSpPr>
          <a:xfrm>
            <a:off x="162850" y="1285364"/>
            <a:ext cx="1592228" cy="5572635"/>
            <a:chOff x="162850" y="1285364"/>
            <a:chExt cx="1592228" cy="5572635"/>
          </a:xfrm>
        </p:grpSpPr>
        <p:sp>
          <p:nvSpPr>
            <p:cNvPr id="12" name="Rectángulo redondeado 11"/>
            <p:cNvSpPr/>
            <p:nvPr/>
          </p:nvSpPr>
          <p:spPr>
            <a:xfrm>
              <a:off x="186769" y="5159103"/>
              <a:ext cx="1490605" cy="1165402"/>
            </a:xfrm>
            <a:prstGeom prst="roundRect">
              <a:avLst/>
            </a:prstGeom>
            <a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redondeado 12"/>
            <p:cNvSpPr/>
            <p:nvPr/>
          </p:nvSpPr>
          <p:spPr>
            <a:xfrm>
              <a:off x="162850" y="2725209"/>
              <a:ext cx="1498758" cy="1025317"/>
            </a:xfrm>
            <a:prstGeom prst="roundRect">
              <a:avLst/>
            </a:prstGeom>
            <a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94277" y="1711186"/>
              <a:ext cx="13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dirty="0"/>
                <a:t>AMBIENTAL</a:t>
              </a: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1755078" y="1285364"/>
              <a:ext cx="0" cy="557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/>
            <p:cNvSpPr txBox="1"/>
            <p:nvPr/>
          </p:nvSpPr>
          <p:spPr>
            <a:xfrm>
              <a:off x="187604" y="2179842"/>
              <a:ext cx="149542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75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MITIGACIÓN RIESGOS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95139" y="4258857"/>
              <a:ext cx="154119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750" b="1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BO" dirty="0"/>
                <a:t>TRATAMIENTO AGUAS RESIDUALES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900014" y="1285365"/>
            <a:ext cx="1601345" cy="5572635"/>
            <a:chOff x="2900014" y="1285365"/>
            <a:chExt cx="1601345" cy="5572635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4476112" y="1285365"/>
              <a:ext cx="0" cy="557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redondeado 20"/>
            <p:cNvSpPr/>
            <p:nvPr/>
          </p:nvSpPr>
          <p:spPr>
            <a:xfrm>
              <a:off x="3058949" y="2799207"/>
              <a:ext cx="1272067" cy="1113368"/>
            </a:xfrm>
            <a:prstGeom prst="roundRect">
              <a:avLst>
                <a:gd name="adj" fmla="val 10000"/>
              </a:avLst>
            </a:prstGeom>
            <a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3164778" y="1711186"/>
              <a:ext cx="13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dirty="0"/>
                <a:t>SOCIAL</a:t>
              </a:r>
            </a:p>
          </p:txBody>
        </p:sp>
        <p:pic>
          <p:nvPicPr>
            <p:cNvPr id="26" name="Imagen 25" descr="http://i.ytimg.com/vi/9baYECYFPUs/hqdefault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38666" y="4752354"/>
              <a:ext cx="1410644" cy="11247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7" name="CuadroTexto 36"/>
            <p:cNvSpPr txBox="1"/>
            <p:nvPr/>
          </p:nvSpPr>
          <p:spPr>
            <a:xfrm>
              <a:off x="2972781" y="4283471"/>
              <a:ext cx="1495429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750" b="1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BO" dirty="0"/>
                <a:t>SALUD</a:t>
              </a: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2900014" y="2169017"/>
              <a:ext cx="160134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750" b="1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BO" dirty="0"/>
                <a:t>AGUA Y SANEAMIENTO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438315" y="1296418"/>
            <a:ext cx="1695265" cy="5572635"/>
            <a:chOff x="4438315" y="1296418"/>
            <a:chExt cx="1695265" cy="5572635"/>
          </a:xfrm>
        </p:grpSpPr>
        <p:sp>
          <p:nvSpPr>
            <p:cNvPr id="23" name="Rectángulo redondeado 22"/>
            <p:cNvSpPr/>
            <p:nvPr/>
          </p:nvSpPr>
          <p:spPr>
            <a:xfrm>
              <a:off x="4632278" y="2076280"/>
              <a:ext cx="1275474" cy="1113368"/>
            </a:xfrm>
            <a:prstGeom prst="roundRect">
              <a:avLst>
                <a:gd name="adj" fmla="val 10000"/>
              </a:avLst>
            </a:prstGeom>
            <a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4497108" y="1691042"/>
              <a:ext cx="1434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dirty="0"/>
                <a:t>TRANSPORTE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658062" y="2843170"/>
              <a:ext cx="13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750" b="1">
                  <a:solidFill>
                    <a:srgbClr val="FFC000"/>
                  </a:solidFill>
                </a:defRPr>
              </a:lvl1pPr>
            </a:lstStyle>
            <a:p>
              <a:r>
                <a:rPr lang="es-BO" dirty="0">
                  <a:solidFill>
                    <a:srgbClr val="FFFF00"/>
                  </a:solidFill>
                </a:rPr>
                <a:t>VIAL</a:t>
              </a:r>
            </a:p>
          </p:txBody>
        </p:sp>
        <p:pic>
          <p:nvPicPr>
            <p:cNvPr id="1026" name="Picture 2" descr="http://2.bp.blogspot.com/-ke-XYqdq5zo/UL4iaN6nYhI/AAAAAAAASGo/_4T917Yypu8/s640/vias_de_tren-_Concepcion_del_Uruguay_Paran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778" y="3304838"/>
              <a:ext cx="1350497" cy="117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/>
            <p:cNvSpPr txBox="1"/>
            <p:nvPr/>
          </p:nvSpPr>
          <p:spPr>
            <a:xfrm>
              <a:off x="4487129" y="3491023"/>
              <a:ext cx="1495429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750" b="1" dirty="0">
                  <a:solidFill>
                    <a:srgbClr val="FFFF00"/>
                  </a:solidFill>
                </a:rPr>
                <a:t>FERROVIARIO</a:t>
              </a:r>
            </a:p>
          </p:txBody>
        </p:sp>
        <p:cxnSp>
          <p:nvCxnSpPr>
            <p:cNvPr id="29" name="Conector recto 28"/>
            <p:cNvCxnSpPr/>
            <p:nvPr/>
          </p:nvCxnSpPr>
          <p:spPr>
            <a:xfrm>
              <a:off x="6012160" y="1296418"/>
              <a:ext cx="0" cy="557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292" y="4567483"/>
              <a:ext cx="1414206" cy="1060655"/>
            </a:xfrm>
            <a:prstGeom prst="rect">
              <a:avLst/>
            </a:prstGeom>
          </p:spPr>
        </p:pic>
        <p:sp>
          <p:nvSpPr>
            <p:cNvPr id="40" name="CuadroTexto 39"/>
            <p:cNvSpPr txBox="1"/>
            <p:nvPr/>
          </p:nvSpPr>
          <p:spPr>
            <a:xfrm>
              <a:off x="4438315" y="4637516"/>
              <a:ext cx="1629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500" b="1" dirty="0">
                  <a:solidFill>
                    <a:srgbClr val="FFFF00"/>
                  </a:solidFill>
                </a:rPr>
                <a:t>AEROPORTUARIO</a:t>
              </a:r>
            </a:p>
          </p:txBody>
        </p:sp>
        <p:pic>
          <p:nvPicPr>
            <p:cNvPr id="44" name="Imagen 43" descr="http://eldiario.com.uy/wp-content/uploads/2012/08/nueva-palmira-puerto-e1344516577599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746961"/>
              <a:ext cx="1431506" cy="991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CuadroTexto 44"/>
            <p:cNvSpPr txBox="1"/>
            <p:nvPr/>
          </p:nvSpPr>
          <p:spPr>
            <a:xfrm>
              <a:off x="4504069" y="5726883"/>
              <a:ext cx="1629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500" b="1" dirty="0">
                  <a:solidFill>
                    <a:srgbClr val="0070C0"/>
                  </a:solidFill>
                </a:rPr>
                <a:t>PORTUARIO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907752" y="1285364"/>
            <a:ext cx="2033859" cy="5572635"/>
            <a:chOff x="5907752" y="1285364"/>
            <a:chExt cx="2033859" cy="5572635"/>
          </a:xfrm>
        </p:grpSpPr>
        <p:sp>
          <p:nvSpPr>
            <p:cNvPr id="30" name="Rectángulo redondeado 29"/>
            <p:cNvSpPr/>
            <p:nvPr/>
          </p:nvSpPr>
          <p:spPr>
            <a:xfrm>
              <a:off x="6381734" y="2849679"/>
              <a:ext cx="1203351" cy="1113368"/>
            </a:xfrm>
            <a:prstGeom prst="roundRect">
              <a:avLst>
                <a:gd name="adj" fmla="val 10000"/>
              </a:avLst>
            </a:prstGeom>
            <a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6233954" y="1706948"/>
              <a:ext cx="1434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dirty="0"/>
                <a:t>PRODUCTIVO</a:t>
              </a:r>
            </a:p>
          </p:txBody>
        </p:sp>
        <p:cxnSp>
          <p:nvCxnSpPr>
            <p:cNvPr id="32" name="Conector recto 31"/>
            <p:cNvCxnSpPr/>
            <p:nvPr/>
          </p:nvCxnSpPr>
          <p:spPr>
            <a:xfrm>
              <a:off x="7812360" y="1285364"/>
              <a:ext cx="0" cy="557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n 41" descr="http://www.minem.gob.pe/images/galeria/10_electrificacion-860z055f257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638" y="4585766"/>
              <a:ext cx="1219070" cy="1094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CuadroTexto 42"/>
            <p:cNvSpPr txBox="1"/>
            <p:nvPr/>
          </p:nvSpPr>
          <p:spPr>
            <a:xfrm>
              <a:off x="5951843" y="3985901"/>
              <a:ext cx="198976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750" b="1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BO" dirty="0"/>
                <a:t>ELECTRIFICACIÓN RURAL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907752" y="2225559"/>
              <a:ext cx="198976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750" b="1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BO" dirty="0"/>
                <a:t>DESARROLLO AGRÍCOLA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9672" y="807115"/>
            <a:ext cx="8770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b="1" dirty="0">
                <a:solidFill>
                  <a:srgbClr val="000000"/>
                </a:solidFill>
              </a:rPr>
              <a:t>Se enfoca en pequeños y medianos proyectos de desarrollo, cuyo monto promedio es de USD 30M.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20D2B84E-C74C-404E-BCAA-4731A58B73A8}"/>
              </a:ext>
            </a:extLst>
          </p:cNvPr>
          <p:cNvSpPr txBox="1">
            <a:spLocks/>
          </p:cNvSpPr>
          <p:nvPr/>
        </p:nvSpPr>
        <p:spPr>
          <a:xfrm>
            <a:off x="1082993" y="274921"/>
            <a:ext cx="7693000" cy="5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s-ES_tradnl" sz="2800" b="1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PROYECTOS APROBADOS (2012-2017)</a:t>
            </a:r>
            <a:endParaRPr lang="es-ES_tradnl" sz="3600" b="1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endParaRPr lang="es-AR" sz="3600" dirty="0">
              <a:solidFill>
                <a:srgbClr val="3366FF"/>
              </a:solidFill>
              <a:latin typeface="Arial Narrow" panose="020B0606020202030204" pitchFamily="34" charset="0"/>
            </a:endParaRPr>
          </a:p>
          <a:p>
            <a:endParaRPr lang="es-AR" sz="3600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C9ACA34-271F-4A18-92D5-C4A603319B9F}"/>
              </a:ext>
            </a:extLst>
          </p:cNvPr>
          <p:cNvSpPr txBox="1">
            <a:spLocks/>
          </p:cNvSpPr>
          <p:nvPr/>
        </p:nvSpPr>
        <p:spPr>
          <a:xfrm>
            <a:off x="1115616" y="404664"/>
            <a:ext cx="7693000" cy="54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s-ES_tradnl" sz="2800" b="1" dirty="0">
                <a:ln>
                  <a:noFill/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PROYECTOS APROBADOS (2012-2017)</a:t>
            </a:r>
            <a:endParaRPr lang="es-ES_tradnl" sz="3600" b="1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endParaRPr lang="es-AR" sz="3600" dirty="0">
              <a:solidFill>
                <a:srgbClr val="3366FF"/>
              </a:solidFill>
              <a:latin typeface="Arial Narrow" panose="020B0606020202030204" pitchFamily="34" charset="0"/>
            </a:endParaRPr>
          </a:p>
          <a:p>
            <a:endParaRPr lang="es-AR" sz="3600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2785D0-C909-4343-B95A-9A8F174F5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1"/>
          <a:stretch/>
        </p:blipFill>
        <p:spPr>
          <a:xfrm>
            <a:off x="683568" y="1124744"/>
            <a:ext cx="3816424" cy="51293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59B2FB-4079-4E37-9EB2-186E0D1C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87360" r="28846"/>
          <a:stretch/>
        </p:blipFill>
        <p:spPr>
          <a:xfrm>
            <a:off x="4499992" y="1124744"/>
            <a:ext cx="2377327" cy="9768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0C3FF8-6223-4AD4-850F-8F2A2675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80928"/>
            <a:ext cx="4002641" cy="3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s-BO" b="1" dirty="0">
                <a:ln w="0"/>
                <a:solidFill>
                  <a:srgbClr val="D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INTERVENCIONES PROPUESTAS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2913" y="1700808"/>
            <a:ext cx="8241535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Fortalecer cadenas de valor mediante el financiamiento de la infraestructura física, desarrollo productivo y socioeconómico, tanto a nivel nacional, provincial o local.</a:t>
            </a:r>
          </a:p>
          <a:p>
            <a:pPr marL="0" lvl="1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defRPr/>
            </a:pPr>
            <a:endParaRPr lang="es-ES" sz="2400" dirty="0"/>
          </a:p>
          <a:p>
            <a:pPr marL="342900" lvl="1" indent="-342900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BO" sz="2400" dirty="0"/>
          </a:p>
          <a:p>
            <a:pPr marL="342900" lvl="1" indent="-342900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s-BO" sz="2400" dirty="0"/>
              <a:t>Focalizar el financiamiento en proyectos para el desarrollo de espacios geográficos fronterizos que comparten una malla de infraestructura y tejidos socioeconómicos similares y complementarios, aunque con desarrollo relativo heterogéneo.</a:t>
            </a:r>
          </a:p>
          <a:p>
            <a:pPr marL="0" lvl="1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defRPr/>
            </a:pPr>
            <a:endParaRPr lang="es-BO" sz="2400" dirty="0"/>
          </a:p>
          <a:p>
            <a:pPr marL="342900" lvl="1" indent="-342900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BO" sz="2400" dirty="0"/>
          </a:p>
          <a:p>
            <a:pPr marL="342900" lvl="1" indent="-342900" algn="just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s-BO" sz="2400" dirty="0"/>
              <a:t>Objetivo: expandir el potencial económico y social en las áreas prioritarias de frontera dentro de la Cuenca del Plata.</a:t>
            </a:r>
          </a:p>
        </p:txBody>
      </p:sp>
    </p:spTree>
    <p:extLst>
      <p:ext uri="{BB962C8B-B14F-4D97-AF65-F5344CB8AC3E}">
        <p14:creationId xmlns:p14="http://schemas.microsoft.com/office/powerpoint/2010/main" val="30119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1554" y="774147"/>
            <a:ext cx="8413080" cy="426434"/>
          </a:xfrm>
        </p:spPr>
        <p:txBody>
          <a:bodyPr/>
          <a:lstStyle/>
          <a:p>
            <a:pPr lvl="0" algn="ctr"/>
            <a:r>
              <a:rPr lang="es-ES_tradnl" sz="2400" b="1" dirty="0">
                <a:ln>
                  <a:noFill/>
                </a:ln>
                <a:solidFill>
                  <a:srgbClr val="C00000"/>
                </a:solidFill>
                <a:cs typeface="Arial" charset="0"/>
              </a:rPr>
              <a:t>INCLUSIÓN Y DESARROLLO SOCIAL, AMBIENTAL Y URBANO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57" y="4568719"/>
            <a:ext cx="2018079" cy="15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34" y="4547533"/>
            <a:ext cx="2018079" cy="1531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uadroTexto 1"/>
          <p:cNvSpPr txBox="1"/>
          <p:nvPr/>
        </p:nvSpPr>
        <p:spPr>
          <a:xfrm>
            <a:off x="4780115" y="4088859"/>
            <a:ext cx="43499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700" b="1" dirty="0">
                <a:solidFill>
                  <a:srgbClr val="000000"/>
                </a:solidFill>
              </a:rPr>
              <a:t>Desarrollo Integrado de </a:t>
            </a:r>
            <a:r>
              <a:rPr lang="es-ES" sz="1700" b="1" dirty="0" err="1">
                <a:solidFill>
                  <a:srgbClr val="000000"/>
                </a:solidFill>
              </a:rPr>
              <a:t>Corumbá</a:t>
            </a:r>
            <a:r>
              <a:rPr lang="es-ES" sz="1700" b="1" dirty="0">
                <a:solidFill>
                  <a:srgbClr val="000000"/>
                </a:solidFill>
              </a:rPr>
              <a:t> (BRA-16/14)</a:t>
            </a:r>
            <a:endParaRPr lang="es-ES_tradnl" sz="1700" b="1" dirty="0">
              <a:solidFill>
                <a:srgbClr val="000000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879" y="2098897"/>
            <a:ext cx="1386677" cy="1681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8" name="Picture 4" descr="http://fotos01.farodevigo.es/mmp/2013/06/09/646x260/agu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32" y="2093701"/>
            <a:ext cx="2390937" cy="1694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54311" y="1200581"/>
            <a:ext cx="4644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BO" sz="1700" b="1" dirty="0">
                <a:solidFill>
                  <a:srgbClr val="000000"/>
                </a:solidFill>
              </a:rPr>
              <a:t>Desarrollo Social en Áreas Fronterizas del </a:t>
            </a:r>
          </a:p>
          <a:p>
            <a:pPr lvl="0"/>
            <a:r>
              <a:rPr lang="es-BO" sz="1700" b="1" dirty="0">
                <a:solidFill>
                  <a:srgbClr val="000000"/>
                </a:solidFill>
              </a:rPr>
              <a:t>Noroeste y Noreste Argentinos con Necesidades Básicas Insatisfechas </a:t>
            </a:r>
            <a:r>
              <a:rPr lang="pt-BR" sz="1700" b="1" dirty="0">
                <a:solidFill>
                  <a:srgbClr val="000000"/>
                </a:solidFill>
              </a:rPr>
              <a:t>(</a:t>
            </a:r>
            <a:r>
              <a:rPr lang="es-ES" sz="1700" b="1" dirty="0">
                <a:solidFill>
                  <a:srgbClr val="000000"/>
                </a:solidFill>
              </a:rPr>
              <a:t>ARG-21</a:t>
            </a:r>
            <a:r>
              <a:rPr lang="pt-BR" sz="1700" b="1" dirty="0">
                <a:solidFill>
                  <a:srgbClr val="000000"/>
                </a:solidFill>
              </a:rPr>
              <a:t>/14)</a:t>
            </a:r>
            <a:endParaRPr lang="es-ES_tradnl" sz="1700" b="1" dirty="0">
              <a:solidFill>
                <a:srgbClr val="000000"/>
              </a:solidFill>
            </a:endParaRPr>
          </a:p>
        </p:txBody>
      </p:sp>
      <p:sp>
        <p:nvSpPr>
          <p:cNvPr id="7" name="AutoShape 6" descr="Resultado de imagen de CAMPAÑAS FUMIGACION CHA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18" name="Imagen 17" descr="http://i.ytimg.com/vi/9baYECYFPUs/hqdefault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2944" y="4753836"/>
            <a:ext cx="2099225" cy="143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34" name="Picture 10" descr="http://www.elmontepatrino.cl/media/users/26/1325980/images/public/415220/vin3.jpg?v=13760183946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7" y="4781606"/>
            <a:ext cx="1761284" cy="131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06986" y="4024849"/>
            <a:ext cx="44511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>
              <a:defRPr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BO" dirty="0">
                <a:effectLst/>
              </a:rPr>
              <a:t>Fortalecimiento de la Interrupción de Transmisión Vectorial del Chagas  </a:t>
            </a:r>
            <a:r>
              <a:rPr lang="es-ES" dirty="0">
                <a:effectLst/>
              </a:rPr>
              <a:t>(ARG-19/13)</a:t>
            </a:r>
            <a:endParaRPr lang="es-ES_tradnl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33975" y="1207595"/>
            <a:ext cx="43364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700" b="1" dirty="0">
                <a:solidFill>
                  <a:srgbClr val="000000"/>
                </a:solidFill>
              </a:rPr>
              <a:t>Construcción y Mejora de Sistemas de Saneamiento en Localidades de la Cuenca del Río Santa Lucía (URU-14/14)</a:t>
            </a:r>
          </a:p>
        </p:txBody>
      </p:sp>
      <p:pic>
        <p:nvPicPr>
          <p:cNvPr id="21" name="Imagen 20" descr="http://www.saceem.com.uy/imagenes/mediana_durazn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30" y="2378790"/>
            <a:ext cx="2148689" cy="14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75" y="2091772"/>
            <a:ext cx="2018079" cy="1774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631556" y="6041563"/>
            <a:ext cx="61937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BO" dirty="0"/>
              <a:t>Disminución de brechas socioeconómicas</a:t>
            </a:r>
          </a:p>
          <a:p>
            <a:r>
              <a:rPr lang="es-BO" dirty="0"/>
              <a:t>Áreas alejadas, Calidad ambiental</a:t>
            </a:r>
          </a:p>
        </p:txBody>
      </p:sp>
    </p:spTree>
    <p:extLst>
      <p:ext uri="{BB962C8B-B14F-4D97-AF65-F5344CB8AC3E}">
        <p14:creationId xmlns:p14="http://schemas.microsoft.com/office/powerpoint/2010/main" val="2816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22846" y="4293096"/>
            <a:ext cx="5973491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BO" sz="21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s-ES_tradnl" b="1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84765" y="72736"/>
            <a:ext cx="5870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es-ES" sz="2200" b="1" dirty="0">
                <a:solidFill>
                  <a:srgbClr val="C00000"/>
                </a:solidFill>
              </a:rPr>
              <a:t>Proyecto de integración ferroviaria argentino boliviana para el desarrollo económico y regional – Ramal C15 Ferrocarril General Belgrano (ARG-23/2015)</a:t>
            </a:r>
            <a:endParaRPr lang="es-BO" sz="2000" dirty="0"/>
          </a:p>
        </p:txBody>
      </p:sp>
      <p:graphicFrame>
        <p:nvGraphicFramePr>
          <p:cNvPr id="12" name="Diagrama 11"/>
          <p:cNvGraphicFramePr/>
          <p:nvPr/>
        </p:nvGraphicFramePr>
        <p:xfrm>
          <a:off x="1485900" y="1446550"/>
          <a:ext cx="6937307" cy="206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972058222"/>
              </p:ext>
            </p:extLst>
          </p:nvPr>
        </p:nvGraphicFramePr>
        <p:xfrm>
          <a:off x="825787" y="3656305"/>
          <a:ext cx="756760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94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DF01D2-6287-4533-8B21-7560AAAA9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C2DF01D2-6287-4533-8B21-7560AAAA9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158C70-75DA-430A-83D0-E8A77F40E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A7158C70-75DA-430A-83D0-E8A77F40E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C782AC-72E0-4C92-B008-6F655600F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BBC782AC-72E0-4C92-B008-6F655600F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D4C0A8-6CED-4C44-8057-D005AC97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99D4C0A8-6CED-4C44-8057-D005AC977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925858-F186-448D-A27A-F1ECE0689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33925858-F186-448D-A27A-F1ECE0689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C93717-9002-4DEF-A281-F1F5F6902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graphicEl>
                                              <a:dgm id="{7DC93717-9002-4DEF-A281-F1F5F6902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585871-D48A-4E1C-9696-89F4D04DB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22585871-D48A-4E1C-9696-89F4D04DB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CA2DE80-CA31-41EA-8581-A938D609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8CA2DE80-CA31-41EA-8581-A938D6099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E7430D-B8DB-453D-BE6A-9C1CC40C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0EE7430D-B8DB-453D-BE6A-9C1CC40CD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EAE423-03CE-4009-B636-6D19DEE2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graphicEl>
                                              <a:dgm id="{8AEAE423-03CE-4009-B636-6D19DEE2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611D04-71AD-44F4-B634-7FAE8770E4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648</Words>
  <Application>Microsoft Office PowerPoint</Application>
  <PresentationFormat>Presentación en pantalla (4:3)</PresentationFormat>
  <Paragraphs>86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BRA-16/2014 PROGRAMA DE DESARROLLO INTEGRADO DE CORUMBÁ - PDI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Cortez, Cristian</dc:creator>
  <cp:keywords/>
  <cp:lastModifiedBy>Kenneth Tercero</cp:lastModifiedBy>
  <cp:revision>118</cp:revision>
  <cp:lastPrinted>2015-07-22T16:48:14Z</cp:lastPrinted>
  <dcterms:created xsi:type="dcterms:W3CDTF">2014-11-27T15:33:41Z</dcterms:created>
  <dcterms:modified xsi:type="dcterms:W3CDTF">2022-11-11T03:20:55Z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TC020167959991</vt:lpwstr>
  </property>
</Properties>
</file>