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4" r:id="rId3"/>
    <p:sldId id="262" r:id="rId4"/>
    <p:sldId id="265" r:id="rId5"/>
    <p:sldId id="261" r:id="rId6"/>
    <p:sldId id="260" r:id="rId7"/>
    <p:sldId id="269" r:id="rId8"/>
    <p:sldId id="268" r:id="rId9"/>
    <p:sldId id="272" r:id="rId10"/>
    <p:sldId id="310" r:id="rId11"/>
    <p:sldId id="311" r:id="rId12"/>
    <p:sldId id="273" r:id="rId13"/>
    <p:sldId id="299" r:id="rId14"/>
    <p:sldId id="298" r:id="rId15"/>
    <p:sldId id="297"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74" r:id="rId33"/>
    <p:sldId id="300" r:id="rId34"/>
    <p:sldId id="301" r:id="rId35"/>
    <p:sldId id="302" r:id="rId36"/>
    <p:sldId id="303" r:id="rId37"/>
    <p:sldId id="304" r:id="rId38"/>
    <p:sldId id="305" r:id="rId39"/>
    <p:sldId id="306" r:id="rId40"/>
    <p:sldId id="307" r:id="rId41"/>
    <p:sldId id="308" r:id="rId42"/>
    <p:sldId id="309" r:id="rId43"/>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2064" y="-3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11DCB66B-5F1B-4BED-B8D2-88013F3658AF}" type="datetimeFigureOut">
              <a:rPr lang="es-MX" smtClean="0"/>
              <a:pPr/>
              <a:t>04/04/18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7A201799-0FCB-4220-A6D6-4B4E26F82344}" type="slidenum">
              <a:rPr lang="es-MX" smtClean="0"/>
              <a:pPr/>
              <a:t>‹Nr.›</a:t>
            </a:fld>
            <a:endParaRPr lang="es-MX"/>
          </a:p>
        </p:txBody>
      </p:sp>
    </p:spTree>
  </p:cSld>
  <p:clrMapOvr>
    <a:masterClrMapping/>
  </p:clrMapOvr>
  <p:transition xmlns:p14="http://schemas.microsoft.com/office/powerpoint/2010/main" spd="slow">
    <p:plu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7164288" y="274638"/>
            <a:ext cx="1522512"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11DCB66B-5F1B-4BED-B8D2-88013F3658AF}" type="datetimeFigureOut">
              <a:rPr lang="es-MX" smtClean="0"/>
              <a:pPr/>
              <a:t>04/04/18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7A201799-0FCB-4220-A6D6-4B4E26F82344}" type="slidenum">
              <a:rPr lang="es-MX" smtClean="0"/>
              <a:pPr/>
              <a:t>‹Nr.›</a:t>
            </a:fld>
            <a:endParaRPr lang="es-MX"/>
          </a:p>
        </p:txBody>
      </p:sp>
    </p:spTree>
  </p:cSld>
  <p:clrMapOvr>
    <a:masterClrMapping/>
  </p:clrMapOvr>
  <p:transition xmlns:p14="http://schemas.microsoft.com/office/powerpoint/2010/main" spd="slow">
    <p:plus/>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11DCB66B-5F1B-4BED-B8D2-88013F3658AF}" type="datetimeFigureOut">
              <a:rPr lang="es-MX" smtClean="0"/>
              <a:pPr/>
              <a:t>04/04/18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7A201799-0FCB-4220-A6D6-4B4E26F82344}" type="slidenum">
              <a:rPr lang="es-MX" smtClean="0"/>
              <a:pPr/>
              <a:t>‹Nr.›</a:t>
            </a:fld>
            <a:endParaRPr lang="es-MX"/>
          </a:p>
        </p:txBody>
      </p:sp>
    </p:spTree>
  </p:cSld>
  <p:clrMapOvr>
    <a:masterClrMapping/>
  </p:clrMapOvr>
  <p:transition xmlns:p14="http://schemas.microsoft.com/office/powerpoint/2010/main" spd="slow">
    <p:plu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7164288" y="274638"/>
            <a:ext cx="1522512" cy="114300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11DCB66B-5F1B-4BED-B8D2-88013F3658AF}" type="datetimeFigureOut">
              <a:rPr lang="es-MX" smtClean="0"/>
              <a:pPr/>
              <a:t>04/04/18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7A201799-0FCB-4220-A6D6-4B4E26F82344}" type="slidenum">
              <a:rPr lang="es-MX" smtClean="0"/>
              <a:pPr/>
              <a:t>‹Nr.›</a:t>
            </a:fld>
            <a:endParaRPr lang="es-MX"/>
          </a:p>
        </p:txBody>
      </p:sp>
    </p:spTree>
  </p:cSld>
  <p:clrMapOvr>
    <a:masterClrMapping/>
  </p:clrMapOvr>
  <p:transition xmlns:p14="http://schemas.microsoft.com/office/powerpoint/2010/main" spd="slow">
    <p:plu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11DCB66B-5F1B-4BED-B8D2-88013F3658AF}" type="datetimeFigureOut">
              <a:rPr lang="es-MX" smtClean="0"/>
              <a:pPr/>
              <a:t>04/04/18</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7A201799-0FCB-4220-A6D6-4B4E26F82344}" type="slidenum">
              <a:rPr lang="es-MX" smtClean="0"/>
              <a:pPr/>
              <a:t>‹Nr.›</a:t>
            </a:fld>
            <a:endParaRPr lang="es-MX"/>
          </a:p>
        </p:txBody>
      </p:sp>
    </p:spTree>
  </p:cSld>
  <p:clrMapOvr>
    <a:masterClrMapping/>
  </p:clrMapOvr>
  <p:transition xmlns:p14="http://schemas.microsoft.com/office/powerpoint/2010/main" spd="slow">
    <p:plu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7164288" y="274638"/>
            <a:ext cx="1522512" cy="114300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11DCB66B-5F1B-4BED-B8D2-88013F3658AF}" type="datetimeFigureOut">
              <a:rPr lang="es-MX" smtClean="0"/>
              <a:pPr/>
              <a:t>04/04/18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7A201799-0FCB-4220-A6D6-4B4E26F82344}" type="slidenum">
              <a:rPr lang="es-MX" smtClean="0"/>
              <a:pPr/>
              <a:t>‹Nr.›</a:t>
            </a:fld>
            <a:endParaRPr lang="es-MX"/>
          </a:p>
        </p:txBody>
      </p:sp>
    </p:spTree>
  </p:cSld>
  <p:clrMapOvr>
    <a:masterClrMapping/>
  </p:clrMapOvr>
  <p:transition xmlns:p14="http://schemas.microsoft.com/office/powerpoint/2010/main" spd="slow">
    <p:plu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7164288" y="274638"/>
            <a:ext cx="1522512"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11DCB66B-5F1B-4BED-B8D2-88013F3658AF}" type="datetimeFigureOut">
              <a:rPr lang="es-MX" smtClean="0"/>
              <a:pPr/>
              <a:t>04/04/18</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7A201799-0FCB-4220-A6D6-4B4E26F82344}" type="slidenum">
              <a:rPr lang="es-MX" smtClean="0"/>
              <a:pPr/>
              <a:t>‹Nr.›</a:t>
            </a:fld>
            <a:endParaRPr lang="es-MX"/>
          </a:p>
        </p:txBody>
      </p:sp>
    </p:spTree>
  </p:cSld>
  <p:clrMapOvr>
    <a:masterClrMapping/>
  </p:clrMapOvr>
  <p:transition xmlns:p14="http://schemas.microsoft.com/office/powerpoint/2010/main" spd="slow">
    <p:plu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7164288" y="274638"/>
            <a:ext cx="1522512" cy="114300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11DCB66B-5F1B-4BED-B8D2-88013F3658AF}" type="datetimeFigureOut">
              <a:rPr lang="es-MX" smtClean="0"/>
              <a:pPr/>
              <a:t>04/04/18</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7A201799-0FCB-4220-A6D6-4B4E26F82344}" type="slidenum">
              <a:rPr lang="es-MX" smtClean="0"/>
              <a:pPr/>
              <a:t>‹Nr.›</a:t>
            </a:fld>
            <a:endParaRPr lang="es-MX"/>
          </a:p>
        </p:txBody>
      </p:sp>
    </p:spTree>
  </p:cSld>
  <p:clrMapOvr>
    <a:masterClrMapping/>
  </p:clrMapOvr>
  <p:transition xmlns:p14="http://schemas.microsoft.com/office/powerpoint/2010/main" spd="slow">
    <p:plus/>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11DCB66B-5F1B-4BED-B8D2-88013F3658AF}" type="datetimeFigureOut">
              <a:rPr lang="es-MX" smtClean="0"/>
              <a:pPr/>
              <a:t>04/04/18</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7A201799-0FCB-4220-A6D6-4B4E26F82344}" type="slidenum">
              <a:rPr lang="es-MX" smtClean="0"/>
              <a:pPr/>
              <a:t>‹Nr.›</a:t>
            </a:fld>
            <a:endParaRPr lang="es-MX"/>
          </a:p>
        </p:txBody>
      </p:sp>
    </p:spTree>
  </p:cSld>
  <p:clrMapOvr>
    <a:masterClrMapping/>
  </p:clrMapOvr>
  <p:transition xmlns:p14="http://schemas.microsoft.com/office/powerpoint/2010/main" spd="slow">
    <p:plu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11DCB66B-5F1B-4BED-B8D2-88013F3658AF}" type="datetimeFigureOut">
              <a:rPr lang="es-MX" smtClean="0"/>
              <a:pPr/>
              <a:t>04/04/18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7A201799-0FCB-4220-A6D6-4B4E26F82344}" type="slidenum">
              <a:rPr lang="es-MX" smtClean="0"/>
              <a:pPr/>
              <a:t>‹Nr.›</a:t>
            </a:fld>
            <a:endParaRPr lang="es-MX"/>
          </a:p>
        </p:txBody>
      </p:sp>
    </p:spTree>
  </p:cSld>
  <p:clrMapOvr>
    <a:masterClrMapping/>
  </p:clrMapOvr>
  <p:transition xmlns:p14="http://schemas.microsoft.com/office/powerpoint/2010/main" spd="slow">
    <p:plu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11DCB66B-5F1B-4BED-B8D2-88013F3658AF}" type="datetimeFigureOut">
              <a:rPr lang="es-MX" smtClean="0"/>
              <a:pPr/>
              <a:t>04/04/18</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7A201799-0FCB-4220-A6D6-4B4E26F82344}" type="slidenum">
              <a:rPr lang="es-MX" smtClean="0"/>
              <a:pPr/>
              <a:t>‹Nr.›</a:t>
            </a:fld>
            <a:endParaRPr lang="es-MX"/>
          </a:p>
        </p:txBody>
      </p:sp>
    </p:spTree>
  </p:cSld>
  <p:clrMapOvr>
    <a:masterClrMapping/>
  </p:clrMapOvr>
  <p:transition xmlns:p14="http://schemas.microsoft.com/office/powerpoint/2010/main" spd="slow">
    <p:plus/>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pie de página"/>
          <p:cNvSpPr>
            <a:spLocks noGrp="1"/>
          </p:cNvSpPr>
          <p:nvPr>
            <p:ph type="ftr" sz="quarter" idx="3"/>
          </p:nvPr>
        </p:nvSpPr>
        <p:spPr>
          <a:xfrm>
            <a:off x="2627784" y="6497960"/>
            <a:ext cx="4032448" cy="36004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MX" dirty="0" smtClean="0"/>
              <a:t>UAGRM </a:t>
            </a:r>
            <a:r>
              <a:rPr lang="es-ES" dirty="0" smtClean="0"/>
              <a:t>–</a:t>
            </a:r>
            <a:r>
              <a:rPr lang="es-MX" dirty="0" smtClean="0"/>
              <a:t> HABITAT </a:t>
            </a:r>
            <a:r>
              <a:rPr lang="es-ES" dirty="0" smtClean="0"/>
              <a:t>–</a:t>
            </a:r>
            <a:r>
              <a:rPr lang="es-MX" dirty="0" smtClean="0"/>
              <a:t> PLANIFICACION TERRITORIAL</a:t>
            </a:r>
            <a:endParaRPr lang="es-MX" dirty="0"/>
          </a:p>
        </p:txBody>
      </p:sp>
      <p:pic>
        <p:nvPicPr>
          <p:cNvPr id="7" name="Imagen 6" descr="13681093_1084109818330975_8228417837145056885_n.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060763" y="19513"/>
            <a:ext cx="1083237" cy="108323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plus/>
  </p:transition>
  <p:txStyles>
    <p:titleStyle>
      <a:lvl1pPr algn="ctr" defTabSz="914400" rtl="0" eaLnBrk="1" latinLnBrk="0" hangingPunct="1">
        <a:spcBef>
          <a:spcPct val="0"/>
        </a:spcBef>
        <a:buNone/>
        <a:defRPr sz="2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microsoft.com/office/2007/relationships/hdphoto" Target="../media/hdphoto1.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microsoft.com/office/2007/relationships/hdphoto" Target="../media/hdphoto1.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340768"/>
            <a:ext cx="8229600" cy="4525963"/>
          </a:xfrm>
        </p:spPr>
        <p:txBody>
          <a:bodyPr>
            <a:normAutofit lnSpcReduction="10000"/>
          </a:bodyPr>
          <a:lstStyle/>
          <a:p>
            <a:pPr marL="0" indent="0" algn="ctr">
              <a:buNone/>
            </a:pPr>
            <a:r>
              <a:rPr lang="en-US" sz="3600" b="1" dirty="0" smtClean="0">
                <a:solidFill>
                  <a:srgbClr val="006600"/>
                </a:solidFill>
              </a:rPr>
              <a:t>FACULTAD DE CIENCIAS DEL HABITAT</a:t>
            </a:r>
            <a:endParaRPr lang="en-US" sz="3600" b="1" dirty="0">
              <a:solidFill>
                <a:srgbClr val="006600"/>
              </a:solidFill>
            </a:endParaRPr>
          </a:p>
          <a:p>
            <a:pPr marL="0" indent="0" algn="ctr">
              <a:buNone/>
            </a:pPr>
            <a:r>
              <a:rPr lang="en-US" sz="3600" b="1" dirty="0" smtClean="0">
                <a:solidFill>
                  <a:srgbClr val="006600"/>
                </a:solidFill>
              </a:rPr>
              <a:t>CARRERA DE PLANIFICACIÓN TERRITORIAL</a:t>
            </a:r>
          </a:p>
          <a:p>
            <a:pPr marL="0" indent="0" algn="ctr">
              <a:buNone/>
            </a:pPr>
            <a:endParaRPr lang="en-US" sz="3600" b="1" dirty="0" smtClean="0">
              <a:solidFill>
                <a:srgbClr val="006600"/>
              </a:solidFill>
            </a:endParaRPr>
          </a:p>
          <a:p>
            <a:pPr marL="0" indent="0" algn="ctr">
              <a:buNone/>
            </a:pPr>
            <a:r>
              <a:rPr lang="en-US" sz="4000" b="1" dirty="0" smtClean="0">
                <a:solidFill>
                  <a:srgbClr val="006600"/>
                </a:solidFill>
              </a:rPr>
              <a:t>CIUDADES INTERMEDIAS</a:t>
            </a:r>
          </a:p>
          <a:p>
            <a:pPr marL="0" indent="0" algn="ctr">
              <a:buNone/>
            </a:pPr>
            <a:endParaRPr lang="en-US" sz="3600" b="1" dirty="0" smtClean="0">
              <a:solidFill>
                <a:srgbClr val="006600"/>
              </a:solidFill>
            </a:endParaRPr>
          </a:p>
          <a:p>
            <a:pPr marL="0" indent="0" algn="ctr">
              <a:buNone/>
            </a:pPr>
            <a:r>
              <a:rPr lang="en-US" sz="3600" b="1" dirty="0" smtClean="0">
                <a:solidFill>
                  <a:srgbClr val="006600"/>
                </a:solidFill>
              </a:rPr>
              <a:t>EXPERIENCIA EN BOLIVIA</a:t>
            </a:r>
            <a:endParaRPr lang="en-US" sz="3600" b="1" dirty="0">
              <a:solidFill>
                <a:srgbClr val="006600"/>
              </a:solidFill>
            </a:endParaRPr>
          </a:p>
          <a:p>
            <a:pPr marL="0" indent="0" algn="ctr">
              <a:buNone/>
            </a:pPr>
            <a:r>
              <a:rPr lang="en-US" sz="3600" b="1" dirty="0" smtClean="0">
                <a:solidFill>
                  <a:srgbClr val="006600"/>
                </a:solidFill>
              </a:rPr>
              <a:t>VISIÓN ACADÉMICA</a:t>
            </a:r>
            <a:endParaRPr lang="en-US" sz="3600" b="1" dirty="0">
              <a:solidFill>
                <a:srgbClr val="006600"/>
              </a:solidFill>
            </a:endParaRPr>
          </a:p>
        </p:txBody>
      </p:sp>
      <p:sp>
        <p:nvSpPr>
          <p:cNvPr id="6" name="CuadroTexto 5"/>
          <p:cNvSpPr txBox="1"/>
          <p:nvPr/>
        </p:nvSpPr>
        <p:spPr>
          <a:xfrm>
            <a:off x="2267744" y="6486171"/>
            <a:ext cx="4494139" cy="338554"/>
          </a:xfrm>
          <a:prstGeom prst="rect">
            <a:avLst/>
          </a:prstGeom>
          <a:noFill/>
        </p:spPr>
        <p:txBody>
          <a:bodyPr wrap="none" rtlCol="0">
            <a:spAutoFit/>
          </a:bodyPr>
          <a:lstStyle/>
          <a:p>
            <a:r>
              <a:rPr lang="es-ES" sz="1600" b="1" dirty="0" smtClean="0"/>
              <a:t>UAGRM – HABITAT – PLANIFICACIÓN TERRITORIAL</a:t>
            </a:r>
            <a:endParaRPr lang="es-ES" sz="1600" b="1" dirty="0"/>
          </a:p>
        </p:txBody>
      </p:sp>
    </p:spTree>
  </p:cSld>
  <p:clrMapOvr>
    <a:masterClrMapping/>
  </p:clrMapOvr>
  <p:transition xmlns:p14="http://schemas.microsoft.com/office/powerpoint/2010/main" spd="slow">
    <p:plus/>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
        <p:nvSpPr>
          <p:cNvPr id="3" name="CuadroTexto 2"/>
          <p:cNvSpPr txBox="1"/>
          <p:nvPr/>
        </p:nvSpPr>
        <p:spPr>
          <a:xfrm>
            <a:off x="1259632" y="836712"/>
            <a:ext cx="5345634" cy="4832092"/>
          </a:xfrm>
          <a:prstGeom prst="rect">
            <a:avLst/>
          </a:prstGeom>
          <a:noFill/>
        </p:spPr>
        <p:txBody>
          <a:bodyPr wrap="none" rtlCol="0">
            <a:spAutoFit/>
          </a:bodyPr>
          <a:lstStyle/>
          <a:p>
            <a:r>
              <a:rPr lang="es-ES" sz="4400" b="1" dirty="0" smtClean="0">
                <a:solidFill>
                  <a:srgbClr val="006600"/>
                </a:solidFill>
              </a:rPr>
              <a:t>EJES DE DESARROLLO:</a:t>
            </a:r>
          </a:p>
          <a:p>
            <a:endParaRPr lang="es-ES" sz="4400" b="1" dirty="0">
              <a:solidFill>
                <a:srgbClr val="006600"/>
              </a:solidFill>
            </a:endParaRPr>
          </a:p>
          <a:p>
            <a:r>
              <a:rPr lang="es-ES" sz="4400" b="1" dirty="0" smtClean="0">
                <a:solidFill>
                  <a:srgbClr val="006600"/>
                </a:solidFill>
              </a:rPr>
              <a:t>AGUA POTABLE</a:t>
            </a:r>
          </a:p>
          <a:p>
            <a:endParaRPr lang="es-ES" sz="4400" b="1" dirty="0">
              <a:solidFill>
                <a:srgbClr val="006600"/>
              </a:solidFill>
            </a:endParaRPr>
          </a:p>
          <a:p>
            <a:r>
              <a:rPr lang="es-ES" sz="4400" b="1" dirty="0" smtClean="0">
                <a:solidFill>
                  <a:srgbClr val="006600"/>
                </a:solidFill>
              </a:rPr>
              <a:t>ENERGIA ELECTRICA</a:t>
            </a:r>
          </a:p>
          <a:p>
            <a:endParaRPr lang="es-ES" sz="4400" b="1" dirty="0">
              <a:solidFill>
                <a:srgbClr val="006600"/>
              </a:solidFill>
            </a:endParaRPr>
          </a:p>
          <a:p>
            <a:r>
              <a:rPr lang="es-ES" sz="4400" b="1" dirty="0" smtClean="0">
                <a:solidFill>
                  <a:srgbClr val="006600"/>
                </a:solidFill>
              </a:rPr>
              <a:t>CAMINOS ESTABLES</a:t>
            </a:r>
            <a:endParaRPr lang="es-ES" sz="4400" b="1" dirty="0">
              <a:solidFill>
                <a:srgbClr val="006600"/>
              </a:solidFill>
            </a:endParaRPr>
          </a:p>
        </p:txBody>
      </p:sp>
    </p:spTree>
    <p:extLst>
      <p:ext uri="{BB962C8B-B14F-4D97-AF65-F5344CB8AC3E}">
        <p14:creationId xmlns:p14="http://schemas.microsoft.com/office/powerpoint/2010/main" val="284442893"/>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
        <p:nvSpPr>
          <p:cNvPr id="2" name="CuadroTexto 1"/>
          <p:cNvSpPr txBox="1"/>
          <p:nvPr/>
        </p:nvSpPr>
        <p:spPr>
          <a:xfrm>
            <a:off x="62668" y="1268760"/>
            <a:ext cx="9243886" cy="3170099"/>
          </a:xfrm>
          <a:prstGeom prst="rect">
            <a:avLst/>
          </a:prstGeom>
          <a:noFill/>
        </p:spPr>
        <p:txBody>
          <a:bodyPr wrap="none" rtlCol="0">
            <a:spAutoFit/>
          </a:bodyPr>
          <a:lstStyle/>
          <a:p>
            <a:r>
              <a:rPr lang="es-ES" sz="4000" b="1" dirty="0" smtClean="0">
                <a:solidFill>
                  <a:srgbClr val="006600"/>
                </a:solidFill>
              </a:rPr>
              <a:t>AGUA POTABLE:</a:t>
            </a:r>
          </a:p>
          <a:p>
            <a:endParaRPr lang="es-ES" sz="4000" b="1" dirty="0">
              <a:solidFill>
                <a:srgbClr val="006600"/>
              </a:solidFill>
            </a:endParaRPr>
          </a:p>
          <a:p>
            <a:r>
              <a:rPr lang="es-ES" sz="4000" b="1" dirty="0" smtClean="0">
                <a:solidFill>
                  <a:srgbClr val="006600"/>
                </a:solidFill>
              </a:rPr>
              <a:t>Más de 1600 pozos y sistemas de agua.</a:t>
            </a:r>
          </a:p>
          <a:p>
            <a:endParaRPr lang="es-ES" sz="4000" b="1" dirty="0">
              <a:solidFill>
                <a:srgbClr val="006600"/>
              </a:solidFill>
            </a:endParaRPr>
          </a:p>
          <a:p>
            <a:r>
              <a:rPr lang="es-ES" sz="4000" b="1" dirty="0" smtClean="0">
                <a:solidFill>
                  <a:srgbClr val="006600"/>
                </a:solidFill>
              </a:rPr>
              <a:t>COBERTURA DEL 94 % en el Departamento </a:t>
            </a:r>
            <a:endParaRPr lang="es-ES" sz="4000" b="1" dirty="0">
              <a:solidFill>
                <a:srgbClr val="006600"/>
              </a:solidFill>
            </a:endParaRPr>
          </a:p>
        </p:txBody>
      </p:sp>
    </p:spTree>
    <p:extLst>
      <p:ext uri="{BB962C8B-B14F-4D97-AF65-F5344CB8AC3E}">
        <p14:creationId xmlns:p14="http://schemas.microsoft.com/office/powerpoint/2010/main" val="1047856390"/>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
        <p:nvSpPr>
          <p:cNvPr id="4" name="CuadroTexto 3"/>
          <p:cNvSpPr txBox="1"/>
          <p:nvPr/>
        </p:nvSpPr>
        <p:spPr>
          <a:xfrm>
            <a:off x="2483768" y="2852936"/>
            <a:ext cx="4879736" cy="769441"/>
          </a:xfrm>
          <a:prstGeom prst="rect">
            <a:avLst/>
          </a:prstGeom>
          <a:noFill/>
        </p:spPr>
        <p:txBody>
          <a:bodyPr wrap="none" rtlCol="0">
            <a:spAutoFit/>
          </a:bodyPr>
          <a:lstStyle/>
          <a:p>
            <a:r>
              <a:rPr lang="es-ES" sz="4400" b="1" dirty="0" smtClean="0">
                <a:solidFill>
                  <a:srgbClr val="006600"/>
                </a:solidFill>
              </a:rPr>
              <a:t>ENERGÍA ELÉCTRICA</a:t>
            </a:r>
            <a:endParaRPr lang="es-ES" sz="4400" b="1" dirty="0">
              <a:solidFill>
                <a:srgbClr val="006600"/>
              </a:solidFill>
            </a:endParaRPr>
          </a:p>
        </p:txBody>
      </p:sp>
    </p:spTree>
    <p:extLst>
      <p:ext uri="{BB962C8B-B14F-4D97-AF65-F5344CB8AC3E}">
        <p14:creationId xmlns:p14="http://schemas.microsoft.com/office/powerpoint/2010/main" val="1418845534"/>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836712"/>
            <a:ext cx="3466378" cy="523220"/>
          </a:xfrm>
          <a:prstGeom prst="rect">
            <a:avLst/>
          </a:prstGeom>
        </p:spPr>
        <p:txBody>
          <a:bodyPr wrap="square">
            <a:spAutoFit/>
          </a:bodyPr>
          <a:lstStyle/>
          <a:p>
            <a:pPr algn="ctr"/>
            <a:r>
              <a:rPr lang="es-MX" sz="2800" b="1" dirty="0">
                <a:solidFill>
                  <a:srgbClr val="003300"/>
                </a:solidFill>
                <a:latin typeface="+mj-lt"/>
              </a:rPr>
              <a:t>1997-2004</a:t>
            </a:r>
            <a:endParaRPr lang="es-ES" sz="2800" b="1" dirty="0">
              <a:solidFill>
                <a:srgbClr val="003300"/>
              </a:solidFill>
              <a:latin typeface="+mj-lt"/>
            </a:endParaRPr>
          </a:p>
        </p:txBody>
      </p:sp>
      <p:pic>
        <p:nvPicPr>
          <p:cNvPr id="9" name="Picture 1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1493"/>
          <a:stretch/>
        </p:blipFill>
        <p:spPr bwMode="auto">
          <a:xfrm>
            <a:off x="467544" y="1268760"/>
            <a:ext cx="4435522"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493"/>
          <a:stretch/>
        </p:blipFill>
        <p:spPr bwMode="auto">
          <a:xfrm>
            <a:off x="438526" y="4030663"/>
            <a:ext cx="4435522"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Rectángulo"/>
          <p:cNvSpPr/>
          <p:nvPr/>
        </p:nvSpPr>
        <p:spPr>
          <a:xfrm>
            <a:off x="744447" y="3507443"/>
            <a:ext cx="3466378" cy="523220"/>
          </a:xfrm>
          <a:prstGeom prst="rect">
            <a:avLst/>
          </a:prstGeom>
        </p:spPr>
        <p:txBody>
          <a:bodyPr wrap="square">
            <a:spAutoFit/>
          </a:bodyPr>
          <a:lstStyle/>
          <a:p>
            <a:pPr algn="ctr"/>
            <a:r>
              <a:rPr lang="es-MX" sz="2800" b="1" dirty="0" smtClean="0">
                <a:solidFill>
                  <a:srgbClr val="003300"/>
                </a:solidFill>
                <a:latin typeface="+mj-lt"/>
              </a:rPr>
              <a:t>2006 - 2014</a:t>
            </a:r>
            <a:endParaRPr lang="es-ES" sz="2800" b="1" dirty="0">
              <a:solidFill>
                <a:srgbClr val="003300"/>
              </a:solidFill>
              <a:latin typeface="+mj-lt"/>
            </a:endParaRPr>
          </a:p>
        </p:txBody>
      </p:sp>
      <p:pic>
        <p:nvPicPr>
          <p:cNvPr id="3" name="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292080" y="1001152"/>
            <a:ext cx="3536826" cy="5305239"/>
          </a:xfrm>
          <a:prstGeom prst="rect">
            <a:avLst/>
          </a:prstGeom>
          <a:ln>
            <a:noFill/>
          </a:ln>
          <a:effectLst>
            <a:outerShdw blurRad="292100" dist="139700" dir="2700000" algn="tl" rotWithShape="0">
              <a:srgbClr val="333333">
                <a:alpha val="65000"/>
              </a:srgbClr>
            </a:outerShdw>
          </a:effectLst>
        </p:spPr>
      </p:pic>
      <p:sp>
        <p:nvSpPr>
          <p:cNvPr id="13" name="12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
        <p:nvSpPr>
          <p:cNvPr id="4" name="CuadroTexto 3"/>
          <p:cNvSpPr txBox="1"/>
          <p:nvPr/>
        </p:nvSpPr>
        <p:spPr>
          <a:xfrm>
            <a:off x="539552" y="2780928"/>
            <a:ext cx="4192825" cy="461665"/>
          </a:xfrm>
          <a:prstGeom prst="rect">
            <a:avLst/>
          </a:prstGeom>
          <a:noFill/>
        </p:spPr>
        <p:txBody>
          <a:bodyPr wrap="none" rtlCol="0">
            <a:spAutoFit/>
          </a:bodyPr>
          <a:lstStyle/>
          <a:p>
            <a:r>
              <a:rPr lang="es-ES" sz="2400" b="1" dirty="0" smtClean="0"/>
              <a:t>COBERTURA GEOGRÁFICA  45% </a:t>
            </a:r>
            <a:endParaRPr lang="es-ES" sz="2400" b="1" dirty="0"/>
          </a:p>
        </p:txBody>
      </p:sp>
      <p:sp>
        <p:nvSpPr>
          <p:cNvPr id="5" name="CuadroTexto 4"/>
          <p:cNvSpPr txBox="1"/>
          <p:nvPr/>
        </p:nvSpPr>
        <p:spPr>
          <a:xfrm>
            <a:off x="395536" y="5661248"/>
            <a:ext cx="4192825" cy="461665"/>
          </a:xfrm>
          <a:prstGeom prst="rect">
            <a:avLst/>
          </a:prstGeom>
          <a:noFill/>
        </p:spPr>
        <p:txBody>
          <a:bodyPr wrap="none" rtlCol="0">
            <a:spAutoFit/>
          </a:bodyPr>
          <a:lstStyle/>
          <a:p>
            <a:r>
              <a:rPr lang="es-ES" sz="2400" b="1" dirty="0" smtClean="0"/>
              <a:t>COBERTURA GEOGRÁFICA  96%</a:t>
            </a:r>
            <a:endParaRPr lang="es-ES" sz="2400" b="1" dirty="0"/>
          </a:p>
        </p:txBody>
      </p:sp>
    </p:spTree>
    <p:extLst>
      <p:ext uri="{BB962C8B-B14F-4D97-AF65-F5344CB8AC3E}">
        <p14:creationId xmlns:p14="http://schemas.microsoft.com/office/powerpoint/2010/main" val="2674542063"/>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5"/>
          <p:cNvSpPr txBox="1">
            <a:spLocks noChangeArrowheads="1"/>
          </p:cNvSpPr>
          <p:nvPr/>
        </p:nvSpPr>
        <p:spPr bwMode="auto">
          <a:xfrm>
            <a:off x="5749623" y="1450509"/>
            <a:ext cx="270390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MX" sz="2500" b="1" dirty="0">
                <a:solidFill>
                  <a:srgbClr val="003300"/>
                </a:solidFill>
                <a:effectLst>
                  <a:reflection blurRad="6350" stA="60000" endA="900" endPos="58000" dir="5400000" sy="-100000" algn="bl" rotWithShape="0"/>
                </a:effectLst>
                <a:latin typeface="+mj-lt"/>
              </a:rPr>
              <a:t>AVANCE DE LA DE </a:t>
            </a:r>
            <a:endParaRPr lang="es-MX" sz="2500" b="1" dirty="0" smtClean="0">
              <a:solidFill>
                <a:srgbClr val="003300"/>
              </a:solidFill>
              <a:effectLst>
                <a:reflection blurRad="6350" stA="60000" endA="900" endPos="58000" dir="5400000" sy="-100000" algn="bl" rotWithShape="0"/>
              </a:effectLst>
              <a:latin typeface="+mj-lt"/>
            </a:endParaRPr>
          </a:p>
          <a:p>
            <a:pPr eaLnBrk="1" hangingPunct="1"/>
            <a:r>
              <a:rPr lang="es-MX" sz="2500" b="1" dirty="0" smtClean="0">
                <a:solidFill>
                  <a:srgbClr val="003300"/>
                </a:solidFill>
                <a:effectLst>
                  <a:reflection blurRad="6350" stA="60000" endA="900" endPos="58000" dir="5400000" sy="-100000" algn="bl" rotWithShape="0"/>
                </a:effectLst>
                <a:latin typeface="+mj-lt"/>
              </a:rPr>
              <a:t>ELECTRIFICACION</a:t>
            </a:r>
            <a:endParaRPr lang="es-ES" sz="2500" b="1" dirty="0">
              <a:solidFill>
                <a:srgbClr val="003300"/>
              </a:solidFill>
              <a:effectLst>
                <a:reflection blurRad="6350" stA="60000" endA="900" endPos="58000" dir="5400000" sy="-100000" algn="bl" rotWithShape="0"/>
              </a:effectLst>
              <a:latin typeface="+mj-lt"/>
            </a:endParaRPr>
          </a:p>
        </p:txBody>
      </p:sp>
      <p:pic>
        <p:nvPicPr>
          <p:cNvPr id="20" name="19 Imagen" descr="limite_sc.e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33" y="381000"/>
            <a:ext cx="7817382" cy="604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20 Imagen" descr="caminos.e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33" y="381000"/>
            <a:ext cx="7817382" cy="604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21 Imagen" descr="ciudades.e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33" y="381000"/>
            <a:ext cx="7817382" cy="604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3514469280"/>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edge">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4)">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amond(in)">
                                      <p:cBhvr>
                                        <p:cTn id="1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19 Imagen" descr="limite_sc.e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937" y="140417"/>
            <a:ext cx="8231491" cy="636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20 Imagen" descr="electrifica.e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937" y="140417"/>
            <a:ext cx="8231491" cy="636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21 Imagen" descr="ciudades.e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937" y="140417"/>
            <a:ext cx="8231491" cy="636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1676761681"/>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4)">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4)">
                                      <p:cBhvr>
                                        <p:cTn id="1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0"/>
          <p:cNvSpPr txBox="1">
            <a:spLocks noChangeArrowheads="1"/>
          </p:cNvSpPr>
          <p:nvPr/>
        </p:nvSpPr>
        <p:spPr bwMode="auto">
          <a:xfrm>
            <a:off x="1151731" y="1916832"/>
            <a:ext cx="6840538" cy="1938992"/>
          </a:xfrm>
          <a:prstGeom prst="rect">
            <a:avLst/>
          </a:prstGeom>
          <a:noFill/>
          <a:ln w="9525">
            <a:noFill/>
            <a:miter lim="800000"/>
            <a:headEnd/>
            <a:tailEnd/>
          </a:ln>
        </p:spPr>
        <p:txBody>
          <a:bodyPr>
            <a:spAutoFit/>
          </a:bodyPr>
          <a:lstStyle/>
          <a:p>
            <a:pPr algn="ctr">
              <a:spcBef>
                <a:spcPct val="50000"/>
              </a:spcBef>
            </a:pPr>
            <a:r>
              <a:rPr lang="es-ES" sz="6000" b="1" dirty="0">
                <a:solidFill>
                  <a:srgbClr val="003300"/>
                </a:solidFill>
                <a:effectLst>
                  <a:reflection blurRad="6350" stA="55000" endA="300" endPos="45500" dir="5400000" sy="-100000" algn="bl" rotWithShape="0"/>
                </a:effectLst>
              </a:rPr>
              <a:t>RED VIAL </a:t>
            </a:r>
            <a:r>
              <a:rPr lang="es-ES" sz="6000" b="1" dirty="0" smtClean="0">
                <a:solidFill>
                  <a:srgbClr val="003300"/>
                </a:solidFill>
                <a:effectLst>
                  <a:reflection blurRad="6350" stA="55000" endA="300" endPos="45500" dir="5400000" sy="-100000" algn="bl" rotWithShape="0"/>
                </a:effectLst>
              </a:rPr>
              <a:t>DEPARTAMENTAL</a:t>
            </a:r>
            <a:endParaRPr lang="es-ES" sz="6000" b="1" dirty="0">
              <a:solidFill>
                <a:srgbClr val="003300"/>
              </a:solidFill>
              <a:effectLst>
                <a:reflection blurRad="6350" stA="55000" endA="300" endPos="45500" dir="5400000" sy="-100000" algn="bl" rotWithShape="0"/>
              </a:effectLst>
            </a:endParaRPr>
          </a:p>
        </p:txBody>
      </p:sp>
      <p:graphicFrame>
        <p:nvGraphicFramePr>
          <p:cNvPr id="2" name="1 Tabla"/>
          <p:cNvGraphicFramePr>
            <a:graphicFrameLocks noGrp="1"/>
          </p:cNvGraphicFramePr>
          <p:nvPr>
            <p:extLst>
              <p:ext uri="{D42A27DB-BD31-4B8C-83A1-F6EECF244321}">
                <p14:modId xmlns:p14="http://schemas.microsoft.com/office/powerpoint/2010/main" val="1982300822"/>
              </p:ext>
            </p:extLst>
          </p:nvPr>
        </p:nvGraphicFramePr>
        <p:xfrm>
          <a:off x="1524000" y="4365104"/>
          <a:ext cx="6096000" cy="101092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es-ES" dirty="0" smtClean="0"/>
                        <a:t>ANTES</a:t>
                      </a:r>
                      <a:endParaRPr lang="es-ES" dirty="0"/>
                    </a:p>
                  </a:txBody>
                  <a:tcPr/>
                </a:tc>
                <a:tc>
                  <a:txBody>
                    <a:bodyPr/>
                    <a:lstStyle/>
                    <a:p>
                      <a:pPr algn="ctr"/>
                      <a:r>
                        <a:rPr lang="es-ES" dirty="0" smtClean="0"/>
                        <a:t>HOY</a:t>
                      </a:r>
                      <a:endParaRPr lang="es-ES" dirty="0"/>
                    </a:p>
                  </a:txBody>
                  <a:tcPr/>
                </a:tc>
              </a:tr>
              <a:tr h="370840">
                <a:tc>
                  <a:txBody>
                    <a:bodyPr/>
                    <a:lstStyle/>
                    <a:p>
                      <a:pPr algn="ctr"/>
                      <a:r>
                        <a:rPr lang="es-ES" sz="1800" kern="1200" dirty="0" smtClean="0">
                          <a:solidFill>
                            <a:schemeClr val="dk1"/>
                          </a:solidFill>
                          <a:effectLst/>
                          <a:latin typeface="+mn-lt"/>
                          <a:ea typeface="+mn-ea"/>
                          <a:cs typeface="+mn-cs"/>
                        </a:rPr>
                        <a:t>3000 kilómetros  </a:t>
                      </a:r>
                    </a:p>
                    <a:p>
                      <a:pPr algn="ctr"/>
                      <a:r>
                        <a:rPr lang="es-ES" sz="1800" kern="1200" dirty="0" smtClean="0">
                          <a:solidFill>
                            <a:schemeClr val="dk1"/>
                          </a:solidFill>
                          <a:effectLst/>
                          <a:latin typeface="+mn-lt"/>
                          <a:ea typeface="+mn-ea"/>
                          <a:cs typeface="+mn-cs"/>
                        </a:rPr>
                        <a:t>(5 Km.</a:t>
                      </a:r>
                      <a:r>
                        <a:rPr lang="es-ES" sz="1800" kern="1200" baseline="0" dirty="0" smtClean="0">
                          <a:solidFill>
                            <a:schemeClr val="dk1"/>
                          </a:solidFill>
                          <a:effectLst/>
                          <a:latin typeface="+mn-lt"/>
                          <a:ea typeface="+mn-ea"/>
                          <a:cs typeface="+mn-cs"/>
                        </a:rPr>
                        <a:t> pavimentados)</a:t>
                      </a:r>
                      <a:endParaRPr lang="es-ES" dirty="0"/>
                    </a:p>
                  </a:txBody>
                  <a:tcPr/>
                </a:tc>
                <a:tc>
                  <a:txBody>
                    <a:bodyPr/>
                    <a:lstStyle/>
                    <a:p>
                      <a:pPr algn="ctr"/>
                      <a:r>
                        <a:rPr lang="es-ES" sz="1800" kern="1200" dirty="0" smtClean="0">
                          <a:solidFill>
                            <a:schemeClr val="dk1"/>
                          </a:solidFill>
                          <a:effectLst/>
                          <a:latin typeface="+mn-lt"/>
                          <a:ea typeface="+mn-ea"/>
                          <a:cs typeface="+mn-cs"/>
                        </a:rPr>
                        <a:t>6300 kilómetros </a:t>
                      </a:r>
                    </a:p>
                    <a:p>
                      <a:pPr algn="ctr"/>
                      <a:r>
                        <a:rPr lang="es-ES" sz="1800" kern="1200" dirty="0" smtClean="0">
                          <a:solidFill>
                            <a:schemeClr val="dk1"/>
                          </a:solidFill>
                          <a:effectLst/>
                          <a:latin typeface="+mn-lt"/>
                          <a:ea typeface="+mn-ea"/>
                          <a:cs typeface="+mn-cs"/>
                        </a:rPr>
                        <a:t>(120 Km.</a:t>
                      </a:r>
                      <a:r>
                        <a:rPr lang="es-ES" sz="1800" kern="1200" baseline="0" dirty="0" smtClean="0">
                          <a:solidFill>
                            <a:schemeClr val="dk1"/>
                          </a:solidFill>
                          <a:effectLst/>
                          <a:latin typeface="+mn-lt"/>
                          <a:ea typeface="+mn-ea"/>
                          <a:cs typeface="+mn-cs"/>
                        </a:rPr>
                        <a:t> pavimentados)</a:t>
                      </a:r>
                      <a:endParaRPr lang="es-ES" dirty="0"/>
                    </a:p>
                  </a:txBody>
                  <a:tcPr/>
                </a:tc>
              </a:tr>
            </a:tbl>
          </a:graphicData>
        </a:graphic>
      </p:graphicFrame>
      <p:sp>
        <p:nvSpPr>
          <p:cNvPr id="9" name="8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3487221148"/>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5 Imagen" descr="(P01)ANDRES IBANEZ.JPG"/>
          <p:cNvPicPr>
            <a:picLocks noChangeAspect="1"/>
          </p:cNvPicPr>
          <p:nvPr/>
        </p:nvPicPr>
        <p:blipFill>
          <a:blip r:embed="rId2" cstate="print">
            <a:grayscl/>
          </a:blip>
          <a:srcRect l="10400" t="27083" r="17834" b="36458"/>
          <a:stretch>
            <a:fillRect/>
          </a:stretch>
        </p:blipFill>
        <p:spPr bwMode="auto">
          <a:xfrm>
            <a:off x="357188" y="349250"/>
            <a:ext cx="8429625" cy="6508750"/>
          </a:xfrm>
          <a:prstGeom prst="rect">
            <a:avLst/>
          </a:prstGeom>
          <a:noFill/>
          <a:ln w="9525">
            <a:noFill/>
            <a:miter lim="800000"/>
            <a:headEnd/>
            <a:tailEnd/>
          </a:ln>
        </p:spPr>
      </p:pic>
      <p:sp>
        <p:nvSpPr>
          <p:cNvPr id="11" name="10 CuadroTexto"/>
          <p:cNvSpPr txBox="1"/>
          <p:nvPr/>
        </p:nvSpPr>
        <p:spPr>
          <a:xfrm>
            <a:off x="0" y="3175"/>
            <a:ext cx="9144000" cy="430213"/>
          </a:xfrm>
          <a:prstGeom prst="rect">
            <a:avLst/>
          </a:prstGeom>
          <a:solidFill>
            <a:srgbClr val="003300"/>
          </a:solidFill>
          <a:ln w="38100">
            <a:solidFill>
              <a:schemeClr val="tx1"/>
            </a:solidFill>
          </a:ln>
        </p:spPr>
        <p:txBody>
          <a:bodyPr>
            <a:spAutoFit/>
          </a:bodyPr>
          <a:lstStyle/>
          <a:p>
            <a:pPr algn="ctr" fontAlgn="auto">
              <a:spcBef>
                <a:spcPts val="0"/>
              </a:spcBef>
              <a:spcAft>
                <a:spcPts val="0"/>
              </a:spcAft>
              <a:defRPr/>
            </a:pPr>
            <a:r>
              <a:rPr lang="es-E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Provincia : Andrés Ibáñez</a:t>
            </a:r>
          </a:p>
        </p:txBody>
      </p:sp>
      <p:sp>
        <p:nvSpPr>
          <p:cNvPr id="12292" name="12 CuadroTexto"/>
          <p:cNvSpPr txBox="1">
            <a:spLocks noChangeArrowheads="1"/>
          </p:cNvSpPr>
          <p:nvPr/>
        </p:nvSpPr>
        <p:spPr bwMode="auto">
          <a:xfrm>
            <a:off x="0" y="431800"/>
            <a:ext cx="3571875" cy="354013"/>
          </a:xfrm>
          <a:prstGeom prst="rect">
            <a:avLst/>
          </a:prstGeom>
          <a:solidFill>
            <a:srgbClr val="FFFF00"/>
          </a:solidFill>
          <a:ln w="38100">
            <a:solidFill>
              <a:schemeClr val="tx1"/>
            </a:solidFill>
            <a:miter lim="800000"/>
            <a:headEnd/>
            <a:tailEnd/>
          </a:ln>
        </p:spPr>
        <p:txBody>
          <a:bodyPr>
            <a:spAutoFit/>
          </a:bodyPr>
          <a:lstStyle/>
          <a:p>
            <a:r>
              <a:rPr lang="es-ES" sz="1700" b="1" dirty="0">
                <a:latin typeface="Calibri" pitchFamily="34" charset="0"/>
              </a:rPr>
              <a:t>Longitud Atendida (2005) : 87.5 km </a:t>
            </a:r>
          </a:p>
        </p:txBody>
      </p:sp>
      <p:sp>
        <p:nvSpPr>
          <p:cNvPr id="12293" name="13 CuadroTexto"/>
          <p:cNvSpPr txBox="1">
            <a:spLocks noChangeArrowheads="1"/>
          </p:cNvSpPr>
          <p:nvPr/>
        </p:nvSpPr>
        <p:spPr bwMode="auto">
          <a:xfrm>
            <a:off x="3571875" y="431800"/>
            <a:ext cx="3643313" cy="354013"/>
          </a:xfrm>
          <a:prstGeom prst="rect">
            <a:avLst/>
          </a:prstGeom>
          <a:solidFill>
            <a:srgbClr val="92D050"/>
          </a:solidFill>
          <a:ln w="38100">
            <a:solidFill>
              <a:schemeClr val="tx1"/>
            </a:solidFill>
            <a:miter lim="800000"/>
            <a:headEnd/>
            <a:tailEnd/>
          </a:ln>
        </p:spPr>
        <p:txBody>
          <a:bodyPr>
            <a:spAutoFit/>
          </a:bodyPr>
          <a:lstStyle/>
          <a:p>
            <a:r>
              <a:rPr lang="es-ES" sz="1700" b="1" dirty="0">
                <a:latin typeface="Calibri" pitchFamily="34" charset="0"/>
              </a:rPr>
              <a:t>Longitud Atendida </a:t>
            </a:r>
            <a:r>
              <a:rPr lang="es-ES" sz="1700" b="1" dirty="0" smtClean="0">
                <a:latin typeface="Calibri" pitchFamily="34" charset="0"/>
              </a:rPr>
              <a:t> actual: </a:t>
            </a:r>
            <a:r>
              <a:rPr lang="es-ES" sz="1700" b="1" dirty="0">
                <a:latin typeface="Calibri" pitchFamily="34" charset="0"/>
              </a:rPr>
              <a:t>259 km </a:t>
            </a:r>
          </a:p>
        </p:txBody>
      </p:sp>
      <p:sp>
        <p:nvSpPr>
          <p:cNvPr id="15" name="14 CuadroTexto"/>
          <p:cNvSpPr txBox="1">
            <a:spLocks noChangeArrowheads="1"/>
          </p:cNvSpPr>
          <p:nvPr/>
        </p:nvSpPr>
        <p:spPr bwMode="auto">
          <a:xfrm>
            <a:off x="7215188" y="431800"/>
            <a:ext cx="1928812" cy="354013"/>
          </a:xfrm>
          <a:prstGeom prst="rect">
            <a:avLst/>
          </a:prstGeom>
          <a:solidFill>
            <a:schemeClr val="bg1"/>
          </a:solidFill>
          <a:ln w="38100">
            <a:solidFill>
              <a:schemeClr val="tx1"/>
            </a:solidFill>
            <a:miter lim="800000"/>
            <a:headEnd/>
            <a:tailEnd/>
          </a:ln>
        </p:spPr>
        <p:txBody>
          <a:bodyPr>
            <a:spAutoFit/>
          </a:bodyPr>
          <a:lstStyle/>
          <a:p>
            <a:r>
              <a:rPr lang="es-ES" sz="1700" b="1">
                <a:latin typeface="Calibri" pitchFamily="34" charset="0"/>
              </a:rPr>
              <a:t>Incremento : 196% </a:t>
            </a:r>
          </a:p>
        </p:txBody>
      </p:sp>
      <p:cxnSp>
        <p:nvCxnSpPr>
          <p:cNvPr id="18" name="17 Conector recto"/>
          <p:cNvCxnSpPr/>
          <p:nvPr/>
        </p:nvCxnSpPr>
        <p:spPr>
          <a:xfrm rot="5400000">
            <a:off x="-3429000" y="3429000"/>
            <a:ext cx="685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5400000">
            <a:off x="5715795" y="3428206"/>
            <a:ext cx="6856412"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10800000" flipH="1">
            <a:off x="0" y="3175"/>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rot="10800000" flipH="1">
            <a:off x="0" y="6858000"/>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63 Grupo"/>
          <p:cNvGrpSpPr>
            <a:grpSpLocks/>
          </p:cNvGrpSpPr>
          <p:nvPr/>
        </p:nvGrpSpPr>
        <p:grpSpPr bwMode="auto">
          <a:xfrm>
            <a:off x="2151063" y="811213"/>
            <a:ext cx="4492625" cy="5918200"/>
            <a:chOff x="2151215" y="811033"/>
            <a:chExt cx="4492487" cy="5918380"/>
          </a:xfrm>
        </p:grpSpPr>
        <p:sp>
          <p:nvSpPr>
            <p:cNvPr id="12" name="11 Forma libre"/>
            <p:cNvSpPr/>
            <p:nvPr/>
          </p:nvSpPr>
          <p:spPr>
            <a:xfrm>
              <a:off x="4965766" y="1026940"/>
              <a:ext cx="1212813" cy="1358941"/>
            </a:xfrm>
            <a:custGeom>
              <a:avLst/>
              <a:gdLst>
                <a:gd name="connsiteX0" fmla="*/ 0 w 1212850"/>
                <a:gd name="connsiteY0" fmla="*/ 1358900 h 1358900"/>
                <a:gd name="connsiteX1" fmla="*/ 19050 w 1212850"/>
                <a:gd name="connsiteY1" fmla="*/ 1346200 h 1358900"/>
                <a:gd name="connsiteX2" fmla="*/ 38100 w 1212850"/>
                <a:gd name="connsiteY2" fmla="*/ 1339850 h 1358900"/>
                <a:gd name="connsiteX3" fmla="*/ 76200 w 1212850"/>
                <a:gd name="connsiteY3" fmla="*/ 1314450 h 1358900"/>
                <a:gd name="connsiteX4" fmla="*/ 114300 w 1212850"/>
                <a:gd name="connsiteY4" fmla="*/ 1295400 h 1358900"/>
                <a:gd name="connsiteX5" fmla="*/ 133350 w 1212850"/>
                <a:gd name="connsiteY5" fmla="*/ 1289050 h 1358900"/>
                <a:gd name="connsiteX6" fmla="*/ 152400 w 1212850"/>
                <a:gd name="connsiteY6" fmla="*/ 1276350 h 1358900"/>
                <a:gd name="connsiteX7" fmla="*/ 171450 w 1212850"/>
                <a:gd name="connsiteY7" fmla="*/ 1270000 h 1358900"/>
                <a:gd name="connsiteX8" fmla="*/ 209550 w 1212850"/>
                <a:gd name="connsiteY8" fmla="*/ 1250950 h 1358900"/>
                <a:gd name="connsiteX9" fmla="*/ 247650 w 1212850"/>
                <a:gd name="connsiteY9" fmla="*/ 1219200 h 1358900"/>
                <a:gd name="connsiteX10" fmla="*/ 304800 w 1212850"/>
                <a:gd name="connsiteY10" fmla="*/ 1174750 h 1358900"/>
                <a:gd name="connsiteX11" fmla="*/ 323850 w 1212850"/>
                <a:gd name="connsiteY11" fmla="*/ 1162050 h 1358900"/>
                <a:gd name="connsiteX12" fmla="*/ 342900 w 1212850"/>
                <a:gd name="connsiteY12" fmla="*/ 1149350 h 1358900"/>
                <a:gd name="connsiteX13" fmla="*/ 381000 w 1212850"/>
                <a:gd name="connsiteY13" fmla="*/ 1130300 h 1358900"/>
                <a:gd name="connsiteX14" fmla="*/ 400050 w 1212850"/>
                <a:gd name="connsiteY14" fmla="*/ 1092200 h 1358900"/>
                <a:gd name="connsiteX15" fmla="*/ 425450 w 1212850"/>
                <a:gd name="connsiteY15" fmla="*/ 1085850 h 1358900"/>
                <a:gd name="connsiteX16" fmla="*/ 444500 w 1212850"/>
                <a:gd name="connsiteY16" fmla="*/ 1079500 h 1358900"/>
                <a:gd name="connsiteX17" fmla="*/ 463550 w 1212850"/>
                <a:gd name="connsiteY17" fmla="*/ 1066800 h 1358900"/>
                <a:gd name="connsiteX18" fmla="*/ 501650 w 1212850"/>
                <a:gd name="connsiteY18" fmla="*/ 1054100 h 1358900"/>
                <a:gd name="connsiteX19" fmla="*/ 520700 w 1212850"/>
                <a:gd name="connsiteY19" fmla="*/ 1047750 h 1358900"/>
                <a:gd name="connsiteX20" fmla="*/ 558800 w 1212850"/>
                <a:gd name="connsiteY20" fmla="*/ 1028700 h 1358900"/>
                <a:gd name="connsiteX21" fmla="*/ 577850 w 1212850"/>
                <a:gd name="connsiteY21" fmla="*/ 1016000 h 1358900"/>
                <a:gd name="connsiteX22" fmla="*/ 615950 w 1212850"/>
                <a:gd name="connsiteY22" fmla="*/ 1003300 h 1358900"/>
                <a:gd name="connsiteX23" fmla="*/ 654050 w 1212850"/>
                <a:gd name="connsiteY23" fmla="*/ 977900 h 1358900"/>
                <a:gd name="connsiteX24" fmla="*/ 673100 w 1212850"/>
                <a:gd name="connsiteY24" fmla="*/ 965200 h 1358900"/>
                <a:gd name="connsiteX25" fmla="*/ 692150 w 1212850"/>
                <a:gd name="connsiteY25" fmla="*/ 958850 h 1358900"/>
                <a:gd name="connsiteX26" fmla="*/ 730250 w 1212850"/>
                <a:gd name="connsiteY26" fmla="*/ 933450 h 1358900"/>
                <a:gd name="connsiteX27" fmla="*/ 749300 w 1212850"/>
                <a:gd name="connsiteY27" fmla="*/ 920750 h 1358900"/>
                <a:gd name="connsiteX28" fmla="*/ 768350 w 1212850"/>
                <a:gd name="connsiteY28" fmla="*/ 908050 h 1358900"/>
                <a:gd name="connsiteX29" fmla="*/ 787400 w 1212850"/>
                <a:gd name="connsiteY29" fmla="*/ 889000 h 1358900"/>
                <a:gd name="connsiteX30" fmla="*/ 800100 w 1212850"/>
                <a:gd name="connsiteY30" fmla="*/ 869950 h 1358900"/>
                <a:gd name="connsiteX31" fmla="*/ 838200 w 1212850"/>
                <a:gd name="connsiteY31" fmla="*/ 844550 h 1358900"/>
                <a:gd name="connsiteX32" fmla="*/ 857250 w 1212850"/>
                <a:gd name="connsiteY32" fmla="*/ 806450 h 1358900"/>
                <a:gd name="connsiteX33" fmla="*/ 869950 w 1212850"/>
                <a:gd name="connsiteY33" fmla="*/ 787400 h 1358900"/>
                <a:gd name="connsiteX34" fmla="*/ 850900 w 1212850"/>
                <a:gd name="connsiteY34" fmla="*/ 749300 h 1358900"/>
                <a:gd name="connsiteX35" fmla="*/ 844550 w 1212850"/>
                <a:gd name="connsiteY35" fmla="*/ 730250 h 1358900"/>
                <a:gd name="connsiteX36" fmla="*/ 825500 w 1212850"/>
                <a:gd name="connsiteY36" fmla="*/ 723900 h 1358900"/>
                <a:gd name="connsiteX37" fmla="*/ 819150 w 1212850"/>
                <a:gd name="connsiteY37" fmla="*/ 704850 h 1358900"/>
                <a:gd name="connsiteX38" fmla="*/ 800100 w 1212850"/>
                <a:gd name="connsiteY38" fmla="*/ 698500 h 1358900"/>
                <a:gd name="connsiteX39" fmla="*/ 812800 w 1212850"/>
                <a:gd name="connsiteY39" fmla="*/ 615950 h 1358900"/>
                <a:gd name="connsiteX40" fmla="*/ 825500 w 1212850"/>
                <a:gd name="connsiteY40" fmla="*/ 596900 h 1358900"/>
                <a:gd name="connsiteX41" fmla="*/ 863600 w 1212850"/>
                <a:gd name="connsiteY41" fmla="*/ 558800 h 1358900"/>
                <a:gd name="connsiteX42" fmla="*/ 876300 w 1212850"/>
                <a:gd name="connsiteY42" fmla="*/ 482600 h 1358900"/>
                <a:gd name="connsiteX43" fmla="*/ 889000 w 1212850"/>
                <a:gd name="connsiteY43" fmla="*/ 444500 h 1358900"/>
                <a:gd name="connsiteX44" fmla="*/ 908050 w 1212850"/>
                <a:gd name="connsiteY44" fmla="*/ 438150 h 1358900"/>
                <a:gd name="connsiteX45" fmla="*/ 946150 w 1212850"/>
                <a:gd name="connsiteY45" fmla="*/ 412750 h 1358900"/>
                <a:gd name="connsiteX46" fmla="*/ 958850 w 1212850"/>
                <a:gd name="connsiteY46" fmla="*/ 393700 h 1358900"/>
                <a:gd name="connsiteX47" fmla="*/ 996950 w 1212850"/>
                <a:gd name="connsiteY47" fmla="*/ 381000 h 1358900"/>
                <a:gd name="connsiteX48" fmla="*/ 1035050 w 1212850"/>
                <a:gd name="connsiteY48" fmla="*/ 361950 h 1358900"/>
                <a:gd name="connsiteX49" fmla="*/ 1066800 w 1212850"/>
                <a:gd name="connsiteY49" fmla="*/ 323850 h 1358900"/>
                <a:gd name="connsiteX50" fmla="*/ 1047750 w 1212850"/>
                <a:gd name="connsiteY50" fmla="*/ 311150 h 1358900"/>
                <a:gd name="connsiteX51" fmla="*/ 1035050 w 1212850"/>
                <a:gd name="connsiteY51" fmla="*/ 292100 h 1358900"/>
                <a:gd name="connsiteX52" fmla="*/ 1047750 w 1212850"/>
                <a:gd name="connsiteY52" fmla="*/ 88900 h 1358900"/>
                <a:gd name="connsiteX53" fmla="*/ 1066800 w 1212850"/>
                <a:gd name="connsiteY53" fmla="*/ 38100 h 1358900"/>
                <a:gd name="connsiteX54" fmla="*/ 1104900 w 1212850"/>
                <a:gd name="connsiteY54" fmla="*/ 25400 h 1358900"/>
                <a:gd name="connsiteX55" fmla="*/ 1143000 w 1212850"/>
                <a:gd name="connsiteY55" fmla="*/ 12700 h 1358900"/>
                <a:gd name="connsiteX56" fmla="*/ 1162050 w 1212850"/>
                <a:gd name="connsiteY56" fmla="*/ 6350 h 1358900"/>
                <a:gd name="connsiteX57" fmla="*/ 1212850 w 1212850"/>
                <a:gd name="connsiteY57" fmla="*/ 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2850" h="1358900">
                  <a:moveTo>
                    <a:pt x="0" y="1358900"/>
                  </a:moveTo>
                  <a:cubicBezTo>
                    <a:pt x="6350" y="1354667"/>
                    <a:pt x="12224" y="1349613"/>
                    <a:pt x="19050" y="1346200"/>
                  </a:cubicBezTo>
                  <a:cubicBezTo>
                    <a:pt x="25037" y="1343207"/>
                    <a:pt x="32249" y="1343101"/>
                    <a:pt x="38100" y="1339850"/>
                  </a:cubicBezTo>
                  <a:cubicBezTo>
                    <a:pt x="51443" y="1332437"/>
                    <a:pt x="61720" y="1319277"/>
                    <a:pt x="76200" y="1314450"/>
                  </a:cubicBezTo>
                  <a:cubicBezTo>
                    <a:pt x="124083" y="1298489"/>
                    <a:pt x="65061" y="1320019"/>
                    <a:pt x="114300" y="1295400"/>
                  </a:cubicBezTo>
                  <a:cubicBezTo>
                    <a:pt x="120287" y="1292407"/>
                    <a:pt x="127363" y="1292043"/>
                    <a:pt x="133350" y="1289050"/>
                  </a:cubicBezTo>
                  <a:cubicBezTo>
                    <a:pt x="140176" y="1285637"/>
                    <a:pt x="145574" y="1279763"/>
                    <a:pt x="152400" y="1276350"/>
                  </a:cubicBezTo>
                  <a:cubicBezTo>
                    <a:pt x="158387" y="1273357"/>
                    <a:pt x="165463" y="1272993"/>
                    <a:pt x="171450" y="1270000"/>
                  </a:cubicBezTo>
                  <a:cubicBezTo>
                    <a:pt x="220689" y="1245381"/>
                    <a:pt x="161667" y="1266911"/>
                    <a:pt x="209550" y="1250950"/>
                  </a:cubicBezTo>
                  <a:cubicBezTo>
                    <a:pt x="265205" y="1195295"/>
                    <a:pt x="194606" y="1263403"/>
                    <a:pt x="247650" y="1219200"/>
                  </a:cubicBezTo>
                  <a:cubicBezTo>
                    <a:pt x="307336" y="1169462"/>
                    <a:pt x="208505" y="1238947"/>
                    <a:pt x="304800" y="1174750"/>
                  </a:cubicBezTo>
                  <a:lnTo>
                    <a:pt x="323850" y="1162050"/>
                  </a:lnTo>
                  <a:cubicBezTo>
                    <a:pt x="330200" y="1157817"/>
                    <a:pt x="335660" y="1151763"/>
                    <a:pt x="342900" y="1149350"/>
                  </a:cubicBezTo>
                  <a:cubicBezTo>
                    <a:pt x="369190" y="1140587"/>
                    <a:pt x="356381" y="1146713"/>
                    <a:pt x="381000" y="1130300"/>
                  </a:cubicBezTo>
                  <a:cubicBezTo>
                    <a:pt x="384622" y="1119433"/>
                    <a:pt x="389499" y="1099234"/>
                    <a:pt x="400050" y="1092200"/>
                  </a:cubicBezTo>
                  <a:cubicBezTo>
                    <a:pt x="407312" y="1087359"/>
                    <a:pt x="417059" y="1088248"/>
                    <a:pt x="425450" y="1085850"/>
                  </a:cubicBezTo>
                  <a:cubicBezTo>
                    <a:pt x="431886" y="1084011"/>
                    <a:pt x="438513" y="1082493"/>
                    <a:pt x="444500" y="1079500"/>
                  </a:cubicBezTo>
                  <a:cubicBezTo>
                    <a:pt x="451326" y="1076087"/>
                    <a:pt x="456576" y="1069900"/>
                    <a:pt x="463550" y="1066800"/>
                  </a:cubicBezTo>
                  <a:cubicBezTo>
                    <a:pt x="475783" y="1061363"/>
                    <a:pt x="488950" y="1058333"/>
                    <a:pt x="501650" y="1054100"/>
                  </a:cubicBezTo>
                  <a:cubicBezTo>
                    <a:pt x="508000" y="1051983"/>
                    <a:pt x="515131" y="1051463"/>
                    <a:pt x="520700" y="1047750"/>
                  </a:cubicBezTo>
                  <a:cubicBezTo>
                    <a:pt x="575295" y="1011354"/>
                    <a:pt x="506220" y="1054990"/>
                    <a:pt x="558800" y="1028700"/>
                  </a:cubicBezTo>
                  <a:cubicBezTo>
                    <a:pt x="565626" y="1025287"/>
                    <a:pt x="570876" y="1019100"/>
                    <a:pt x="577850" y="1016000"/>
                  </a:cubicBezTo>
                  <a:cubicBezTo>
                    <a:pt x="590083" y="1010563"/>
                    <a:pt x="604811" y="1010726"/>
                    <a:pt x="615950" y="1003300"/>
                  </a:cubicBezTo>
                  <a:lnTo>
                    <a:pt x="654050" y="977900"/>
                  </a:lnTo>
                  <a:cubicBezTo>
                    <a:pt x="660400" y="973667"/>
                    <a:pt x="665860" y="967613"/>
                    <a:pt x="673100" y="965200"/>
                  </a:cubicBezTo>
                  <a:cubicBezTo>
                    <a:pt x="679450" y="963083"/>
                    <a:pt x="686299" y="962101"/>
                    <a:pt x="692150" y="958850"/>
                  </a:cubicBezTo>
                  <a:cubicBezTo>
                    <a:pt x="705493" y="951437"/>
                    <a:pt x="717550" y="941917"/>
                    <a:pt x="730250" y="933450"/>
                  </a:cubicBezTo>
                  <a:lnTo>
                    <a:pt x="749300" y="920750"/>
                  </a:lnTo>
                  <a:cubicBezTo>
                    <a:pt x="755650" y="916517"/>
                    <a:pt x="762954" y="913446"/>
                    <a:pt x="768350" y="908050"/>
                  </a:cubicBezTo>
                  <a:cubicBezTo>
                    <a:pt x="774700" y="901700"/>
                    <a:pt x="781651" y="895899"/>
                    <a:pt x="787400" y="889000"/>
                  </a:cubicBezTo>
                  <a:cubicBezTo>
                    <a:pt x="792286" y="883137"/>
                    <a:pt x="794357" y="874976"/>
                    <a:pt x="800100" y="869950"/>
                  </a:cubicBezTo>
                  <a:cubicBezTo>
                    <a:pt x="811587" y="859899"/>
                    <a:pt x="838200" y="844550"/>
                    <a:pt x="838200" y="844550"/>
                  </a:cubicBezTo>
                  <a:cubicBezTo>
                    <a:pt x="874596" y="789955"/>
                    <a:pt x="830960" y="859030"/>
                    <a:pt x="857250" y="806450"/>
                  </a:cubicBezTo>
                  <a:cubicBezTo>
                    <a:pt x="860663" y="799624"/>
                    <a:pt x="865717" y="793750"/>
                    <a:pt x="869950" y="787400"/>
                  </a:cubicBezTo>
                  <a:cubicBezTo>
                    <a:pt x="853989" y="739517"/>
                    <a:pt x="875519" y="798539"/>
                    <a:pt x="850900" y="749300"/>
                  </a:cubicBezTo>
                  <a:cubicBezTo>
                    <a:pt x="847907" y="743313"/>
                    <a:pt x="849283" y="734983"/>
                    <a:pt x="844550" y="730250"/>
                  </a:cubicBezTo>
                  <a:cubicBezTo>
                    <a:pt x="839817" y="725517"/>
                    <a:pt x="831850" y="726017"/>
                    <a:pt x="825500" y="723900"/>
                  </a:cubicBezTo>
                  <a:cubicBezTo>
                    <a:pt x="823383" y="717550"/>
                    <a:pt x="823883" y="709583"/>
                    <a:pt x="819150" y="704850"/>
                  </a:cubicBezTo>
                  <a:cubicBezTo>
                    <a:pt x="814417" y="700117"/>
                    <a:pt x="801297" y="705086"/>
                    <a:pt x="800100" y="698500"/>
                  </a:cubicBezTo>
                  <a:cubicBezTo>
                    <a:pt x="798157" y="687816"/>
                    <a:pt x="802542" y="636466"/>
                    <a:pt x="812800" y="615950"/>
                  </a:cubicBezTo>
                  <a:cubicBezTo>
                    <a:pt x="816213" y="609124"/>
                    <a:pt x="820430" y="602604"/>
                    <a:pt x="825500" y="596900"/>
                  </a:cubicBezTo>
                  <a:cubicBezTo>
                    <a:pt x="837432" y="583476"/>
                    <a:pt x="863600" y="558800"/>
                    <a:pt x="863600" y="558800"/>
                  </a:cubicBezTo>
                  <a:cubicBezTo>
                    <a:pt x="880963" y="506712"/>
                    <a:pt x="855032" y="588938"/>
                    <a:pt x="876300" y="482600"/>
                  </a:cubicBezTo>
                  <a:cubicBezTo>
                    <a:pt x="878925" y="469473"/>
                    <a:pt x="876300" y="448733"/>
                    <a:pt x="889000" y="444500"/>
                  </a:cubicBezTo>
                  <a:cubicBezTo>
                    <a:pt x="895350" y="442383"/>
                    <a:pt x="902199" y="441401"/>
                    <a:pt x="908050" y="438150"/>
                  </a:cubicBezTo>
                  <a:cubicBezTo>
                    <a:pt x="921393" y="430737"/>
                    <a:pt x="946150" y="412750"/>
                    <a:pt x="946150" y="412750"/>
                  </a:cubicBezTo>
                  <a:cubicBezTo>
                    <a:pt x="950383" y="406400"/>
                    <a:pt x="952378" y="397745"/>
                    <a:pt x="958850" y="393700"/>
                  </a:cubicBezTo>
                  <a:cubicBezTo>
                    <a:pt x="970202" y="386605"/>
                    <a:pt x="985811" y="388426"/>
                    <a:pt x="996950" y="381000"/>
                  </a:cubicBezTo>
                  <a:cubicBezTo>
                    <a:pt x="1021569" y="364587"/>
                    <a:pt x="1008760" y="370713"/>
                    <a:pt x="1035050" y="361950"/>
                  </a:cubicBezTo>
                  <a:cubicBezTo>
                    <a:pt x="1036957" y="360043"/>
                    <a:pt x="1068273" y="331217"/>
                    <a:pt x="1066800" y="323850"/>
                  </a:cubicBezTo>
                  <a:cubicBezTo>
                    <a:pt x="1065303" y="316366"/>
                    <a:pt x="1054100" y="315383"/>
                    <a:pt x="1047750" y="311150"/>
                  </a:cubicBezTo>
                  <a:cubicBezTo>
                    <a:pt x="1043517" y="304800"/>
                    <a:pt x="1035368" y="299725"/>
                    <a:pt x="1035050" y="292100"/>
                  </a:cubicBezTo>
                  <a:cubicBezTo>
                    <a:pt x="1033871" y="263794"/>
                    <a:pt x="1041911" y="135611"/>
                    <a:pt x="1047750" y="88900"/>
                  </a:cubicBezTo>
                  <a:cubicBezTo>
                    <a:pt x="1049269" y="76745"/>
                    <a:pt x="1052587" y="46983"/>
                    <a:pt x="1066800" y="38100"/>
                  </a:cubicBezTo>
                  <a:cubicBezTo>
                    <a:pt x="1078152" y="31005"/>
                    <a:pt x="1092200" y="29633"/>
                    <a:pt x="1104900" y="25400"/>
                  </a:cubicBezTo>
                  <a:lnTo>
                    <a:pt x="1143000" y="12700"/>
                  </a:lnTo>
                  <a:cubicBezTo>
                    <a:pt x="1149350" y="10583"/>
                    <a:pt x="1155408" y="7180"/>
                    <a:pt x="1162050" y="6350"/>
                  </a:cubicBezTo>
                  <a:lnTo>
                    <a:pt x="1212850" y="0"/>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1" name="20 Forma libre"/>
            <p:cNvSpPr/>
            <p:nvPr/>
          </p:nvSpPr>
          <p:spPr>
            <a:xfrm>
              <a:off x="2159152" y="1004714"/>
              <a:ext cx="104772" cy="9525"/>
            </a:xfrm>
            <a:custGeom>
              <a:avLst/>
              <a:gdLst>
                <a:gd name="connsiteX0" fmla="*/ 0 w 104775"/>
                <a:gd name="connsiteY0" fmla="*/ 0 h 9525"/>
                <a:gd name="connsiteX1" fmla="*/ 104775 w 104775"/>
                <a:gd name="connsiteY1" fmla="*/ 9525 h 9525"/>
              </a:gdLst>
              <a:ahLst/>
              <a:cxnLst>
                <a:cxn ang="0">
                  <a:pos x="connsiteX0" y="connsiteY0"/>
                </a:cxn>
                <a:cxn ang="0">
                  <a:pos x="connsiteX1" y="connsiteY1"/>
                </a:cxn>
              </a:cxnLst>
              <a:rect l="l" t="t" r="r" b="b"/>
              <a:pathLst>
                <a:path w="104775" h="9525">
                  <a:moveTo>
                    <a:pt x="0" y="0"/>
                  </a:moveTo>
                  <a:lnTo>
                    <a:pt x="104775" y="9525"/>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2" name="21 Forma libre"/>
            <p:cNvSpPr/>
            <p:nvPr/>
          </p:nvSpPr>
          <p:spPr>
            <a:xfrm>
              <a:off x="2225825" y="4330627"/>
              <a:ext cx="628631" cy="207969"/>
            </a:xfrm>
            <a:custGeom>
              <a:avLst/>
              <a:gdLst>
                <a:gd name="connsiteX0" fmla="*/ 628650 w 629165"/>
                <a:gd name="connsiteY0" fmla="*/ 208379 h 208379"/>
                <a:gd name="connsiteX1" fmla="*/ 619125 w 629165"/>
                <a:gd name="connsiteY1" fmla="*/ 84554 h 208379"/>
                <a:gd name="connsiteX2" fmla="*/ 590550 w 629165"/>
                <a:gd name="connsiteY2" fmla="*/ 55979 h 208379"/>
                <a:gd name="connsiteX3" fmla="*/ 533400 w 629165"/>
                <a:gd name="connsiteY3" fmla="*/ 36929 h 208379"/>
                <a:gd name="connsiteX4" fmla="*/ 361950 w 629165"/>
                <a:gd name="connsiteY4" fmla="*/ 46454 h 208379"/>
                <a:gd name="connsiteX5" fmla="*/ 257175 w 629165"/>
                <a:gd name="connsiteY5" fmla="*/ 27404 h 208379"/>
                <a:gd name="connsiteX6" fmla="*/ 190500 w 629165"/>
                <a:gd name="connsiteY6" fmla="*/ 8354 h 208379"/>
                <a:gd name="connsiteX7" fmla="*/ 133350 w 629165"/>
                <a:gd name="connsiteY7" fmla="*/ 36929 h 208379"/>
                <a:gd name="connsiteX8" fmla="*/ 104775 w 629165"/>
                <a:gd name="connsiteY8" fmla="*/ 46454 h 208379"/>
                <a:gd name="connsiteX9" fmla="*/ 47625 w 629165"/>
                <a:gd name="connsiteY9" fmla="*/ 84554 h 208379"/>
                <a:gd name="connsiteX10" fmla="*/ 0 w 629165"/>
                <a:gd name="connsiteY10" fmla="*/ 103604 h 20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9165" h="208379">
                  <a:moveTo>
                    <a:pt x="628650" y="208379"/>
                  </a:moveTo>
                  <a:cubicBezTo>
                    <a:pt x="625475" y="167104"/>
                    <a:pt x="629165" y="124715"/>
                    <a:pt x="619125" y="84554"/>
                  </a:cubicBezTo>
                  <a:cubicBezTo>
                    <a:pt x="615858" y="71486"/>
                    <a:pt x="602325" y="62521"/>
                    <a:pt x="590550" y="55979"/>
                  </a:cubicBezTo>
                  <a:cubicBezTo>
                    <a:pt x="572997" y="46227"/>
                    <a:pt x="533400" y="36929"/>
                    <a:pt x="533400" y="36929"/>
                  </a:cubicBezTo>
                  <a:cubicBezTo>
                    <a:pt x="476250" y="40104"/>
                    <a:pt x="419154" y="48427"/>
                    <a:pt x="361950" y="46454"/>
                  </a:cubicBezTo>
                  <a:cubicBezTo>
                    <a:pt x="326474" y="45231"/>
                    <a:pt x="291983" y="34366"/>
                    <a:pt x="257175" y="27404"/>
                  </a:cubicBezTo>
                  <a:cubicBezTo>
                    <a:pt x="227275" y="21424"/>
                    <a:pt x="217735" y="17432"/>
                    <a:pt x="190500" y="8354"/>
                  </a:cubicBezTo>
                  <a:cubicBezTo>
                    <a:pt x="118676" y="32295"/>
                    <a:pt x="207208" y="0"/>
                    <a:pt x="133350" y="36929"/>
                  </a:cubicBezTo>
                  <a:cubicBezTo>
                    <a:pt x="124370" y="41419"/>
                    <a:pt x="113552" y="41578"/>
                    <a:pt x="104775" y="46454"/>
                  </a:cubicBezTo>
                  <a:cubicBezTo>
                    <a:pt x="84761" y="57573"/>
                    <a:pt x="69345" y="77314"/>
                    <a:pt x="47625" y="84554"/>
                  </a:cubicBezTo>
                  <a:cubicBezTo>
                    <a:pt x="12315" y="96324"/>
                    <a:pt x="28030" y="89589"/>
                    <a:pt x="0" y="10360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7" name="26 Forma libre"/>
            <p:cNvSpPr/>
            <p:nvPr/>
          </p:nvSpPr>
          <p:spPr>
            <a:xfrm>
              <a:off x="6164292" y="826908"/>
              <a:ext cx="479410" cy="223844"/>
            </a:xfrm>
            <a:custGeom>
              <a:avLst/>
              <a:gdLst>
                <a:gd name="connsiteX0" fmla="*/ 9572 w 478699"/>
                <a:gd name="connsiteY0" fmla="*/ 222636 h 223435"/>
                <a:gd name="connsiteX1" fmla="*/ 200403 w 478699"/>
                <a:gd name="connsiteY1" fmla="*/ 206734 h 223435"/>
                <a:gd name="connsiteX2" fmla="*/ 224257 w 478699"/>
                <a:gd name="connsiteY2" fmla="*/ 198782 h 223435"/>
                <a:gd name="connsiteX3" fmla="*/ 264013 w 478699"/>
                <a:gd name="connsiteY3" fmla="*/ 151074 h 223435"/>
                <a:gd name="connsiteX4" fmla="*/ 287867 w 478699"/>
                <a:gd name="connsiteY4" fmla="*/ 143123 h 223435"/>
                <a:gd name="connsiteX5" fmla="*/ 303770 w 478699"/>
                <a:gd name="connsiteY5" fmla="*/ 119269 h 223435"/>
                <a:gd name="connsiteX6" fmla="*/ 335575 w 478699"/>
                <a:gd name="connsiteY6" fmla="*/ 111318 h 223435"/>
                <a:gd name="connsiteX7" fmla="*/ 359429 w 478699"/>
                <a:gd name="connsiteY7" fmla="*/ 103367 h 223435"/>
                <a:gd name="connsiteX8" fmla="*/ 383283 w 478699"/>
                <a:gd name="connsiteY8" fmla="*/ 87464 h 223435"/>
                <a:gd name="connsiteX9" fmla="*/ 423039 w 478699"/>
                <a:gd name="connsiteY9" fmla="*/ 47707 h 223435"/>
                <a:gd name="connsiteX10" fmla="*/ 438942 w 478699"/>
                <a:gd name="connsiteY10" fmla="*/ 23854 h 223435"/>
                <a:gd name="connsiteX11" fmla="*/ 478699 w 478699"/>
                <a:gd name="connsiteY11" fmla="*/ 0 h 22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699" h="223435">
                  <a:moveTo>
                    <a:pt x="9572" y="222636"/>
                  </a:moveTo>
                  <a:cubicBezTo>
                    <a:pt x="90057" y="195809"/>
                    <a:pt x="0" y="223435"/>
                    <a:pt x="200403" y="206734"/>
                  </a:cubicBezTo>
                  <a:cubicBezTo>
                    <a:pt x="208756" y="206038"/>
                    <a:pt x="216306" y="201433"/>
                    <a:pt x="224257" y="198782"/>
                  </a:cubicBezTo>
                  <a:cubicBezTo>
                    <a:pt x="235991" y="181180"/>
                    <a:pt x="245645" y="163319"/>
                    <a:pt x="264013" y="151074"/>
                  </a:cubicBezTo>
                  <a:cubicBezTo>
                    <a:pt x="270987" y="146425"/>
                    <a:pt x="279916" y="145773"/>
                    <a:pt x="287867" y="143123"/>
                  </a:cubicBezTo>
                  <a:cubicBezTo>
                    <a:pt x="293168" y="135172"/>
                    <a:pt x="295819" y="124570"/>
                    <a:pt x="303770" y="119269"/>
                  </a:cubicBezTo>
                  <a:cubicBezTo>
                    <a:pt x="312863" y="113207"/>
                    <a:pt x="325068" y="114320"/>
                    <a:pt x="335575" y="111318"/>
                  </a:cubicBezTo>
                  <a:cubicBezTo>
                    <a:pt x="343634" y="109016"/>
                    <a:pt x="351478" y="106017"/>
                    <a:pt x="359429" y="103367"/>
                  </a:cubicBezTo>
                  <a:cubicBezTo>
                    <a:pt x="367380" y="98066"/>
                    <a:pt x="376526" y="94221"/>
                    <a:pt x="383283" y="87464"/>
                  </a:cubicBezTo>
                  <a:cubicBezTo>
                    <a:pt x="436295" y="34452"/>
                    <a:pt x="359428" y="90117"/>
                    <a:pt x="423039" y="47707"/>
                  </a:cubicBezTo>
                  <a:cubicBezTo>
                    <a:pt x="428340" y="39756"/>
                    <a:pt x="432185" y="30611"/>
                    <a:pt x="438942" y="23854"/>
                  </a:cubicBezTo>
                  <a:cubicBezTo>
                    <a:pt x="448540" y="14257"/>
                    <a:pt x="466148" y="6275"/>
                    <a:pt x="478699"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8" name="27 Forma libre"/>
            <p:cNvSpPr/>
            <p:nvPr/>
          </p:nvSpPr>
          <p:spPr>
            <a:xfrm>
              <a:off x="2151215" y="1017414"/>
              <a:ext cx="1471567" cy="2544839"/>
            </a:xfrm>
            <a:custGeom>
              <a:avLst/>
              <a:gdLst>
                <a:gd name="connsiteX0" fmla="*/ 1470991 w 1470991"/>
                <a:gd name="connsiteY0" fmla="*/ 2545255 h 2545255"/>
                <a:gd name="connsiteX1" fmla="*/ 1455088 w 1470991"/>
                <a:gd name="connsiteY1" fmla="*/ 2497548 h 2545255"/>
                <a:gd name="connsiteX2" fmla="*/ 1439186 w 1470991"/>
                <a:gd name="connsiteY2" fmla="*/ 2473694 h 2545255"/>
                <a:gd name="connsiteX3" fmla="*/ 1431234 w 1470991"/>
                <a:gd name="connsiteY3" fmla="*/ 2449840 h 2545255"/>
                <a:gd name="connsiteX4" fmla="*/ 1399429 w 1470991"/>
                <a:gd name="connsiteY4" fmla="*/ 2402132 h 2545255"/>
                <a:gd name="connsiteX5" fmla="*/ 1367624 w 1470991"/>
                <a:gd name="connsiteY5" fmla="*/ 2354424 h 2545255"/>
                <a:gd name="connsiteX6" fmla="*/ 1327867 w 1470991"/>
                <a:gd name="connsiteY6" fmla="*/ 2314668 h 2545255"/>
                <a:gd name="connsiteX7" fmla="*/ 1311965 w 1470991"/>
                <a:gd name="connsiteY7" fmla="*/ 2290814 h 2545255"/>
                <a:gd name="connsiteX8" fmla="*/ 1264257 w 1470991"/>
                <a:gd name="connsiteY8" fmla="*/ 2274911 h 2545255"/>
                <a:gd name="connsiteX9" fmla="*/ 1240403 w 1470991"/>
                <a:gd name="connsiteY9" fmla="*/ 2266960 h 2545255"/>
                <a:gd name="connsiteX10" fmla="*/ 1216549 w 1470991"/>
                <a:gd name="connsiteY10" fmla="*/ 2259008 h 2545255"/>
                <a:gd name="connsiteX11" fmla="*/ 1176793 w 1470991"/>
                <a:gd name="connsiteY11" fmla="*/ 2251057 h 2545255"/>
                <a:gd name="connsiteX12" fmla="*/ 1152939 w 1470991"/>
                <a:gd name="connsiteY12" fmla="*/ 2235154 h 2545255"/>
                <a:gd name="connsiteX13" fmla="*/ 1144987 w 1470991"/>
                <a:gd name="connsiteY13" fmla="*/ 2179495 h 2545255"/>
                <a:gd name="connsiteX14" fmla="*/ 1137036 w 1470991"/>
                <a:gd name="connsiteY14" fmla="*/ 2155641 h 2545255"/>
                <a:gd name="connsiteX15" fmla="*/ 1089328 w 1470991"/>
                <a:gd name="connsiteY15" fmla="*/ 2123836 h 2545255"/>
                <a:gd name="connsiteX16" fmla="*/ 1065474 w 1470991"/>
                <a:gd name="connsiteY16" fmla="*/ 2107934 h 2545255"/>
                <a:gd name="connsiteX17" fmla="*/ 1049572 w 1470991"/>
                <a:gd name="connsiteY17" fmla="*/ 2076128 h 2545255"/>
                <a:gd name="connsiteX18" fmla="*/ 1033669 w 1470991"/>
                <a:gd name="connsiteY18" fmla="*/ 1940956 h 2545255"/>
                <a:gd name="connsiteX19" fmla="*/ 1001864 w 1470991"/>
                <a:gd name="connsiteY19" fmla="*/ 1869394 h 2545255"/>
                <a:gd name="connsiteX20" fmla="*/ 1009815 w 1470991"/>
                <a:gd name="connsiteY20" fmla="*/ 1813735 h 2545255"/>
                <a:gd name="connsiteX21" fmla="*/ 1033669 w 1470991"/>
                <a:gd name="connsiteY21" fmla="*/ 1686514 h 2545255"/>
                <a:gd name="connsiteX22" fmla="*/ 1057523 w 1470991"/>
                <a:gd name="connsiteY22" fmla="*/ 1678563 h 2545255"/>
                <a:gd name="connsiteX23" fmla="*/ 1033669 w 1470991"/>
                <a:gd name="connsiteY23" fmla="*/ 1614953 h 2545255"/>
                <a:gd name="connsiteX24" fmla="*/ 1025718 w 1470991"/>
                <a:gd name="connsiteY24" fmla="*/ 1591099 h 2545255"/>
                <a:gd name="connsiteX25" fmla="*/ 1001864 w 1470991"/>
                <a:gd name="connsiteY25" fmla="*/ 1583148 h 2545255"/>
                <a:gd name="connsiteX26" fmla="*/ 978010 w 1470991"/>
                <a:gd name="connsiteY26" fmla="*/ 1567245 h 2545255"/>
                <a:gd name="connsiteX27" fmla="*/ 938254 w 1470991"/>
                <a:gd name="connsiteY27" fmla="*/ 1519537 h 2545255"/>
                <a:gd name="connsiteX28" fmla="*/ 930302 w 1470991"/>
                <a:gd name="connsiteY28" fmla="*/ 1495683 h 2545255"/>
                <a:gd name="connsiteX29" fmla="*/ 898497 w 1470991"/>
                <a:gd name="connsiteY29" fmla="*/ 1447975 h 2545255"/>
                <a:gd name="connsiteX30" fmla="*/ 858741 w 1470991"/>
                <a:gd name="connsiteY30" fmla="*/ 1384365 h 2545255"/>
                <a:gd name="connsiteX31" fmla="*/ 826935 w 1470991"/>
                <a:gd name="connsiteY31" fmla="*/ 1336657 h 2545255"/>
                <a:gd name="connsiteX32" fmla="*/ 811033 w 1470991"/>
                <a:gd name="connsiteY32" fmla="*/ 1312803 h 2545255"/>
                <a:gd name="connsiteX33" fmla="*/ 795130 w 1470991"/>
                <a:gd name="connsiteY33" fmla="*/ 1249193 h 2545255"/>
                <a:gd name="connsiteX34" fmla="*/ 779227 w 1470991"/>
                <a:gd name="connsiteY34" fmla="*/ 1201485 h 2545255"/>
                <a:gd name="connsiteX35" fmla="*/ 779227 w 1470991"/>
                <a:gd name="connsiteY35" fmla="*/ 1106069 h 2545255"/>
                <a:gd name="connsiteX36" fmla="*/ 771276 w 1470991"/>
                <a:gd name="connsiteY36" fmla="*/ 1082215 h 2545255"/>
                <a:gd name="connsiteX37" fmla="*/ 747422 w 1470991"/>
                <a:gd name="connsiteY37" fmla="*/ 1066313 h 2545255"/>
                <a:gd name="connsiteX38" fmla="*/ 723568 w 1470991"/>
                <a:gd name="connsiteY38" fmla="*/ 1018605 h 2545255"/>
                <a:gd name="connsiteX39" fmla="*/ 675861 w 1470991"/>
                <a:gd name="connsiteY39" fmla="*/ 1002702 h 2545255"/>
                <a:gd name="connsiteX40" fmla="*/ 636104 w 1470991"/>
                <a:gd name="connsiteY40" fmla="*/ 931141 h 2545255"/>
                <a:gd name="connsiteX41" fmla="*/ 620201 w 1470991"/>
                <a:gd name="connsiteY41" fmla="*/ 867530 h 2545255"/>
                <a:gd name="connsiteX42" fmla="*/ 612250 w 1470991"/>
                <a:gd name="connsiteY42" fmla="*/ 843676 h 2545255"/>
                <a:gd name="connsiteX43" fmla="*/ 588396 w 1470991"/>
                <a:gd name="connsiteY43" fmla="*/ 827774 h 2545255"/>
                <a:gd name="connsiteX44" fmla="*/ 580445 w 1470991"/>
                <a:gd name="connsiteY44" fmla="*/ 803920 h 2545255"/>
                <a:gd name="connsiteX45" fmla="*/ 532737 w 1470991"/>
                <a:gd name="connsiteY45" fmla="*/ 772114 h 2545255"/>
                <a:gd name="connsiteX46" fmla="*/ 500932 w 1470991"/>
                <a:gd name="connsiteY46" fmla="*/ 732358 h 2545255"/>
                <a:gd name="connsiteX47" fmla="*/ 485029 w 1470991"/>
                <a:gd name="connsiteY47" fmla="*/ 708504 h 2545255"/>
                <a:gd name="connsiteX48" fmla="*/ 437321 w 1470991"/>
                <a:gd name="connsiteY48" fmla="*/ 660796 h 2545255"/>
                <a:gd name="connsiteX49" fmla="*/ 421419 w 1470991"/>
                <a:gd name="connsiteY49" fmla="*/ 597186 h 2545255"/>
                <a:gd name="connsiteX50" fmla="*/ 413467 w 1470991"/>
                <a:gd name="connsiteY50" fmla="*/ 549478 h 2545255"/>
                <a:gd name="connsiteX51" fmla="*/ 397565 w 1470991"/>
                <a:gd name="connsiteY51" fmla="*/ 501770 h 2545255"/>
                <a:gd name="connsiteX52" fmla="*/ 302149 w 1470991"/>
                <a:gd name="connsiteY52" fmla="*/ 469965 h 2545255"/>
                <a:gd name="connsiteX53" fmla="*/ 254441 w 1470991"/>
                <a:gd name="connsiteY53" fmla="*/ 454062 h 2545255"/>
                <a:gd name="connsiteX54" fmla="*/ 230587 w 1470991"/>
                <a:gd name="connsiteY54" fmla="*/ 438160 h 2545255"/>
                <a:gd name="connsiteX55" fmla="*/ 159026 w 1470991"/>
                <a:gd name="connsiteY55" fmla="*/ 422257 h 2545255"/>
                <a:gd name="connsiteX56" fmla="*/ 143123 w 1470991"/>
                <a:gd name="connsiteY56" fmla="*/ 334793 h 2545255"/>
                <a:gd name="connsiteX57" fmla="*/ 127221 w 1470991"/>
                <a:gd name="connsiteY57" fmla="*/ 287085 h 2545255"/>
                <a:gd name="connsiteX58" fmla="*/ 111318 w 1470991"/>
                <a:gd name="connsiteY58" fmla="*/ 223474 h 2545255"/>
                <a:gd name="connsiteX59" fmla="*/ 119269 w 1470991"/>
                <a:gd name="connsiteY59" fmla="*/ 175767 h 2545255"/>
                <a:gd name="connsiteX60" fmla="*/ 135172 w 1470991"/>
                <a:gd name="connsiteY60" fmla="*/ 112156 h 2545255"/>
                <a:gd name="connsiteX61" fmla="*/ 143123 w 1470991"/>
                <a:gd name="connsiteY61" fmla="*/ 64448 h 2545255"/>
                <a:gd name="connsiteX62" fmla="*/ 135172 w 1470991"/>
                <a:gd name="connsiteY62" fmla="*/ 40594 h 2545255"/>
                <a:gd name="connsiteX63" fmla="*/ 111318 w 1470991"/>
                <a:gd name="connsiteY63" fmla="*/ 24692 h 2545255"/>
                <a:gd name="connsiteX64" fmla="*/ 31805 w 1470991"/>
                <a:gd name="connsiteY64" fmla="*/ 8789 h 2545255"/>
                <a:gd name="connsiteX65" fmla="*/ 0 w 1470991"/>
                <a:gd name="connsiteY65" fmla="*/ 838 h 254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70991" h="2545255">
                  <a:moveTo>
                    <a:pt x="1470991" y="2545255"/>
                  </a:moveTo>
                  <a:cubicBezTo>
                    <a:pt x="1465690" y="2529353"/>
                    <a:pt x="1464386" y="2511496"/>
                    <a:pt x="1455088" y="2497548"/>
                  </a:cubicBezTo>
                  <a:cubicBezTo>
                    <a:pt x="1449787" y="2489597"/>
                    <a:pt x="1443460" y="2482241"/>
                    <a:pt x="1439186" y="2473694"/>
                  </a:cubicBezTo>
                  <a:cubicBezTo>
                    <a:pt x="1435438" y="2466197"/>
                    <a:pt x="1435304" y="2457167"/>
                    <a:pt x="1431234" y="2449840"/>
                  </a:cubicBezTo>
                  <a:cubicBezTo>
                    <a:pt x="1421952" y="2433133"/>
                    <a:pt x="1399429" y="2402132"/>
                    <a:pt x="1399429" y="2402132"/>
                  </a:cubicBezTo>
                  <a:cubicBezTo>
                    <a:pt x="1385456" y="2360212"/>
                    <a:pt x="1400713" y="2394131"/>
                    <a:pt x="1367624" y="2354424"/>
                  </a:cubicBezTo>
                  <a:cubicBezTo>
                    <a:pt x="1334494" y="2314669"/>
                    <a:pt x="1371598" y="2343821"/>
                    <a:pt x="1327867" y="2314668"/>
                  </a:cubicBezTo>
                  <a:cubicBezTo>
                    <a:pt x="1322566" y="2306717"/>
                    <a:pt x="1320069" y="2295879"/>
                    <a:pt x="1311965" y="2290814"/>
                  </a:cubicBezTo>
                  <a:cubicBezTo>
                    <a:pt x="1297750" y="2281930"/>
                    <a:pt x="1280160" y="2280212"/>
                    <a:pt x="1264257" y="2274911"/>
                  </a:cubicBezTo>
                  <a:lnTo>
                    <a:pt x="1240403" y="2266960"/>
                  </a:lnTo>
                  <a:cubicBezTo>
                    <a:pt x="1232452" y="2264309"/>
                    <a:pt x="1224768" y="2260652"/>
                    <a:pt x="1216549" y="2259008"/>
                  </a:cubicBezTo>
                  <a:lnTo>
                    <a:pt x="1176793" y="2251057"/>
                  </a:lnTo>
                  <a:cubicBezTo>
                    <a:pt x="1168842" y="2245756"/>
                    <a:pt x="1156820" y="2243887"/>
                    <a:pt x="1152939" y="2235154"/>
                  </a:cubicBezTo>
                  <a:cubicBezTo>
                    <a:pt x="1145327" y="2218028"/>
                    <a:pt x="1148663" y="2197872"/>
                    <a:pt x="1144987" y="2179495"/>
                  </a:cubicBezTo>
                  <a:cubicBezTo>
                    <a:pt x="1143343" y="2171276"/>
                    <a:pt x="1142963" y="2161568"/>
                    <a:pt x="1137036" y="2155641"/>
                  </a:cubicBezTo>
                  <a:cubicBezTo>
                    <a:pt x="1123521" y="2142126"/>
                    <a:pt x="1105231" y="2134438"/>
                    <a:pt x="1089328" y="2123836"/>
                  </a:cubicBezTo>
                  <a:lnTo>
                    <a:pt x="1065474" y="2107934"/>
                  </a:lnTo>
                  <a:cubicBezTo>
                    <a:pt x="1060173" y="2097332"/>
                    <a:pt x="1052447" y="2087627"/>
                    <a:pt x="1049572" y="2076128"/>
                  </a:cubicBezTo>
                  <a:cubicBezTo>
                    <a:pt x="1045641" y="2060403"/>
                    <a:pt x="1036122" y="1953222"/>
                    <a:pt x="1033669" y="1940956"/>
                  </a:cubicBezTo>
                  <a:cubicBezTo>
                    <a:pt x="1025558" y="1900401"/>
                    <a:pt x="1020901" y="1897949"/>
                    <a:pt x="1001864" y="1869394"/>
                  </a:cubicBezTo>
                  <a:cubicBezTo>
                    <a:pt x="1004514" y="1850841"/>
                    <a:pt x="1007950" y="1832383"/>
                    <a:pt x="1009815" y="1813735"/>
                  </a:cubicBezTo>
                  <a:cubicBezTo>
                    <a:pt x="1011681" y="1795079"/>
                    <a:pt x="1000484" y="1713062"/>
                    <a:pt x="1033669" y="1686514"/>
                  </a:cubicBezTo>
                  <a:cubicBezTo>
                    <a:pt x="1040214" y="1681278"/>
                    <a:pt x="1049572" y="1681213"/>
                    <a:pt x="1057523" y="1678563"/>
                  </a:cubicBezTo>
                  <a:cubicBezTo>
                    <a:pt x="1042183" y="1601859"/>
                    <a:pt x="1060969" y="1669552"/>
                    <a:pt x="1033669" y="1614953"/>
                  </a:cubicBezTo>
                  <a:cubicBezTo>
                    <a:pt x="1029921" y="1607456"/>
                    <a:pt x="1031645" y="1597026"/>
                    <a:pt x="1025718" y="1591099"/>
                  </a:cubicBezTo>
                  <a:cubicBezTo>
                    <a:pt x="1019791" y="1585172"/>
                    <a:pt x="1009815" y="1585798"/>
                    <a:pt x="1001864" y="1583148"/>
                  </a:cubicBezTo>
                  <a:cubicBezTo>
                    <a:pt x="993913" y="1577847"/>
                    <a:pt x="985351" y="1573363"/>
                    <a:pt x="978010" y="1567245"/>
                  </a:cubicBezTo>
                  <a:cubicBezTo>
                    <a:pt x="962935" y="1554683"/>
                    <a:pt x="947190" y="1537409"/>
                    <a:pt x="938254" y="1519537"/>
                  </a:cubicBezTo>
                  <a:cubicBezTo>
                    <a:pt x="934506" y="1512040"/>
                    <a:pt x="934372" y="1503010"/>
                    <a:pt x="930302" y="1495683"/>
                  </a:cubicBezTo>
                  <a:cubicBezTo>
                    <a:pt x="921020" y="1478976"/>
                    <a:pt x="898497" y="1447975"/>
                    <a:pt x="898497" y="1447975"/>
                  </a:cubicBezTo>
                  <a:cubicBezTo>
                    <a:pt x="879572" y="1391202"/>
                    <a:pt x="896541" y="1409567"/>
                    <a:pt x="858741" y="1384365"/>
                  </a:cubicBezTo>
                  <a:lnTo>
                    <a:pt x="826935" y="1336657"/>
                  </a:lnTo>
                  <a:cubicBezTo>
                    <a:pt x="821634" y="1328706"/>
                    <a:pt x="814055" y="1321869"/>
                    <a:pt x="811033" y="1312803"/>
                  </a:cubicBezTo>
                  <a:cubicBezTo>
                    <a:pt x="786909" y="1240436"/>
                    <a:pt x="823910" y="1354719"/>
                    <a:pt x="795130" y="1249193"/>
                  </a:cubicBezTo>
                  <a:cubicBezTo>
                    <a:pt x="790719" y="1233021"/>
                    <a:pt x="779227" y="1201485"/>
                    <a:pt x="779227" y="1201485"/>
                  </a:cubicBezTo>
                  <a:cubicBezTo>
                    <a:pt x="788315" y="1146960"/>
                    <a:pt x="791344" y="1160594"/>
                    <a:pt x="779227" y="1106069"/>
                  </a:cubicBezTo>
                  <a:cubicBezTo>
                    <a:pt x="777409" y="1097887"/>
                    <a:pt x="776512" y="1088760"/>
                    <a:pt x="771276" y="1082215"/>
                  </a:cubicBezTo>
                  <a:cubicBezTo>
                    <a:pt x="765306" y="1074753"/>
                    <a:pt x="755373" y="1071614"/>
                    <a:pt x="747422" y="1066313"/>
                  </a:cubicBezTo>
                  <a:cubicBezTo>
                    <a:pt x="743089" y="1053315"/>
                    <a:pt x="736549" y="1026718"/>
                    <a:pt x="723568" y="1018605"/>
                  </a:cubicBezTo>
                  <a:cubicBezTo>
                    <a:pt x="709353" y="1009721"/>
                    <a:pt x="675861" y="1002702"/>
                    <a:pt x="675861" y="1002702"/>
                  </a:cubicBezTo>
                  <a:cubicBezTo>
                    <a:pt x="649226" y="962750"/>
                    <a:pt x="645793" y="966667"/>
                    <a:pt x="636104" y="931141"/>
                  </a:cubicBezTo>
                  <a:cubicBezTo>
                    <a:pt x="630353" y="910055"/>
                    <a:pt x="627112" y="888265"/>
                    <a:pt x="620201" y="867530"/>
                  </a:cubicBezTo>
                  <a:cubicBezTo>
                    <a:pt x="617551" y="859579"/>
                    <a:pt x="617486" y="850221"/>
                    <a:pt x="612250" y="843676"/>
                  </a:cubicBezTo>
                  <a:cubicBezTo>
                    <a:pt x="606280" y="836214"/>
                    <a:pt x="596347" y="833075"/>
                    <a:pt x="588396" y="827774"/>
                  </a:cubicBezTo>
                  <a:cubicBezTo>
                    <a:pt x="585746" y="819823"/>
                    <a:pt x="586371" y="809847"/>
                    <a:pt x="580445" y="803920"/>
                  </a:cubicBezTo>
                  <a:cubicBezTo>
                    <a:pt x="566930" y="790405"/>
                    <a:pt x="532737" y="772114"/>
                    <a:pt x="532737" y="772114"/>
                  </a:cubicBezTo>
                  <a:cubicBezTo>
                    <a:pt x="517258" y="725678"/>
                    <a:pt x="536897" y="768323"/>
                    <a:pt x="500932" y="732358"/>
                  </a:cubicBezTo>
                  <a:cubicBezTo>
                    <a:pt x="494175" y="725601"/>
                    <a:pt x="491378" y="715647"/>
                    <a:pt x="485029" y="708504"/>
                  </a:cubicBezTo>
                  <a:cubicBezTo>
                    <a:pt x="470088" y="691695"/>
                    <a:pt x="437321" y="660796"/>
                    <a:pt x="437321" y="660796"/>
                  </a:cubicBezTo>
                  <a:cubicBezTo>
                    <a:pt x="432020" y="639593"/>
                    <a:pt x="425012" y="618744"/>
                    <a:pt x="421419" y="597186"/>
                  </a:cubicBezTo>
                  <a:cubicBezTo>
                    <a:pt x="418768" y="581283"/>
                    <a:pt x="417377" y="565119"/>
                    <a:pt x="413467" y="549478"/>
                  </a:cubicBezTo>
                  <a:cubicBezTo>
                    <a:pt x="409401" y="533216"/>
                    <a:pt x="413468" y="507071"/>
                    <a:pt x="397565" y="501770"/>
                  </a:cubicBezTo>
                  <a:lnTo>
                    <a:pt x="302149" y="469965"/>
                  </a:lnTo>
                  <a:cubicBezTo>
                    <a:pt x="302144" y="469963"/>
                    <a:pt x="254445" y="454065"/>
                    <a:pt x="254441" y="454062"/>
                  </a:cubicBezTo>
                  <a:cubicBezTo>
                    <a:pt x="246490" y="448761"/>
                    <a:pt x="239134" y="442434"/>
                    <a:pt x="230587" y="438160"/>
                  </a:cubicBezTo>
                  <a:cubicBezTo>
                    <a:pt x="211009" y="428371"/>
                    <a:pt x="177358" y="425312"/>
                    <a:pt x="159026" y="422257"/>
                  </a:cubicBezTo>
                  <a:cubicBezTo>
                    <a:pt x="137265" y="356979"/>
                    <a:pt x="170091" y="460646"/>
                    <a:pt x="143123" y="334793"/>
                  </a:cubicBezTo>
                  <a:cubicBezTo>
                    <a:pt x="139611" y="318402"/>
                    <a:pt x="130509" y="303522"/>
                    <a:pt x="127221" y="287085"/>
                  </a:cubicBezTo>
                  <a:cubicBezTo>
                    <a:pt x="117625" y="239109"/>
                    <a:pt x="123543" y="260149"/>
                    <a:pt x="111318" y="223474"/>
                  </a:cubicBezTo>
                  <a:cubicBezTo>
                    <a:pt x="113968" y="207572"/>
                    <a:pt x="115891" y="191531"/>
                    <a:pt x="119269" y="175767"/>
                  </a:cubicBezTo>
                  <a:cubicBezTo>
                    <a:pt x="123849" y="154396"/>
                    <a:pt x="131579" y="133715"/>
                    <a:pt x="135172" y="112156"/>
                  </a:cubicBezTo>
                  <a:lnTo>
                    <a:pt x="143123" y="64448"/>
                  </a:lnTo>
                  <a:cubicBezTo>
                    <a:pt x="140473" y="56497"/>
                    <a:pt x="140408" y="47139"/>
                    <a:pt x="135172" y="40594"/>
                  </a:cubicBezTo>
                  <a:cubicBezTo>
                    <a:pt x="129202" y="33132"/>
                    <a:pt x="119865" y="28966"/>
                    <a:pt x="111318" y="24692"/>
                  </a:cubicBezTo>
                  <a:cubicBezTo>
                    <a:pt x="89114" y="13591"/>
                    <a:pt x="52314" y="11719"/>
                    <a:pt x="31805" y="8789"/>
                  </a:cubicBezTo>
                  <a:cubicBezTo>
                    <a:pt x="5437" y="0"/>
                    <a:pt x="16332" y="838"/>
                    <a:pt x="0" y="838"/>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9" name="28 Forma libre"/>
            <p:cNvSpPr/>
            <p:nvPr/>
          </p:nvSpPr>
          <p:spPr>
            <a:xfrm>
              <a:off x="2222650" y="811033"/>
              <a:ext cx="188907" cy="206381"/>
            </a:xfrm>
            <a:custGeom>
              <a:avLst/>
              <a:gdLst>
                <a:gd name="connsiteX0" fmla="*/ 0 w 188602"/>
                <a:gd name="connsiteY0" fmla="*/ 206734 h 206734"/>
                <a:gd name="connsiteX1" fmla="*/ 23854 w 188602"/>
                <a:gd name="connsiteY1" fmla="*/ 198783 h 206734"/>
                <a:gd name="connsiteX2" fmla="*/ 71562 w 188602"/>
                <a:gd name="connsiteY2" fmla="*/ 166977 h 206734"/>
                <a:gd name="connsiteX3" fmla="*/ 119270 w 188602"/>
                <a:gd name="connsiteY3" fmla="*/ 135172 h 206734"/>
                <a:gd name="connsiteX4" fmla="*/ 143124 w 188602"/>
                <a:gd name="connsiteY4" fmla="*/ 119270 h 206734"/>
                <a:gd name="connsiteX5" fmla="*/ 166978 w 188602"/>
                <a:gd name="connsiteY5" fmla="*/ 103367 h 206734"/>
                <a:gd name="connsiteX6" fmla="*/ 159026 w 188602"/>
                <a:gd name="connsiteY6" fmla="*/ 55659 h 206734"/>
                <a:gd name="connsiteX7" fmla="*/ 174929 w 188602"/>
                <a:gd name="connsiteY7" fmla="*/ 0 h 2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02" h="206734">
                  <a:moveTo>
                    <a:pt x="0" y="206734"/>
                  </a:moveTo>
                  <a:cubicBezTo>
                    <a:pt x="7951" y="204084"/>
                    <a:pt x="16527" y="202853"/>
                    <a:pt x="23854" y="198783"/>
                  </a:cubicBezTo>
                  <a:cubicBezTo>
                    <a:pt x="40562" y="189501"/>
                    <a:pt x="55659" y="177579"/>
                    <a:pt x="71562" y="166977"/>
                  </a:cubicBezTo>
                  <a:lnTo>
                    <a:pt x="119270" y="135172"/>
                  </a:lnTo>
                  <a:lnTo>
                    <a:pt x="143124" y="119270"/>
                  </a:lnTo>
                  <a:lnTo>
                    <a:pt x="166978" y="103367"/>
                  </a:lnTo>
                  <a:cubicBezTo>
                    <a:pt x="188602" y="38491"/>
                    <a:pt x="167434" y="122922"/>
                    <a:pt x="159026" y="55659"/>
                  </a:cubicBezTo>
                  <a:cubicBezTo>
                    <a:pt x="156292" y="33789"/>
                    <a:pt x="166130" y="17599"/>
                    <a:pt x="174929"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3" name="62 Forma libre"/>
            <p:cNvSpPr/>
            <p:nvPr/>
          </p:nvSpPr>
          <p:spPr>
            <a:xfrm>
              <a:off x="2638562" y="4848168"/>
              <a:ext cx="1057243" cy="1881245"/>
            </a:xfrm>
            <a:custGeom>
              <a:avLst/>
              <a:gdLst>
                <a:gd name="connsiteX0" fmla="*/ 1042988 w 1058082"/>
                <a:gd name="connsiteY0" fmla="*/ 1881188 h 1881188"/>
                <a:gd name="connsiteX1" fmla="*/ 1052513 w 1058082"/>
                <a:gd name="connsiteY1" fmla="*/ 1852613 h 1881188"/>
                <a:gd name="connsiteX2" fmla="*/ 1042988 w 1058082"/>
                <a:gd name="connsiteY2" fmla="*/ 1838325 h 1881188"/>
                <a:gd name="connsiteX3" fmla="*/ 1028700 w 1058082"/>
                <a:gd name="connsiteY3" fmla="*/ 1809750 h 1881188"/>
                <a:gd name="connsiteX4" fmla="*/ 1028700 w 1058082"/>
                <a:gd name="connsiteY4" fmla="*/ 1681163 h 1881188"/>
                <a:gd name="connsiteX5" fmla="*/ 1023938 w 1058082"/>
                <a:gd name="connsiteY5" fmla="*/ 1662113 h 1881188"/>
                <a:gd name="connsiteX6" fmla="*/ 1014413 w 1058082"/>
                <a:gd name="connsiteY6" fmla="*/ 1647825 h 1881188"/>
                <a:gd name="connsiteX7" fmla="*/ 1009650 w 1058082"/>
                <a:gd name="connsiteY7" fmla="*/ 1633538 h 1881188"/>
                <a:gd name="connsiteX8" fmla="*/ 1000125 w 1058082"/>
                <a:gd name="connsiteY8" fmla="*/ 1595438 h 1881188"/>
                <a:gd name="connsiteX9" fmla="*/ 990600 w 1058082"/>
                <a:gd name="connsiteY9" fmla="*/ 1547813 h 1881188"/>
                <a:gd name="connsiteX10" fmla="*/ 981075 w 1058082"/>
                <a:gd name="connsiteY10" fmla="*/ 1533525 h 1881188"/>
                <a:gd name="connsiteX11" fmla="*/ 976313 w 1058082"/>
                <a:gd name="connsiteY11" fmla="*/ 1500188 h 1881188"/>
                <a:gd name="connsiteX12" fmla="*/ 971550 w 1058082"/>
                <a:gd name="connsiteY12" fmla="*/ 1485900 h 1881188"/>
                <a:gd name="connsiteX13" fmla="*/ 966788 w 1058082"/>
                <a:gd name="connsiteY13" fmla="*/ 1419225 h 1881188"/>
                <a:gd name="connsiteX14" fmla="*/ 962025 w 1058082"/>
                <a:gd name="connsiteY14" fmla="*/ 1376363 h 1881188"/>
                <a:gd name="connsiteX15" fmla="*/ 952500 w 1058082"/>
                <a:gd name="connsiteY15" fmla="*/ 1333500 h 1881188"/>
                <a:gd name="connsiteX16" fmla="*/ 938213 w 1058082"/>
                <a:gd name="connsiteY16" fmla="*/ 1281113 h 1881188"/>
                <a:gd name="connsiteX17" fmla="*/ 923925 w 1058082"/>
                <a:gd name="connsiteY17" fmla="*/ 1238250 h 1881188"/>
                <a:gd name="connsiteX18" fmla="*/ 919163 w 1058082"/>
                <a:gd name="connsiteY18" fmla="*/ 1223963 h 1881188"/>
                <a:gd name="connsiteX19" fmla="*/ 909638 w 1058082"/>
                <a:gd name="connsiteY19" fmla="*/ 1209675 h 1881188"/>
                <a:gd name="connsiteX20" fmla="*/ 895350 w 1058082"/>
                <a:gd name="connsiteY20" fmla="*/ 1157288 h 1881188"/>
                <a:gd name="connsiteX21" fmla="*/ 881063 w 1058082"/>
                <a:gd name="connsiteY21" fmla="*/ 1152525 h 1881188"/>
                <a:gd name="connsiteX22" fmla="*/ 857250 w 1058082"/>
                <a:gd name="connsiteY22" fmla="*/ 1128713 h 1881188"/>
                <a:gd name="connsiteX23" fmla="*/ 833438 w 1058082"/>
                <a:gd name="connsiteY23" fmla="*/ 1109663 h 1881188"/>
                <a:gd name="connsiteX24" fmla="*/ 809625 w 1058082"/>
                <a:gd name="connsiteY24" fmla="*/ 1085850 h 1881188"/>
                <a:gd name="connsiteX25" fmla="*/ 795338 w 1058082"/>
                <a:gd name="connsiteY25" fmla="*/ 1071563 h 1881188"/>
                <a:gd name="connsiteX26" fmla="*/ 752475 w 1058082"/>
                <a:gd name="connsiteY26" fmla="*/ 1052513 h 1881188"/>
                <a:gd name="connsiteX27" fmla="*/ 723900 w 1058082"/>
                <a:gd name="connsiteY27" fmla="*/ 1042988 h 1881188"/>
                <a:gd name="connsiteX28" fmla="*/ 709613 w 1058082"/>
                <a:gd name="connsiteY28" fmla="*/ 1038225 h 1881188"/>
                <a:gd name="connsiteX29" fmla="*/ 695325 w 1058082"/>
                <a:gd name="connsiteY29" fmla="*/ 1023938 h 1881188"/>
                <a:gd name="connsiteX30" fmla="*/ 681038 w 1058082"/>
                <a:gd name="connsiteY30" fmla="*/ 1019175 h 1881188"/>
                <a:gd name="connsiteX31" fmla="*/ 671513 w 1058082"/>
                <a:gd name="connsiteY31" fmla="*/ 1004888 h 1881188"/>
                <a:gd name="connsiteX32" fmla="*/ 657225 w 1058082"/>
                <a:gd name="connsiteY32" fmla="*/ 1000125 h 1881188"/>
                <a:gd name="connsiteX33" fmla="*/ 614363 w 1058082"/>
                <a:gd name="connsiteY33" fmla="*/ 995363 h 1881188"/>
                <a:gd name="connsiteX34" fmla="*/ 600075 w 1058082"/>
                <a:gd name="connsiteY34" fmla="*/ 966788 h 1881188"/>
                <a:gd name="connsiteX35" fmla="*/ 595313 w 1058082"/>
                <a:gd name="connsiteY35" fmla="*/ 952500 h 1881188"/>
                <a:gd name="connsiteX36" fmla="*/ 600075 w 1058082"/>
                <a:gd name="connsiteY36" fmla="*/ 804863 h 1881188"/>
                <a:gd name="connsiteX37" fmla="*/ 604838 w 1058082"/>
                <a:gd name="connsiteY37" fmla="*/ 738188 h 1881188"/>
                <a:gd name="connsiteX38" fmla="*/ 619125 w 1058082"/>
                <a:gd name="connsiteY38" fmla="*/ 666750 h 1881188"/>
                <a:gd name="connsiteX39" fmla="*/ 628650 w 1058082"/>
                <a:gd name="connsiteY39" fmla="*/ 652463 h 1881188"/>
                <a:gd name="connsiteX40" fmla="*/ 619125 w 1058082"/>
                <a:gd name="connsiteY40" fmla="*/ 604838 h 1881188"/>
                <a:gd name="connsiteX41" fmla="*/ 609600 w 1058082"/>
                <a:gd name="connsiteY41" fmla="*/ 590550 h 1881188"/>
                <a:gd name="connsiteX42" fmla="*/ 600075 w 1058082"/>
                <a:gd name="connsiteY42" fmla="*/ 547688 h 1881188"/>
                <a:gd name="connsiteX43" fmla="*/ 590550 w 1058082"/>
                <a:gd name="connsiteY43" fmla="*/ 519113 h 1881188"/>
                <a:gd name="connsiteX44" fmla="*/ 581025 w 1058082"/>
                <a:gd name="connsiteY44" fmla="*/ 504825 h 1881188"/>
                <a:gd name="connsiteX45" fmla="*/ 576263 w 1058082"/>
                <a:gd name="connsiteY45" fmla="*/ 485775 h 1881188"/>
                <a:gd name="connsiteX46" fmla="*/ 561975 w 1058082"/>
                <a:gd name="connsiteY46" fmla="*/ 447675 h 1881188"/>
                <a:gd name="connsiteX47" fmla="*/ 547688 w 1058082"/>
                <a:gd name="connsiteY47" fmla="*/ 438150 h 1881188"/>
                <a:gd name="connsiteX48" fmla="*/ 538163 w 1058082"/>
                <a:gd name="connsiteY48" fmla="*/ 423863 h 1881188"/>
                <a:gd name="connsiteX49" fmla="*/ 519113 w 1058082"/>
                <a:gd name="connsiteY49" fmla="*/ 395288 h 1881188"/>
                <a:gd name="connsiteX50" fmla="*/ 490538 w 1058082"/>
                <a:gd name="connsiteY50" fmla="*/ 385763 h 1881188"/>
                <a:gd name="connsiteX51" fmla="*/ 476250 w 1058082"/>
                <a:gd name="connsiteY51" fmla="*/ 381000 h 1881188"/>
                <a:gd name="connsiteX52" fmla="*/ 433388 w 1058082"/>
                <a:gd name="connsiteY52" fmla="*/ 366713 h 1881188"/>
                <a:gd name="connsiteX53" fmla="*/ 404813 w 1058082"/>
                <a:gd name="connsiteY53" fmla="*/ 357188 h 1881188"/>
                <a:gd name="connsiteX54" fmla="*/ 376238 w 1058082"/>
                <a:gd name="connsiteY54" fmla="*/ 352425 h 1881188"/>
                <a:gd name="connsiteX55" fmla="*/ 304800 w 1058082"/>
                <a:gd name="connsiteY55" fmla="*/ 342900 h 1881188"/>
                <a:gd name="connsiteX56" fmla="*/ 276225 w 1058082"/>
                <a:gd name="connsiteY56" fmla="*/ 323850 h 1881188"/>
                <a:gd name="connsiteX57" fmla="*/ 261938 w 1058082"/>
                <a:gd name="connsiteY57" fmla="*/ 314325 h 1881188"/>
                <a:gd name="connsiteX58" fmla="*/ 238125 w 1058082"/>
                <a:gd name="connsiteY58" fmla="*/ 271463 h 1881188"/>
                <a:gd name="connsiteX59" fmla="*/ 223838 w 1058082"/>
                <a:gd name="connsiteY59" fmla="*/ 266700 h 1881188"/>
                <a:gd name="connsiteX60" fmla="*/ 200025 w 1058082"/>
                <a:gd name="connsiteY60" fmla="*/ 238125 h 1881188"/>
                <a:gd name="connsiteX61" fmla="*/ 190500 w 1058082"/>
                <a:gd name="connsiteY61" fmla="*/ 223838 h 1881188"/>
                <a:gd name="connsiteX62" fmla="*/ 161925 w 1058082"/>
                <a:gd name="connsiteY62" fmla="*/ 204788 h 1881188"/>
                <a:gd name="connsiteX63" fmla="*/ 138113 w 1058082"/>
                <a:gd name="connsiteY63" fmla="*/ 180975 h 1881188"/>
                <a:gd name="connsiteX64" fmla="*/ 114300 w 1058082"/>
                <a:gd name="connsiteY64" fmla="*/ 152400 h 1881188"/>
                <a:gd name="connsiteX65" fmla="*/ 95250 w 1058082"/>
                <a:gd name="connsiteY65" fmla="*/ 123825 h 1881188"/>
                <a:gd name="connsiteX66" fmla="*/ 61913 w 1058082"/>
                <a:gd name="connsiteY66" fmla="*/ 80963 h 1881188"/>
                <a:gd name="connsiteX67" fmla="*/ 47625 w 1058082"/>
                <a:gd name="connsiteY67" fmla="*/ 76200 h 1881188"/>
                <a:gd name="connsiteX68" fmla="*/ 42863 w 1058082"/>
                <a:gd name="connsiteY68" fmla="*/ 61913 h 1881188"/>
                <a:gd name="connsiteX69" fmla="*/ 28575 w 1058082"/>
                <a:gd name="connsiteY69" fmla="*/ 57150 h 1881188"/>
                <a:gd name="connsiteX70" fmla="*/ 14288 w 1058082"/>
                <a:gd name="connsiteY70" fmla="*/ 47625 h 1881188"/>
                <a:gd name="connsiteX71" fmla="*/ 4763 w 1058082"/>
                <a:gd name="connsiteY71" fmla="*/ 33338 h 1881188"/>
                <a:gd name="connsiteX72" fmla="*/ 0 w 1058082"/>
                <a:gd name="connsiteY72" fmla="*/ 0 h 188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058082" h="1881188">
                  <a:moveTo>
                    <a:pt x="1042988" y="1881188"/>
                  </a:moveTo>
                  <a:cubicBezTo>
                    <a:pt x="1046163" y="1871663"/>
                    <a:pt x="1058082" y="1860967"/>
                    <a:pt x="1052513" y="1852613"/>
                  </a:cubicBezTo>
                  <a:cubicBezTo>
                    <a:pt x="1049338" y="1847850"/>
                    <a:pt x="1045548" y="1843445"/>
                    <a:pt x="1042988" y="1838325"/>
                  </a:cubicBezTo>
                  <a:cubicBezTo>
                    <a:pt x="1023269" y="1798889"/>
                    <a:pt x="1055998" y="1850699"/>
                    <a:pt x="1028700" y="1809750"/>
                  </a:cubicBezTo>
                  <a:cubicBezTo>
                    <a:pt x="1038256" y="1752418"/>
                    <a:pt x="1036321" y="1776429"/>
                    <a:pt x="1028700" y="1681163"/>
                  </a:cubicBezTo>
                  <a:cubicBezTo>
                    <a:pt x="1028178" y="1674638"/>
                    <a:pt x="1026516" y="1668129"/>
                    <a:pt x="1023938" y="1662113"/>
                  </a:cubicBezTo>
                  <a:cubicBezTo>
                    <a:pt x="1021683" y="1656852"/>
                    <a:pt x="1016973" y="1652945"/>
                    <a:pt x="1014413" y="1647825"/>
                  </a:cubicBezTo>
                  <a:cubicBezTo>
                    <a:pt x="1012168" y="1643335"/>
                    <a:pt x="1010971" y="1638381"/>
                    <a:pt x="1009650" y="1633538"/>
                  </a:cubicBezTo>
                  <a:cubicBezTo>
                    <a:pt x="1006205" y="1620908"/>
                    <a:pt x="1002277" y="1608351"/>
                    <a:pt x="1000125" y="1595438"/>
                  </a:cubicBezTo>
                  <a:cubicBezTo>
                    <a:pt x="999050" y="1588986"/>
                    <a:pt x="994477" y="1556859"/>
                    <a:pt x="990600" y="1547813"/>
                  </a:cubicBezTo>
                  <a:cubicBezTo>
                    <a:pt x="988345" y="1542552"/>
                    <a:pt x="984250" y="1538288"/>
                    <a:pt x="981075" y="1533525"/>
                  </a:cubicBezTo>
                  <a:cubicBezTo>
                    <a:pt x="979488" y="1522413"/>
                    <a:pt x="978514" y="1511195"/>
                    <a:pt x="976313" y="1500188"/>
                  </a:cubicBezTo>
                  <a:cubicBezTo>
                    <a:pt x="975328" y="1495265"/>
                    <a:pt x="972137" y="1490886"/>
                    <a:pt x="971550" y="1485900"/>
                  </a:cubicBezTo>
                  <a:cubicBezTo>
                    <a:pt x="968947" y="1463771"/>
                    <a:pt x="968718" y="1441423"/>
                    <a:pt x="966788" y="1419225"/>
                  </a:cubicBezTo>
                  <a:cubicBezTo>
                    <a:pt x="965543" y="1404904"/>
                    <a:pt x="963925" y="1390612"/>
                    <a:pt x="962025" y="1376363"/>
                  </a:cubicBezTo>
                  <a:cubicBezTo>
                    <a:pt x="954534" y="1320184"/>
                    <a:pt x="961306" y="1368725"/>
                    <a:pt x="952500" y="1333500"/>
                  </a:cubicBezTo>
                  <a:cubicBezTo>
                    <a:pt x="939037" y="1279646"/>
                    <a:pt x="958649" y="1342418"/>
                    <a:pt x="938213" y="1281113"/>
                  </a:cubicBezTo>
                  <a:lnTo>
                    <a:pt x="923925" y="1238250"/>
                  </a:lnTo>
                  <a:cubicBezTo>
                    <a:pt x="922338" y="1233488"/>
                    <a:pt x="921947" y="1228140"/>
                    <a:pt x="919163" y="1223963"/>
                  </a:cubicBezTo>
                  <a:lnTo>
                    <a:pt x="909638" y="1209675"/>
                  </a:lnTo>
                  <a:cubicBezTo>
                    <a:pt x="908474" y="1203855"/>
                    <a:pt x="900528" y="1159014"/>
                    <a:pt x="895350" y="1157288"/>
                  </a:cubicBezTo>
                  <a:lnTo>
                    <a:pt x="881063" y="1152525"/>
                  </a:lnTo>
                  <a:cubicBezTo>
                    <a:pt x="855661" y="1114423"/>
                    <a:pt x="889003" y="1160466"/>
                    <a:pt x="857250" y="1128713"/>
                  </a:cubicBezTo>
                  <a:cubicBezTo>
                    <a:pt x="835708" y="1107171"/>
                    <a:pt x="861252" y="1118934"/>
                    <a:pt x="833438" y="1109663"/>
                  </a:cubicBezTo>
                  <a:cubicBezTo>
                    <a:pt x="815976" y="1083469"/>
                    <a:pt x="833438" y="1105694"/>
                    <a:pt x="809625" y="1085850"/>
                  </a:cubicBezTo>
                  <a:cubicBezTo>
                    <a:pt x="804451" y="1081538"/>
                    <a:pt x="800512" y="1075875"/>
                    <a:pt x="795338" y="1071563"/>
                  </a:cubicBezTo>
                  <a:cubicBezTo>
                    <a:pt x="780243" y="1058984"/>
                    <a:pt x="773241" y="1059435"/>
                    <a:pt x="752475" y="1052513"/>
                  </a:cubicBezTo>
                  <a:lnTo>
                    <a:pt x="723900" y="1042988"/>
                  </a:lnTo>
                  <a:lnTo>
                    <a:pt x="709613" y="1038225"/>
                  </a:lnTo>
                  <a:cubicBezTo>
                    <a:pt x="704850" y="1033463"/>
                    <a:pt x="700929" y="1027674"/>
                    <a:pt x="695325" y="1023938"/>
                  </a:cubicBezTo>
                  <a:cubicBezTo>
                    <a:pt x="691148" y="1021153"/>
                    <a:pt x="684958" y="1022311"/>
                    <a:pt x="681038" y="1019175"/>
                  </a:cubicBezTo>
                  <a:cubicBezTo>
                    <a:pt x="676569" y="1015599"/>
                    <a:pt x="675982" y="1008464"/>
                    <a:pt x="671513" y="1004888"/>
                  </a:cubicBezTo>
                  <a:cubicBezTo>
                    <a:pt x="667593" y="1001752"/>
                    <a:pt x="662177" y="1000950"/>
                    <a:pt x="657225" y="1000125"/>
                  </a:cubicBezTo>
                  <a:cubicBezTo>
                    <a:pt x="643045" y="997762"/>
                    <a:pt x="628650" y="996950"/>
                    <a:pt x="614363" y="995363"/>
                  </a:cubicBezTo>
                  <a:cubicBezTo>
                    <a:pt x="602388" y="959442"/>
                    <a:pt x="618543" y="1003725"/>
                    <a:pt x="600075" y="966788"/>
                  </a:cubicBezTo>
                  <a:cubicBezTo>
                    <a:pt x="597830" y="962298"/>
                    <a:pt x="596900" y="957263"/>
                    <a:pt x="595313" y="952500"/>
                  </a:cubicBezTo>
                  <a:cubicBezTo>
                    <a:pt x="596900" y="903288"/>
                    <a:pt x="597889" y="854052"/>
                    <a:pt x="600075" y="804863"/>
                  </a:cubicBezTo>
                  <a:cubicBezTo>
                    <a:pt x="601064" y="782603"/>
                    <a:pt x="602908" y="760386"/>
                    <a:pt x="604838" y="738188"/>
                  </a:cubicBezTo>
                  <a:cubicBezTo>
                    <a:pt x="606219" y="722301"/>
                    <a:pt x="608189" y="683153"/>
                    <a:pt x="619125" y="666750"/>
                  </a:cubicBezTo>
                  <a:lnTo>
                    <a:pt x="628650" y="652463"/>
                  </a:lnTo>
                  <a:cubicBezTo>
                    <a:pt x="626894" y="640170"/>
                    <a:pt x="625776" y="618141"/>
                    <a:pt x="619125" y="604838"/>
                  </a:cubicBezTo>
                  <a:cubicBezTo>
                    <a:pt x="616565" y="599718"/>
                    <a:pt x="612775" y="595313"/>
                    <a:pt x="609600" y="590550"/>
                  </a:cubicBezTo>
                  <a:cubicBezTo>
                    <a:pt x="595974" y="549668"/>
                    <a:pt x="616841" y="614751"/>
                    <a:pt x="600075" y="547688"/>
                  </a:cubicBezTo>
                  <a:cubicBezTo>
                    <a:pt x="597640" y="537948"/>
                    <a:pt x="596119" y="527467"/>
                    <a:pt x="590550" y="519113"/>
                  </a:cubicBezTo>
                  <a:lnTo>
                    <a:pt x="581025" y="504825"/>
                  </a:lnTo>
                  <a:cubicBezTo>
                    <a:pt x="579438" y="498475"/>
                    <a:pt x="577683" y="492165"/>
                    <a:pt x="576263" y="485775"/>
                  </a:cubicBezTo>
                  <a:cubicBezTo>
                    <a:pt x="572369" y="468252"/>
                    <a:pt x="574582" y="460282"/>
                    <a:pt x="561975" y="447675"/>
                  </a:cubicBezTo>
                  <a:cubicBezTo>
                    <a:pt x="557928" y="443628"/>
                    <a:pt x="552450" y="441325"/>
                    <a:pt x="547688" y="438150"/>
                  </a:cubicBezTo>
                  <a:cubicBezTo>
                    <a:pt x="544513" y="433388"/>
                    <a:pt x="540723" y="428982"/>
                    <a:pt x="538163" y="423863"/>
                  </a:cubicBezTo>
                  <a:cubicBezTo>
                    <a:pt x="530590" y="408717"/>
                    <a:pt x="537863" y="405704"/>
                    <a:pt x="519113" y="395288"/>
                  </a:cubicBezTo>
                  <a:cubicBezTo>
                    <a:pt x="510336" y="390412"/>
                    <a:pt x="500063" y="388938"/>
                    <a:pt x="490538" y="385763"/>
                  </a:cubicBezTo>
                  <a:lnTo>
                    <a:pt x="476250" y="381000"/>
                  </a:lnTo>
                  <a:lnTo>
                    <a:pt x="433388" y="366713"/>
                  </a:lnTo>
                  <a:cubicBezTo>
                    <a:pt x="433384" y="366712"/>
                    <a:pt x="404818" y="357189"/>
                    <a:pt x="404813" y="357188"/>
                  </a:cubicBezTo>
                  <a:cubicBezTo>
                    <a:pt x="395288" y="355600"/>
                    <a:pt x="385810" y="353701"/>
                    <a:pt x="376238" y="352425"/>
                  </a:cubicBezTo>
                  <a:cubicBezTo>
                    <a:pt x="288804" y="340767"/>
                    <a:pt x="371047" y="353942"/>
                    <a:pt x="304800" y="342900"/>
                  </a:cubicBezTo>
                  <a:lnTo>
                    <a:pt x="276225" y="323850"/>
                  </a:lnTo>
                  <a:lnTo>
                    <a:pt x="261938" y="314325"/>
                  </a:lnTo>
                  <a:cubicBezTo>
                    <a:pt x="257744" y="301745"/>
                    <a:pt x="250406" y="275557"/>
                    <a:pt x="238125" y="271463"/>
                  </a:cubicBezTo>
                  <a:lnTo>
                    <a:pt x="223838" y="266700"/>
                  </a:lnTo>
                  <a:cubicBezTo>
                    <a:pt x="200190" y="231229"/>
                    <a:pt x="230583" y="274794"/>
                    <a:pt x="200025" y="238125"/>
                  </a:cubicBezTo>
                  <a:cubicBezTo>
                    <a:pt x="196361" y="233728"/>
                    <a:pt x="194808" y="227607"/>
                    <a:pt x="190500" y="223838"/>
                  </a:cubicBezTo>
                  <a:cubicBezTo>
                    <a:pt x="181885" y="216300"/>
                    <a:pt x="161925" y="204788"/>
                    <a:pt x="161925" y="204788"/>
                  </a:cubicBezTo>
                  <a:cubicBezTo>
                    <a:pt x="144464" y="178596"/>
                    <a:pt x="161923" y="200816"/>
                    <a:pt x="138113" y="180975"/>
                  </a:cubicBezTo>
                  <a:cubicBezTo>
                    <a:pt x="124359" y="169514"/>
                    <a:pt x="123667" y="166451"/>
                    <a:pt x="114300" y="152400"/>
                  </a:cubicBezTo>
                  <a:cubicBezTo>
                    <a:pt x="105193" y="125076"/>
                    <a:pt x="116060" y="150581"/>
                    <a:pt x="95250" y="123825"/>
                  </a:cubicBezTo>
                  <a:cubicBezTo>
                    <a:pt x="85061" y="110725"/>
                    <a:pt x="76883" y="90943"/>
                    <a:pt x="61913" y="80963"/>
                  </a:cubicBezTo>
                  <a:cubicBezTo>
                    <a:pt x="57736" y="78178"/>
                    <a:pt x="52388" y="77788"/>
                    <a:pt x="47625" y="76200"/>
                  </a:cubicBezTo>
                  <a:cubicBezTo>
                    <a:pt x="46038" y="71438"/>
                    <a:pt x="46413" y="65463"/>
                    <a:pt x="42863" y="61913"/>
                  </a:cubicBezTo>
                  <a:cubicBezTo>
                    <a:pt x="39313" y="58363"/>
                    <a:pt x="33065" y="59395"/>
                    <a:pt x="28575" y="57150"/>
                  </a:cubicBezTo>
                  <a:cubicBezTo>
                    <a:pt x="23456" y="54590"/>
                    <a:pt x="19050" y="50800"/>
                    <a:pt x="14288" y="47625"/>
                  </a:cubicBezTo>
                  <a:cubicBezTo>
                    <a:pt x="11113" y="42863"/>
                    <a:pt x="6408" y="38820"/>
                    <a:pt x="4763" y="33338"/>
                  </a:cubicBezTo>
                  <a:cubicBezTo>
                    <a:pt x="1537" y="22586"/>
                    <a:pt x="0" y="0"/>
                    <a:pt x="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nvGrpSpPr>
          <p:cNvPr id="3" name="38 Grupo"/>
          <p:cNvGrpSpPr>
            <a:grpSpLocks/>
          </p:cNvGrpSpPr>
          <p:nvPr/>
        </p:nvGrpSpPr>
        <p:grpSpPr bwMode="auto">
          <a:xfrm>
            <a:off x="2143125" y="785813"/>
            <a:ext cx="4740275" cy="5918200"/>
            <a:chOff x="2143125" y="785813"/>
            <a:chExt cx="4740275" cy="5918200"/>
          </a:xfrm>
        </p:grpSpPr>
        <p:grpSp>
          <p:nvGrpSpPr>
            <p:cNvPr id="28685" name="64 Grupo"/>
            <p:cNvGrpSpPr>
              <a:grpSpLocks/>
            </p:cNvGrpSpPr>
            <p:nvPr/>
          </p:nvGrpSpPr>
          <p:grpSpPr bwMode="auto">
            <a:xfrm>
              <a:off x="2143125" y="785813"/>
              <a:ext cx="4500563" cy="5918200"/>
              <a:chOff x="2143108" y="811033"/>
              <a:chExt cx="4500594" cy="5918380"/>
            </a:xfrm>
          </p:grpSpPr>
          <p:sp>
            <p:nvSpPr>
              <p:cNvPr id="66" name="65 Forma libre"/>
              <p:cNvSpPr/>
              <p:nvPr/>
            </p:nvSpPr>
            <p:spPr>
              <a:xfrm>
                <a:off x="4965702" y="1026940"/>
                <a:ext cx="1212858" cy="1358941"/>
              </a:xfrm>
              <a:custGeom>
                <a:avLst/>
                <a:gdLst>
                  <a:gd name="connsiteX0" fmla="*/ 0 w 1212850"/>
                  <a:gd name="connsiteY0" fmla="*/ 1358900 h 1358900"/>
                  <a:gd name="connsiteX1" fmla="*/ 19050 w 1212850"/>
                  <a:gd name="connsiteY1" fmla="*/ 1346200 h 1358900"/>
                  <a:gd name="connsiteX2" fmla="*/ 38100 w 1212850"/>
                  <a:gd name="connsiteY2" fmla="*/ 1339850 h 1358900"/>
                  <a:gd name="connsiteX3" fmla="*/ 76200 w 1212850"/>
                  <a:gd name="connsiteY3" fmla="*/ 1314450 h 1358900"/>
                  <a:gd name="connsiteX4" fmla="*/ 114300 w 1212850"/>
                  <a:gd name="connsiteY4" fmla="*/ 1295400 h 1358900"/>
                  <a:gd name="connsiteX5" fmla="*/ 133350 w 1212850"/>
                  <a:gd name="connsiteY5" fmla="*/ 1289050 h 1358900"/>
                  <a:gd name="connsiteX6" fmla="*/ 152400 w 1212850"/>
                  <a:gd name="connsiteY6" fmla="*/ 1276350 h 1358900"/>
                  <a:gd name="connsiteX7" fmla="*/ 171450 w 1212850"/>
                  <a:gd name="connsiteY7" fmla="*/ 1270000 h 1358900"/>
                  <a:gd name="connsiteX8" fmla="*/ 209550 w 1212850"/>
                  <a:gd name="connsiteY8" fmla="*/ 1250950 h 1358900"/>
                  <a:gd name="connsiteX9" fmla="*/ 247650 w 1212850"/>
                  <a:gd name="connsiteY9" fmla="*/ 1219200 h 1358900"/>
                  <a:gd name="connsiteX10" fmla="*/ 304800 w 1212850"/>
                  <a:gd name="connsiteY10" fmla="*/ 1174750 h 1358900"/>
                  <a:gd name="connsiteX11" fmla="*/ 323850 w 1212850"/>
                  <a:gd name="connsiteY11" fmla="*/ 1162050 h 1358900"/>
                  <a:gd name="connsiteX12" fmla="*/ 342900 w 1212850"/>
                  <a:gd name="connsiteY12" fmla="*/ 1149350 h 1358900"/>
                  <a:gd name="connsiteX13" fmla="*/ 381000 w 1212850"/>
                  <a:gd name="connsiteY13" fmla="*/ 1130300 h 1358900"/>
                  <a:gd name="connsiteX14" fmla="*/ 400050 w 1212850"/>
                  <a:gd name="connsiteY14" fmla="*/ 1092200 h 1358900"/>
                  <a:gd name="connsiteX15" fmla="*/ 425450 w 1212850"/>
                  <a:gd name="connsiteY15" fmla="*/ 1085850 h 1358900"/>
                  <a:gd name="connsiteX16" fmla="*/ 444500 w 1212850"/>
                  <a:gd name="connsiteY16" fmla="*/ 1079500 h 1358900"/>
                  <a:gd name="connsiteX17" fmla="*/ 463550 w 1212850"/>
                  <a:gd name="connsiteY17" fmla="*/ 1066800 h 1358900"/>
                  <a:gd name="connsiteX18" fmla="*/ 501650 w 1212850"/>
                  <a:gd name="connsiteY18" fmla="*/ 1054100 h 1358900"/>
                  <a:gd name="connsiteX19" fmla="*/ 520700 w 1212850"/>
                  <a:gd name="connsiteY19" fmla="*/ 1047750 h 1358900"/>
                  <a:gd name="connsiteX20" fmla="*/ 558800 w 1212850"/>
                  <a:gd name="connsiteY20" fmla="*/ 1028700 h 1358900"/>
                  <a:gd name="connsiteX21" fmla="*/ 577850 w 1212850"/>
                  <a:gd name="connsiteY21" fmla="*/ 1016000 h 1358900"/>
                  <a:gd name="connsiteX22" fmla="*/ 615950 w 1212850"/>
                  <a:gd name="connsiteY22" fmla="*/ 1003300 h 1358900"/>
                  <a:gd name="connsiteX23" fmla="*/ 654050 w 1212850"/>
                  <a:gd name="connsiteY23" fmla="*/ 977900 h 1358900"/>
                  <a:gd name="connsiteX24" fmla="*/ 673100 w 1212850"/>
                  <a:gd name="connsiteY24" fmla="*/ 965200 h 1358900"/>
                  <a:gd name="connsiteX25" fmla="*/ 692150 w 1212850"/>
                  <a:gd name="connsiteY25" fmla="*/ 958850 h 1358900"/>
                  <a:gd name="connsiteX26" fmla="*/ 730250 w 1212850"/>
                  <a:gd name="connsiteY26" fmla="*/ 933450 h 1358900"/>
                  <a:gd name="connsiteX27" fmla="*/ 749300 w 1212850"/>
                  <a:gd name="connsiteY27" fmla="*/ 920750 h 1358900"/>
                  <a:gd name="connsiteX28" fmla="*/ 768350 w 1212850"/>
                  <a:gd name="connsiteY28" fmla="*/ 908050 h 1358900"/>
                  <a:gd name="connsiteX29" fmla="*/ 787400 w 1212850"/>
                  <a:gd name="connsiteY29" fmla="*/ 889000 h 1358900"/>
                  <a:gd name="connsiteX30" fmla="*/ 800100 w 1212850"/>
                  <a:gd name="connsiteY30" fmla="*/ 869950 h 1358900"/>
                  <a:gd name="connsiteX31" fmla="*/ 838200 w 1212850"/>
                  <a:gd name="connsiteY31" fmla="*/ 844550 h 1358900"/>
                  <a:gd name="connsiteX32" fmla="*/ 857250 w 1212850"/>
                  <a:gd name="connsiteY32" fmla="*/ 806450 h 1358900"/>
                  <a:gd name="connsiteX33" fmla="*/ 869950 w 1212850"/>
                  <a:gd name="connsiteY33" fmla="*/ 787400 h 1358900"/>
                  <a:gd name="connsiteX34" fmla="*/ 850900 w 1212850"/>
                  <a:gd name="connsiteY34" fmla="*/ 749300 h 1358900"/>
                  <a:gd name="connsiteX35" fmla="*/ 844550 w 1212850"/>
                  <a:gd name="connsiteY35" fmla="*/ 730250 h 1358900"/>
                  <a:gd name="connsiteX36" fmla="*/ 825500 w 1212850"/>
                  <a:gd name="connsiteY36" fmla="*/ 723900 h 1358900"/>
                  <a:gd name="connsiteX37" fmla="*/ 819150 w 1212850"/>
                  <a:gd name="connsiteY37" fmla="*/ 704850 h 1358900"/>
                  <a:gd name="connsiteX38" fmla="*/ 800100 w 1212850"/>
                  <a:gd name="connsiteY38" fmla="*/ 698500 h 1358900"/>
                  <a:gd name="connsiteX39" fmla="*/ 812800 w 1212850"/>
                  <a:gd name="connsiteY39" fmla="*/ 615950 h 1358900"/>
                  <a:gd name="connsiteX40" fmla="*/ 825500 w 1212850"/>
                  <a:gd name="connsiteY40" fmla="*/ 596900 h 1358900"/>
                  <a:gd name="connsiteX41" fmla="*/ 863600 w 1212850"/>
                  <a:gd name="connsiteY41" fmla="*/ 558800 h 1358900"/>
                  <a:gd name="connsiteX42" fmla="*/ 876300 w 1212850"/>
                  <a:gd name="connsiteY42" fmla="*/ 482600 h 1358900"/>
                  <a:gd name="connsiteX43" fmla="*/ 889000 w 1212850"/>
                  <a:gd name="connsiteY43" fmla="*/ 444500 h 1358900"/>
                  <a:gd name="connsiteX44" fmla="*/ 908050 w 1212850"/>
                  <a:gd name="connsiteY44" fmla="*/ 438150 h 1358900"/>
                  <a:gd name="connsiteX45" fmla="*/ 946150 w 1212850"/>
                  <a:gd name="connsiteY45" fmla="*/ 412750 h 1358900"/>
                  <a:gd name="connsiteX46" fmla="*/ 958850 w 1212850"/>
                  <a:gd name="connsiteY46" fmla="*/ 393700 h 1358900"/>
                  <a:gd name="connsiteX47" fmla="*/ 996950 w 1212850"/>
                  <a:gd name="connsiteY47" fmla="*/ 381000 h 1358900"/>
                  <a:gd name="connsiteX48" fmla="*/ 1035050 w 1212850"/>
                  <a:gd name="connsiteY48" fmla="*/ 361950 h 1358900"/>
                  <a:gd name="connsiteX49" fmla="*/ 1066800 w 1212850"/>
                  <a:gd name="connsiteY49" fmla="*/ 323850 h 1358900"/>
                  <a:gd name="connsiteX50" fmla="*/ 1047750 w 1212850"/>
                  <a:gd name="connsiteY50" fmla="*/ 311150 h 1358900"/>
                  <a:gd name="connsiteX51" fmla="*/ 1035050 w 1212850"/>
                  <a:gd name="connsiteY51" fmla="*/ 292100 h 1358900"/>
                  <a:gd name="connsiteX52" fmla="*/ 1047750 w 1212850"/>
                  <a:gd name="connsiteY52" fmla="*/ 88900 h 1358900"/>
                  <a:gd name="connsiteX53" fmla="*/ 1066800 w 1212850"/>
                  <a:gd name="connsiteY53" fmla="*/ 38100 h 1358900"/>
                  <a:gd name="connsiteX54" fmla="*/ 1104900 w 1212850"/>
                  <a:gd name="connsiteY54" fmla="*/ 25400 h 1358900"/>
                  <a:gd name="connsiteX55" fmla="*/ 1143000 w 1212850"/>
                  <a:gd name="connsiteY55" fmla="*/ 12700 h 1358900"/>
                  <a:gd name="connsiteX56" fmla="*/ 1162050 w 1212850"/>
                  <a:gd name="connsiteY56" fmla="*/ 6350 h 1358900"/>
                  <a:gd name="connsiteX57" fmla="*/ 1212850 w 1212850"/>
                  <a:gd name="connsiteY57" fmla="*/ 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2850" h="1358900">
                    <a:moveTo>
                      <a:pt x="0" y="1358900"/>
                    </a:moveTo>
                    <a:cubicBezTo>
                      <a:pt x="6350" y="1354667"/>
                      <a:pt x="12224" y="1349613"/>
                      <a:pt x="19050" y="1346200"/>
                    </a:cubicBezTo>
                    <a:cubicBezTo>
                      <a:pt x="25037" y="1343207"/>
                      <a:pt x="32249" y="1343101"/>
                      <a:pt x="38100" y="1339850"/>
                    </a:cubicBezTo>
                    <a:cubicBezTo>
                      <a:pt x="51443" y="1332437"/>
                      <a:pt x="61720" y="1319277"/>
                      <a:pt x="76200" y="1314450"/>
                    </a:cubicBezTo>
                    <a:cubicBezTo>
                      <a:pt x="124083" y="1298489"/>
                      <a:pt x="65061" y="1320019"/>
                      <a:pt x="114300" y="1295400"/>
                    </a:cubicBezTo>
                    <a:cubicBezTo>
                      <a:pt x="120287" y="1292407"/>
                      <a:pt x="127363" y="1292043"/>
                      <a:pt x="133350" y="1289050"/>
                    </a:cubicBezTo>
                    <a:cubicBezTo>
                      <a:pt x="140176" y="1285637"/>
                      <a:pt x="145574" y="1279763"/>
                      <a:pt x="152400" y="1276350"/>
                    </a:cubicBezTo>
                    <a:cubicBezTo>
                      <a:pt x="158387" y="1273357"/>
                      <a:pt x="165463" y="1272993"/>
                      <a:pt x="171450" y="1270000"/>
                    </a:cubicBezTo>
                    <a:cubicBezTo>
                      <a:pt x="220689" y="1245381"/>
                      <a:pt x="161667" y="1266911"/>
                      <a:pt x="209550" y="1250950"/>
                    </a:cubicBezTo>
                    <a:cubicBezTo>
                      <a:pt x="265205" y="1195295"/>
                      <a:pt x="194606" y="1263403"/>
                      <a:pt x="247650" y="1219200"/>
                    </a:cubicBezTo>
                    <a:cubicBezTo>
                      <a:pt x="307336" y="1169462"/>
                      <a:pt x="208505" y="1238947"/>
                      <a:pt x="304800" y="1174750"/>
                    </a:cubicBezTo>
                    <a:lnTo>
                      <a:pt x="323850" y="1162050"/>
                    </a:lnTo>
                    <a:cubicBezTo>
                      <a:pt x="330200" y="1157817"/>
                      <a:pt x="335660" y="1151763"/>
                      <a:pt x="342900" y="1149350"/>
                    </a:cubicBezTo>
                    <a:cubicBezTo>
                      <a:pt x="369190" y="1140587"/>
                      <a:pt x="356381" y="1146713"/>
                      <a:pt x="381000" y="1130300"/>
                    </a:cubicBezTo>
                    <a:cubicBezTo>
                      <a:pt x="384622" y="1119433"/>
                      <a:pt x="389499" y="1099234"/>
                      <a:pt x="400050" y="1092200"/>
                    </a:cubicBezTo>
                    <a:cubicBezTo>
                      <a:pt x="407312" y="1087359"/>
                      <a:pt x="417059" y="1088248"/>
                      <a:pt x="425450" y="1085850"/>
                    </a:cubicBezTo>
                    <a:cubicBezTo>
                      <a:pt x="431886" y="1084011"/>
                      <a:pt x="438513" y="1082493"/>
                      <a:pt x="444500" y="1079500"/>
                    </a:cubicBezTo>
                    <a:cubicBezTo>
                      <a:pt x="451326" y="1076087"/>
                      <a:pt x="456576" y="1069900"/>
                      <a:pt x="463550" y="1066800"/>
                    </a:cubicBezTo>
                    <a:cubicBezTo>
                      <a:pt x="475783" y="1061363"/>
                      <a:pt x="488950" y="1058333"/>
                      <a:pt x="501650" y="1054100"/>
                    </a:cubicBezTo>
                    <a:cubicBezTo>
                      <a:pt x="508000" y="1051983"/>
                      <a:pt x="515131" y="1051463"/>
                      <a:pt x="520700" y="1047750"/>
                    </a:cubicBezTo>
                    <a:cubicBezTo>
                      <a:pt x="575295" y="1011354"/>
                      <a:pt x="506220" y="1054990"/>
                      <a:pt x="558800" y="1028700"/>
                    </a:cubicBezTo>
                    <a:cubicBezTo>
                      <a:pt x="565626" y="1025287"/>
                      <a:pt x="570876" y="1019100"/>
                      <a:pt x="577850" y="1016000"/>
                    </a:cubicBezTo>
                    <a:cubicBezTo>
                      <a:pt x="590083" y="1010563"/>
                      <a:pt x="604811" y="1010726"/>
                      <a:pt x="615950" y="1003300"/>
                    </a:cubicBezTo>
                    <a:lnTo>
                      <a:pt x="654050" y="977900"/>
                    </a:lnTo>
                    <a:cubicBezTo>
                      <a:pt x="660400" y="973667"/>
                      <a:pt x="665860" y="967613"/>
                      <a:pt x="673100" y="965200"/>
                    </a:cubicBezTo>
                    <a:cubicBezTo>
                      <a:pt x="679450" y="963083"/>
                      <a:pt x="686299" y="962101"/>
                      <a:pt x="692150" y="958850"/>
                    </a:cubicBezTo>
                    <a:cubicBezTo>
                      <a:pt x="705493" y="951437"/>
                      <a:pt x="717550" y="941917"/>
                      <a:pt x="730250" y="933450"/>
                    </a:cubicBezTo>
                    <a:lnTo>
                      <a:pt x="749300" y="920750"/>
                    </a:lnTo>
                    <a:cubicBezTo>
                      <a:pt x="755650" y="916517"/>
                      <a:pt x="762954" y="913446"/>
                      <a:pt x="768350" y="908050"/>
                    </a:cubicBezTo>
                    <a:cubicBezTo>
                      <a:pt x="774700" y="901700"/>
                      <a:pt x="781651" y="895899"/>
                      <a:pt x="787400" y="889000"/>
                    </a:cubicBezTo>
                    <a:cubicBezTo>
                      <a:pt x="792286" y="883137"/>
                      <a:pt x="794357" y="874976"/>
                      <a:pt x="800100" y="869950"/>
                    </a:cubicBezTo>
                    <a:cubicBezTo>
                      <a:pt x="811587" y="859899"/>
                      <a:pt x="838200" y="844550"/>
                      <a:pt x="838200" y="844550"/>
                    </a:cubicBezTo>
                    <a:cubicBezTo>
                      <a:pt x="874596" y="789955"/>
                      <a:pt x="830960" y="859030"/>
                      <a:pt x="857250" y="806450"/>
                    </a:cubicBezTo>
                    <a:cubicBezTo>
                      <a:pt x="860663" y="799624"/>
                      <a:pt x="865717" y="793750"/>
                      <a:pt x="869950" y="787400"/>
                    </a:cubicBezTo>
                    <a:cubicBezTo>
                      <a:pt x="853989" y="739517"/>
                      <a:pt x="875519" y="798539"/>
                      <a:pt x="850900" y="749300"/>
                    </a:cubicBezTo>
                    <a:cubicBezTo>
                      <a:pt x="847907" y="743313"/>
                      <a:pt x="849283" y="734983"/>
                      <a:pt x="844550" y="730250"/>
                    </a:cubicBezTo>
                    <a:cubicBezTo>
                      <a:pt x="839817" y="725517"/>
                      <a:pt x="831850" y="726017"/>
                      <a:pt x="825500" y="723900"/>
                    </a:cubicBezTo>
                    <a:cubicBezTo>
                      <a:pt x="823383" y="717550"/>
                      <a:pt x="823883" y="709583"/>
                      <a:pt x="819150" y="704850"/>
                    </a:cubicBezTo>
                    <a:cubicBezTo>
                      <a:pt x="814417" y="700117"/>
                      <a:pt x="801297" y="705086"/>
                      <a:pt x="800100" y="698500"/>
                    </a:cubicBezTo>
                    <a:cubicBezTo>
                      <a:pt x="798157" y="687816"/>
                      <a:pt x="802542" y="636466"/>
                      <a:pt x="812800" y="615950"/>
                    </a:cubicBezTo>
                    <a:cubicBezTo>
                      <a:pt x="816213" y="609124"/>
                      <a:pt x="820430" y="602604"/>
                      <a:pt x="825500" y="596900"/>
                    </a:cubicBezTo>
                    <a:cubicBezTo>
                      <a:pt x="837432" y="583476"/>
                      <a:pt x="863600" y="558800"/>
                      <a:pt x="863600" y="558800"/>
                    </a:cubicBezTo>
                    <a:cubicBezTo>
                      <a:pt x="880963" y="506712"/>
                      <a:pt x="855032" y="588938"/>
                      <a:pt x="876300" y="482600"/>
                    </a:cubicBezTo>
                    <a:cubicBezTo>
                      <a:pt x="878925" y="469473"/>
                      <a:pt x="876300" y="448733"/>
                      <a:pt x="889000" y="444500"/>
                    </a:cubicBezTo>
                    <a:cubicBezTo>
                      <a:pt x="895350" y="442383"/>
                      <a:pt x="902199" y="441401"/>
                      <a:pt x="908050" y="438150"/>
                    </a:cubicBezTo>
                    <a:cubicBezTo>
                      <a:pt x="921393" y="430737"/>
                      <a:pt x="946150" y="412750"/>
                      <a:pt x="946150" y="412750"/>
                    </a:cubicBezTo>
                    <a:cubicBezTo>
                      <a:pt x="950383" y="406400"/>
                      <a:pt x="952378" y="397745"/>
                      <a:pt x="958850" y="393700"/>
                    </a:cubicBezTo>
                    <a:cubicBezTo>
                      <a:pt x="970202" y="386605"/>
                      <a:pt x="985811" y="388426"/>
                      <a:pt x="996950" y="381000"/>
                    </a:cubicBezTo>
                    <a:cubicBezTo>
                      <a:pt x="1021569" y="364587"/>
                      <a:pt x="1008760" y="370713"/>
                      <a:pt x="1035050" y="361950"/>
                    </a:cubicBezTo>
                    <a:cubicBezTo>
                      <a:pt x="1036957" y="360043"/>
                      <a:pt x="1068273" y="331217"/>
                      <a:pt x="1066800" y="323850"/>
                    </a:cubicBezTo>
                    <a:cubicBezTo>
                      <a:pt x="1065303" y="316366"/>
                      <a:pt x="1054100" y="315383"/>
                      <a:pt x="1047750" y="311150"/>
                    </a:cubicBezTo>
                    <a:cubicBezTo>
                      <a:pt x="1043517" y="304800"/>
                      <a:pt x="1035368" y="299725"/>
                      <a:pt x="1035050" y="292100"/>
                    </a:cubicBezTo>
                    <a:cubicBezTo>
                      <a:pt x="1033871" y="263794"/>
                      <a:pt x="1041911" y="135611"/>
                      <a:pt x="1047750" y="88900"/>
                    </a:cubicBezTo>
                    <a:cubicBezTo>
                      <a:pt x="1049269" y="76745"/>
                      <a:pt x="1052587" y="46983"/>
                      <a:pt x="1066800" y="38100"/>
                    </a:cubicBezTo>
                    <a:cubicBezTo>
                      <a:pt x="1078152" y="31005"/>
                      <a:pt x="1092200" y="29633"/>
                      <a:pt x="1104900" y="25400"/>
                    </a:cubicBezTo>
                    <a:lnTo>
                      <a:pt x="1143000" y="12700"/>
                    </a:lnTo>
                    <a:cubicBezTo>
                      <a:pt x="1149350" y="10583"/>
                      <a:pt x="1155408" y="7180"/>
                      <a:pt x="1162050" y="6350"/>
                    </a:cubicBezTo>
                    <a:lnTo>
                      <a:pt x="1212850" y="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7" name="66 Forma libre"/>
              <p:cNvSpPr/>
              <p:nvPr/>
            </p:nvSpPr>
            <p:spPr>
              <a:xfrm>
                <a:off x="2158983" y="1004714"/>
                <a:ext cx="104776" cy="9525"/>
              </a:xfrm>
              <a:custGeom>
                <a:avLst/>
                <a:gdLst>
                  <a:gd name="connsiteX0" fmla="*/ 0 w 104775"/>
                  <a:gd name="connsiteY0" fmla="*/ 0 h 9525"/>
                  <a:gd name="connsiteX1" fmla="*/ 104775 w 104775"/>
                  <a:gd name="connsiteY1" fmla="*/ 9525 h 9525"/>
                </a:gdLst>
                <a:ahLst/>
                <a:cxnLst>
                  <a:cxn ang="0">
                    <a:pos x="connsiteX0" y="connsiteY0"/>
                  </a:cxn>
                  <a:cxn ang="0">
                    <a:pos x="connsiteX1" y="connsiteY1"/>
                  </a:cxn>
                </a:cxnLst>
                <a:rect l="l" t="t" r="r" b="b"/>
                <a:pathLst>
                  <a:path w="104775" h="9525">
                    <a:moveTo>
                      <a:pt x="0" y="0"/>
                    </a:moveTo>
                    <a:lnTo>
                      <a:pt x="104775" y="9525"/>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8" name="67 Forma libre"/>
              <p:cNvSpPr/>
              <p:nvPr/>
            </p:nvSpPr>
            <p:spPr>
              <a:xfrm>
                <a:off x="2225659" y="4330627"/>
                <a:ext cx="628654" cy="207969"/>
              </a:xfrm>
              <a:custGeom>
                <a:avLst/>
                <a:gdLst>
                  <a:gd name="connsiteX0" fmla="*/ 628650 w 629165"/>
                  <a:gd name="connsiteY0" fmla="*/ 208379 h 208379"/>
                  <a:gd name="connsiteX1" fmla="*/ 619125 w 629165"/>
                  <a:gd name="connsiteY1" fmla="*/ 84554 h 208379"/>
                  <a:gd name="connsiteX2" fmla="*/ 590550 w 629165"/>
                  <a:gd name="connsiteY2" fmla="*/ 55979 h 208379"/>
                  <a:gd name="connsiteX3" fmla="*/ 533400 w 629165"/>
                  <a:gd name="connsiteY3" fmla="*/ 36929 h 208379"/>
                  <a:gd name="connsiteX4" fmla="*/ 361950 w 629165"/>
                  <a:gd name="connsiteY4" fmla="*/ 46454 h 208379"/>
                  <a:gd name="connsiteX5" fmla="*/ 257175 w 629165"/>
                  <a:gd name="connsiteY5" fmla="*/ 27404 h 208379"/>
                  <a:gd name="connsiteX6" fmla="*/ 190500 w 629165"/>
                  <a:gd name="connsiteY6" fmla="*/ 8354 h 208379"/>
                  <a:gd name="connsiteX7" fmla="*/ 133350 w 629165"/>
                  <a:gd name="connsiteY7" fmla="*/ 36929 h 208379"/>
                  <a:gd name="connsiteX8" fmla="*/ 104775 w 629165"/>
                  <a:gd name="connsiteY8" fmla="*/ 46454 h 208379"/>
                  <a:gd name="connsiteX9" fmla="*/ 47625 w 629165"/>
                  <a:gd name="connsiteY9" fmla="*/ 84554 h 208379"/>
                  <a:gd name="connsiteX10" fmla="*/ 0 w 629165"/>
                  <a:gd name="connsiteY10" fmla="*/ 103604 h 20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9165" h="208379">
                    <a:moveTo>
                      <a:pt x="628650" y="208379"/>
                    </a:moveTo>
                    <a:cubicBezTo>
                      <a:pt x="625475" y="167104"/>
                      <a:pt x="629165" y="124715"/>
                      <a:pt x="619125" y="84554"/>
                    </a:cubicBezTo>
                    <a:cubicBezTo>
                      <a:pt x="615858" y="71486"/>
                      <a:pt x="602325" y="62521"/>
                      <a:pt x="590550" y="55979"/>
                    </a:cubicBezTo>
                    <a:cubicBezTo>
                      <a:pt x="572997" y="46227"/>
                      <a:pt x="533400" y="36929"/>
                      <a:pt x="533400" y="36929"/>
                    </a:cubicBezTo>
                    <a:cubicBezTo>
                      <a:pt x="476250" y="40104"/>
                      <a:pt x="419154" y="48427"/>
                      <a:pt x="361950" y="46454"/>
                    </a:cubicBezTo>
                    <a:cubicBezTo>
                      <a:pt x="326474" y="45231"/>
                      <a:pt x="291983" y="34366"/>
                      <a:pt x="257175" y="27404"/>
                    </a:cubicBezTo>
                    <a:cubicBezTo>
                      <a:pt x="227275" y="21424"/>
                      <a:pt x="217735" y="17432"/>
                      <a:pt x="190500" y="8354"/>
                    </a:cubicBezTo>
                    <a:cubicBezTo>
                      <a:pt x="118676" y="32295"/>
                      <a:pt x="207208" y="0"/>
                      <a:pt x="133350" y="36929"/>
                    </a:cubicBezTo>
                    <a:cubicBezTo>
                      <a:pt x="124370" y="41419"/>
                      <a:pt x="113552" y="41578"/>
                      <a:pt x="104775" y="46454"/>
                    </a:cubicBezTo>
                    <a:cubicBezTo>
                      <a:pt x="84761" y="57573"/>
                      <a:pt x="69345" y="77314"/>
                      <a:pt x="47625" y="84554"/>
                    </a:cubicBezTo>
                    <a:cubicBezTo>
                      <a:pt x="12315" y="96324"/>
                      <a:pt x="28030" y="89589"/>
                      <a:pt x="0" y="10360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9" name="68 Forma libre"/>
              <p:cNvSpPr/>
              <p:nvPr/>
            </p:nvSpPr>
            <p:spPr>
              <a:xfrm>
                <a:off x="6164274" y="826908"/>
                <a:ext cx="479428" cy="223844"/>
              </a:xfrm>
              <a:custGeom>
                <a:avLst/>
                <a:gdLst>
                  <a:gd name="connsiteX0" fmla="*/ 9572 w 478699"/>
                  <a:gd name="connsiteY0" fmla="*/ 222636 h 223435"/>
                  <a:gd name="connsiteX1" fmla="*/ 200403 w 478699"/>
                  <a:gd name="connsiteY1" fmla="*/ 206734 h 223435"/>
                  <a:gd name="connsiteX2" fmla="*/ 224257 w 478699"/>
                  <a:gd name="connsiteY2" fmla="*/ 198782 h 223435"/>
                  <a:gd name="connsiteX3" fmla="*/ 264013 w 478699"/>
                  <a:gd name="connsiteY3" fmla="*/ 151074 h 223435"/>
                  <a:gd name="connsiteX4" fmla="*/ 287867 w 478699"/>
                  <a:gd name="connsiteY4" fmla="*/ 143123 h 223435"/>
                  <a:gd name="connsiteX5" fmla="*/ 303770 w 478699"/>
                  <a:gd name="connsiteY5" fmla="*/ 119269 h 223435"/>
                  <a:gd name="connsiteX6" fmla="*/ 335575 w 478699"/>
                  <a:gd name="connsiteY6" fmla="*/ 111318 h 223435"/>
                  <a:gd name="connsiteX7" fmla="*/ 359429 w 478699"/>
                  <a:gd name="connsiteY7" fmla="*/ 103367 h 223435"/>
                  <a:gd name="connsiteX8" fmla="*/ 383283 w 478699"/>
                  <a:gd name="connsiteY8" fmla="*/ 87464 h 223435"/>
                  <a:gd name="connsiteX9" fmla="*/ 423039 w 478699"/>
                  <a:gd name="connsiteY9" fmla="*/ 47707 h 223435"/>
                  <a:gd name="connsiteX10" fmla="*/ 438942 w 478699"/>
                  <a:gd name="connsiteY10" fmla="*/ 23854 h 223435"/>
                  <a:gd name="connsiteX11" fmla="*/ 478699 w 478699"/>
                  <a:gd name="connsiteY11" fmla="*/ 0 h 22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699" h="223435">
                    <a:moveTo>
                      <a:pt x="9572" y="222636"/>
                    </a:moveTo>
                    <a:cubicBezTo>
                      <a:pt x="90057" y="195809"/>
                      <a:pt x="0" y="223435"/>
                      <a:pt x="200403" y="206734"/>
                    </a:cubicBezTo>
                    <a:cubicBezTo>
                      <a:pt x="208756" y="206038"/>
                      <a:pt x="216306" y="201433"/>
                      <a:pt x="224257" y="198782"/>
                    </a:cubicBezTo>
                    <a:cubicBezTo>
                      <a:pt x="235991" y="181180"/>
                      <a:pt x="245645" y="163319"/>
                      <a:pt x="264013" y="151074"/>
                    </a:cubicBezTo>
                    <a:cubicBezTo>
                      <a:pt x="270987" y="146425"/>
                      <a:pt x="279916" y="145773"/>
                      <a:pt x="287867" y="143123"/>
                    </a:cubicBezTo>
                    <a:cubicBezTo>
                      <a:pt x="293168" y="135172"/>
                      <a:pt x="295819" y="124570"/>
                      <a:pt x="303770" y="119269"/>
                    </a:cubicBezTo>
                    <a:cubicBezTo>
                      <a:pt x="312863" y="113207"/>
                      <a:pt x="325068" y="114320"/>
                      <a:pt x="335575" y="111318"/>
                    </a:cubicBezTo>
                    <a:cubicBezTo>
                      <a:pt x="343634" y="109016"/>
                      <a:pt x="351478" y="106017"/>
                      <a:pt x="359429" y="103367"/>
                    </a:cubicBezTo>
                    <a:cubicBezTo>
                      <a:pt x="367380" y="98066"/>
                      <a:pt x="376526" y="94221"/>
                      <a:pt x="383283" y="87464"/>
                    </a:cubicBezTo>
                    <a:cubicBezTo>
                      <a:pt x="436295" y="34452"/>
                      <a:pt x="359428" y="90117"/>
                      <a:pt x="423039" y="47707"/>
                    </a:cubicBezTo>
                    <a:cubicBezTo>
                      <a:pt x="428340" y="39756"/>
                      <a:pt x="432185" y="30611"/>
                      <a:pt x="438942" y="23854"/>
                    </a:cubicBezTo>
                    <a:cubicBezTo>
                      <a:pt x="448540" y="14257"/>
                      <a:pt x="466148" y="6275"/>
                      <a:pt x="478699"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70" name="69 Forma libre"/>
              <p:cNvSpPr/>
              <p:nvPr/>
            </p:nvSpPr>
            <p:spPr>
              <a:xfrm>
                <a:off x="2143108" y="1052340"/>
                <a:ext cx="1471623" cy="2544839"/>
              </a:xfrm>
              <a:custGeom>
                <a:avLst/>
                <a:gdLst>
                  <a:gd name="connsiteX0" fmla="*/ 1470991 w 1470991"/>
                  <a:gd name="connsiteY0" fmla="*/ 2545255 h 2545255"/>
                  <a:gd name="connsiteX1" fmla="*/ 1455088 w 1470991"/>
                  <a:gd name="connsiteY1" fmla="*/ 2497548 h 2545255"/>
                  <a:gd name="connsiteX2" fmla="*/ 1439186 w 1470991"/>
                  <a:gd name="connsiteY2" fmla="*/ 2473694 h 2545255"/>
                  <a:gd name="connsiteX3" fmla="*/ 1431234 w 1470991"/>
                  <a:gd name="connsiteY3" fmla="*/ 2449840 h 2545255"/>
                  <a:gd name="connsiteX4" fmla="*/ 1399429 w 1470991"/>
                  <a:gd name="connsiteY4" fmla="*/ 2402132 h 2545255"/>
                  <a:gd name="connsiteX5" fmla="*/ 1367624 w 1470991"/>
                  <a:gd name="connsiteY5" fmla="*/ 2354424 h 2545255"/>
                  <a:gd name="connsiteX6" fmla="*/ 1327867 w 1470991"/>
                  <a:gd name="connsiteY6" fmla="*/ 2314668 h 2545255"/>
                  <a:gd name="connsiteX7" fmla="*/ 1311965 w 1470991"/>
                  <a:gd name="connsiteY7" fmla="*/ 2290814 h 2545255"/>
                  <a:gd name="connsiteX8" fmla="*/ 1264257 w 1470991"/>
                  <a:gd name="connsiteY8" fmla="*/ 2274911 h 2545255"/>
                  <a:gd name="connsiteX9" fmla="*/ 1240403 w 1470991"/>
                  <a:gd name="connsiteY9" fmla="*/ 2266960 h 2545255"/>
                  <a:gd name="connsiteX10" fmla="*/ 1216549 w 1470991"/>
                  <a:gd name="connsiteY10" fmla="*/ 2259008 h 2545255"/>
                  <a:gd name="connsiteX11" fmla="*/ 1176793 w 1470991"/>
                  <a:gd name="connsiteY11" fmla="*/ 2251057 h 2545255"/>
                  <a:gd name="connsiteX12" fmla="*/ 1152939 w 1470991"/>
                  <a:gd name="connsiteY12" fmla="*/ 2235154 h 2545255"/>
                  <a:gd name="connsiteX13" fmla="*/ 1144987 w 1470991"/>
                  <a:gd name="connsiteY13" fmla="*/ 2179495 h 2545255"/>
                  <a:gd name="connsiteX14" fmla="*/ 1137036 w 1470991"/>
                  <a:gd name="connsiteY14" fmla="*/ 2155641 h 2545255"/>
                  <a:gd name="connsiteX15" fmla="*/ 1089328 w 1470991"/>
                  <a:gd name="connsiteY15" fmla="*/ 2123836 h 2545255"/>
                  <a:gd name="connsiteX16" fmla="*/ 1065474 w 1470991"/>
                  <a:gd name="connsiteY16" fmla="*/ 2107934 h 2545255"/>
                  <a:gd name="connsiteX17" fmla="*/ 1049572 w 1470991"/>
                  <a:gd name="connsiteY17" fmla="*/ 2076128 h 2545255"/>
                  <a:gd name="connsiteX18" fmla="*/ 1033669 w 1470991"/>
                  <a:gd name="connsiteY18" fmla="*/ 1940956 h 2545255"/>
                  <a:gd name="connsiteX19" fmla="*/ 1001864 w 1470991"/>
                  <a:gd name="connsiteY19" fmla="*/ 1869394 h 2545255"/>
                  <a:gd name="connsiteX20" fmla="*/ 1009815 w 1470991"/>
                  <a:gd name="connsiteY20" fmla="*/ 1813735 h 2545255"/>
                  <a:gd name="connsiteX21" fmla="*/ 1033669 w 1470991"/>
                  <a:gd name="connsiteY21" fmla="*/ 1686514 h 2545255"/>
                  <a:gd name="connsiteX22" fmla="*/ 1057523 w 1470991"/>
                  <a:gd name="connsiteY22" fmla="*/ 1678563 h 2545255"/>
                  <a:gd name="connsiteX23" fmla="*/ 1033669 w 1470991"/>
                  <a:gd name="connsiteY23" fmla="*/ 1614953 h 2545255"/>
                  <a:gd name="connsiteX24" fmla="*/ 1025718 w 1470991"/>
                  <a:gd name="connsiteY24" fmla="*/ 1591099 h 2545255"/>
                  <a:gd name="connsiteX25" fmla="*/ 1001864 w 1470991"/>
                  <a:gd name="connsiteY25" fmla="*/ 1583148 h 2545255"/>
                  <a:gd name="connsiteX26" fmla="*/ 978010 w 1470991"/>
                  <a:gd name="connsiteY26" fmla="*/ 1567245 h 2545255"/>
                  <a:gd name="connsiteX27" fmla="*/ 938254 w 1470991"/>
                  <a:gd name="connsiteY27" fmla="*/ 1519537 h 2545255"/>
                  <a:gd name="connsiteX28" fmla="*/ 930302 w 1470991"/>
                  <a:gd name="connsiteY28" fmla="*/ 1495683 h 2545255"/>
                  <a:gd name="connsiteX29" fmla="*/ 898497 w 1470991"/>
                  <a:gd name="connsiteY29" fmla="*/ 1447975 h 2545255"/>
                  <a:gd name="connsiteX30" fmla="*/ 858741 w 1470991"/>
                  <a:gd name="connsiteY30" fmla="*/ 1384365 h 2545255"/>
                  <a:gd name="connsiteX31" fmla="*/ 826935 w 1470991"/>
                  <a:gd name="connsiteY31" fmla="*/ 1336657 h 2545255"/>
                  <a:gd name="connsiteX32" fmla="*/ 811033 w 1470991"/>
                  <a:gd name="connsiteY32" fmla="*/ 1312803 h 2545255"/>
                  <a:gd name="connsiteX33" fmla="*/ 795130 w 1470991"/>
                  <a:gd name="connsiteY33" fmla="*/ 1249193 h 2545255"/>
                  <a:gd name="connsiteX34" fmla="*/ 779227 w 1470991"/>
                  <a:gd name="connsiteY34" fmla="*/ 1201485 h 2545255"/>
                  <a:gd name="connsiteX35" fmla="*/ 779227 w 1470991"/>
                  <a:gd name="connsiteY35" fmla="*/ 1106069 h 2545255"/>
                  <a:gd name="connsiteX36" fmla="*/ 771276 w 1470991"/>
                  <a:gd name="connsiteY36" fmla="*/ 1082215 h 2545255"/>
                  <a:gd name="connsiteX37" fmla="*/ 747422 w 1470991"/>
                  <a:gd name="connsiteY37" fmla="*/ 1066313 h 2545255"/>
                  <a:gd name="connsiteX38" fmla="*/ 723568 w 1470991"/>
                  <a:gd name="connsiteY38" fmla="*/ 1018605 h 2545255"/>
                  <a:gd name="connsiteX39" fmla="*/ 675861 w 1470991"/>
                  <a:gd name="connsiteY39" fmla="*/ 1002702 h 2545255"/>
                  <a:gd name="connsiteX40" fmla="*/ 636104 w 1470991"/>
                  <a:gd name="connsiteY40" fmla="*/ 931141 h 2545255"/>
                  <a:gd name="connsiteX41" fmla="*/ 620201 w 1470991"/>
                  <a:gd name="connsiteY41" fmla="*/ 867530 h 2545255"/>
                  <a:gd name="connsiteX42" fmla="*/ 612250 w 1470991"/>
                  <a:gd name="connsiteY42" fmla="*/ 843676 h 2545255"/>
                  <a:gd name="connsiteX43" fmla="*/ 588396 w 1470991"/>
                  <a:gd name="connsiteY43" fmla="*/ 827774 h 2545255"/>
                  <a:gd name="connsiteX44" fmla="*/ 580445 w 1470991"/>
                  <a:gd name="connsiteY44" fmla="*/ 803920 h 2545255"/>
                  <a:gd name="connsiteX45" fmla="*/ 532737 w 1470991"/>
                  <a:gd name="connsiteY45" fmla="*/ 772114 h 2545255"/>
                  <a:gd name="connsiteX46" fmla="*/ 500932 w 1470991"/>
                  <a:gd name="connsiteY46" fmla="*/ 732358 h 2545255"/>
                  <a:gd name="connsiteX47" fmla="*/ 485029 w 1470991"/>
                  <a:gd name="connsiteY47" fmla="*/ 708504 h 2545255"/>
                  <a:gd name="connsiteX48" fmla="*/ 437321 w 1470991"/>
                  <a:gd name="connsiteY48" fmla="*/ 660796 h 2545255"/>
                  <a:gd name="connsiteX49" fmla="*/ 421419 w 1470991"/>
                  <a:gd name="connsiteY49" fmla="*/ 597186 h 2545255"/>
                  <a:gd name="connsiteX50" fmla="*/ 413467 w 1470991"/>
                  <a:gd name="connsiteY50" fmla="*/ 549478 h 2545255"/>
                  <a:gd name="connsiteX51" fmla="*/ 397565 w 1470991"/>
                  <a:gd name="connsiteY51" fmla="*/ 501770 h 2545255"/>
                  <a:gd name="connsiteX52" fmla="*/ 302149 w 1470991"/>
                  <a:gd name="connsiteY52" fmla="*/ 469965 h 2545255"/>
                  <a:gd name="connsiteX53" fmla="*/ 254441 w 1470991"/>
                  <a:gd name="connsiteY53" fmla="*/ 454062 h 2545255"/>
                  <a:gd name="connsiteX54" fmla="*/ 230587 w 1470991"/>
                  <a:gd name="connsiteY54" fmla="*/ 438160 h 2545255"/>
                  <a:gd name="connsiteX55" fmla="*/ 159026 w 1470991"/>
                  <a:gd name="connsiteY55" fmla="*/ 422257 h 2545255"/>
                  <a:gd name="connsiteX56" fmla="*/ 143123 w 1470991"/>
                  <a:gd name="connsiteY56" fmla="*/ 334793 h 2545255"/>
                  <a:gd name="connsiteX57" fmla="*/ 127221 w 1470991"/>
                  <a:gd name="connsiteY57" fmla="*/ 287085 h 2545255"/>
                  <a:gd name="connsiteX58" fmla="*/ 111318 w 1470991"/>
                  <a:gd name="connsiteY58" fmla="*/ 223474 h 2545255"/>
                  <a:gd name="connsiteX59" fmla="*/ 119269 w 1470991"/>
                  <a:gd name="connsiteY59" fmla="*/ 175767 h 2545255"/>
                  <a:gd name="connsiteX60" fmla="*/ 135172 w 1470991"/>
                  <a:gd name="connsiteY60" fmla="*/ 112156 h 2545255"/>
                  <a:gd name="connsiteX61" fmla="*/ 143123 w 1470991"/>
                  <a:gd name="connsiteY61" fmla="*/ 64448 h 2545255"/>
                  <a:gd name="connsiteX62" fmla="*/ 135172 w 1470991"/>
                  <a:gd name="connsiteY62" fmla="*/ 40594 h 2545255"/>
                  <a:gd name="connsiteX63" fmla="*/ 111318 w 1470991"/>
                  <a:gd name="connsiteY63" fmla="*/ 24692 h 2545255"/>
                  <a:gd name="connsiteX64" fmla="*/ 31805 w 1470991"/>
                  <a:gd name="connsiteY64" fmla="*/ 8789 h 2545255"/>
                  <a:gd name="connsiteX65" fmla="*/ 0 w 1470991"/>
                  <a:gd name="connsiteY65" fmla="*/ 838 h 254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70991" h="2545255">
                    <a:moveTo>
                      <a:pt x="1470991" y="2545255"/>
                    </a:moveTo>
                    <a:cubicBezTo>
                      <a:pt x="1465690" y="2529353"/>
                      <a:pt x="1464386" y="2511496"/>
                      <a:pt x="1455088" y="2497548"/>
                    </a:cubicBezTo>
                    <a:cubicBezTo>
                      <a:pt x="1449787" y="2489597"/>
                      <a:pt x="1443460" y="2482241"/>
                      <a:pt x="1439186" y="2473694"/>
                    </a:cubicBezTo>
                    <a:cubicBezTo>
                      <a:pt x="1435438" y="2466197"/>
                      <a:pt x="1435304" y="2457167"/>
                      <a:pt x="1431234" y="2449840"/>
                    </a:cubicBezTo>
                    <a:cubicBezTo>
                      <a:pt x="1421952" y="2433133"/>
                      <a:pt x="1399429" y="2402132"/>
                      <a:pt x="1399429" y="2402132"/>
                    </a:cubicBezTo>
                    <a:cubicBezTo>
                      <a:pt x="1385456" y="2360212"/>
                      <a:pt x="1400713" y="2394131"/>
                      <a:pt x="1367624" y="2354424"/>
                    </a:cubicBezTo>
                    <a:cubicBezTo>
                      <a:pt x="1334494" y="2314669"/>
                      <a:pt x="1371598" y="2343821"/>
                      <a:pt x="1327867" y="2314668"/>
                    </a:cubicBezTo>
                    <a:cubicBezTo>
                      <a:pt x="1322566" y="2306717"/>
                      <a:pt x="1320069" y="2295879"/>
                      <a:pt x="1311965" y="2290814"/>
                    </a:cubicBezTo>
                    <a:cubicBezTo>
                      <a:pt x="1297750" y="2281930"/>
                      <a:pt x="1280160" y="2280212"/>
                      <a:pt x="1264257" y="2274911"/>
                    </a:cubicBezTo>
                    <a:lnTo>
                      <a:pt x="1240403" y="2266960"/>
                    </a:lnTo>
                    <a:cubicBezTo>
                      <a:pt x="1232452" y="2264309"/>
                      <a:pt x="1224768" y="2260652"/>
                      <a:pt x="1216549" y="2259008"/>
                    </a:cubicBezTo>
                    <a:lnTo>
                      <a:pt x="1176793" y="2251057"/>
                    </a:lnTo>
                    <a:cubicBezTo>
                      <a:pt x="1168842" y="2245756"/>
                      <a:pt x="1156820" y="2243887"/>
                      <a:pt x="1152939" y="2235154"/>
                    </a:cubicBezTo>
                    <a:cubicBezTo>
                      <a:pt x="1145327" y="2218028"/>
                      <a:pt x="1148663" y="2197872"/>
                      <a:pt x="1144987" y="2179495"/>
                    </a:cubicBezTo>
                    <a:cubicBezTo>
                      <a:pt x="1143343" y="2171276"/>
                      <a:pt x="1142963" y="2161568"/>
                      <a:pt x="1137036" y="2155641"/>
                    </a:cubicBezTo>
                    <a:cubicBezTo>
                      <a:pt x="1123521" y="2142126"/>
                      <a:pt x="1105231" y="2134438"/>
                      <a:pt x="1089328" y="2123836"/>
                    </a:cubicBezTo>
                    <a:lnTo>
                      <a:pt x="1065474" y="2107934"/>
                    </a:lnTo>
                    <a:cubicBezTo>
                      <a:pt x="1060173" y="2097332"/>
                      <a:pt x="1052447" y="2087627"/>
                      <a:pt x="1049572" y="2076128"/>
                    </a:cubicBezTo>
                    <a:cubicBezTo>
                      <a:pt x="1045641" y="2060403"/>
                      <a:pt x="1036122" y="1953222"/>
                      <a:pt x="1033669" y="1940956"/>
                    </a:cubicBezTo>
                    <a:cubicBezTo>
                      <a:pt x="1025558" y="1900401"/>
                      <a:pt x="1020901" y="1897949"/>
                      <a:pt x="1001864" y="1869394"/>
                    </a:cubicBezTo>
                    <a:cubicBezTo>
                      <a:pt x="1004514" y="1850841"/>
                      <a:pt x="1007950" y="1832383"/>
                      <a:pt x="1009815" y="1813735"/>
                    </a:cubicBezTo>
                    <a:cubicBezTo>
                      <a:pt x="1011681" y="1795079"/>
                      <a:pt x="1000484" y="1713062"/>
                      <a:pt x="1033669" y="1686514"/>
                    </a:cubicBezTo>
                    <a:cubicBezTo>
                      <a:pt x="1040214" y="1681278"/>
                      <a:pt x="1049572" y="1681213"/>
                      <a:pt x="1057523" y="1678563"/>
                    </a:cubicBezTo>
                    <a:cubicBezTo>
                      <a:pt x="1042183" y="1601859"/>
                      <a:pt x="1060969" y="1669552"/>
                      <a:pt x="1033669" y="1614953"/>
                    </a:cubicBezTo>
                    <a:cubicBezTo>
                      <a:pt x="1029921" y="1607456"/>
                      <a:pt x="1031645" y="1597026"/>
                      <a:pt x="1025718" y="1591099"/>
                    </a:cubicBezTo>
                    <a:cubicBezTo>
                      <a:pt x="1019791" y="1585172"/>
                      <a:pt x="1009815" y="1585798"/>
                      <a:pt x="1001864" y="1583148"/>
                    </a:cubicBezTo>
                    <a:cubicBezTo>
                      <a:pt x="993913" y="1577847"/>
                      <a:pt x="985351" y="1573363"/>
                      <a:pt x="978010" y="1567245"/>
                    </a:cubicBezTo>
                    <a:cubicBezTo>
                      <a:pt x="962935" y="1554683"/>
                      <a:pt x="947190" y="1537409"/>
                      <a:pt x="938254" y="1519537"/>
                    </a:cubicBezTo>
                    <a:cubicBezTo>
                      <a:pt x="934506" y="1512040"/>
                      <a:pt x="934372" y="1503010"/>
                      <a:pt x="930302" y="1495683"/>
                    </a:cubicBezTo>
                    <a:cubicBezTo>
                      <a:pt x="921020" y="1478976"/>
                      <a:pt x="898497" y="1447975"/>
                      <a:pt x="898497" y="1447975"/>
                    </a:cubicBezTo>
                    <a:cubicBezTo>
                      <a:pt x="879572" y="1391202"/>
                      <a:pt x="896541" y="1409567"/>
                      <a:pt x="858741" y="1384365"/>
                    </a:cubicBezTo>
                    <a:lnTo>
                      <a:pt x="826935" y="1336657"/>
                    </a:lnTo>
                    <a:cubicBezTo>
                      <a:pt x="821634" y="1328706"/>
                      <a:pt x="814055" y="1321869"/>
                      <a:pt x="811033" y="1312803"/>
                    </a:cubicBezTo>
                    <a:cubicBezTo>
                      <a:pt x="786909" y="1240436"/>
                      <a:pt x="823910" y="1354719"/>
                      <a:pt x="795130" y="1249193"/>
                    </a:cubicBezTo>
                    <a:cubicBezTo>
                      <a:pt x="790719" y="1233021"/>
                      <a:pt x="779227" y="1201485"/>
                      <a:pt x="779227" y="1201485"/>
                    </a:cubicBezTo>
                    <a:cubicBezTo>
                      <a:pt x="788315" y="1146960"/>
                      <a:pt x="791344" y="1160594"/>
                      <a:pt x="779227" y="1106069"/>
                    </a:cubicBezTo>
                    <a:cubicBezTo>
                      <a:pt x="777409" y="1097887"/>
                      <a:pt x="776512" y="1088760"/>
                      <a:pt x="771276" y="1082215"/>
                    </a:cubicBezTo>
                    <a:cubicBezTo>
                      <a:pt x="765306" y="1074753"/>
                      <a:pt x="755373" y="1071614"/>
                      <a:pt x="747422" y="1066313"/>
                    </a:cubicBezTo>
                    <a:cubicBezTo>
                      <a:pt x="743089" y="1053315"/>
                      <a:pt x="736549" y="1026718"/>
                      <a:pt x="723568" y="1018605"/>
                    </a:cubicBezTo>
                    <a:cubicBezTo>
                      <a:pt x="709353" y="1009721"/>
                      <a:pt x="675861" y="1002702"/>
                      <a:pt x="675861" y="1002702"/>
                    </a:cubicBezTo>
                    <a:cubicBezTo>
                      <a:pt x="649226" y="962750"/>
                      <a:pt x="645793" y="966667"/>
                      <a:pt x="636104" y="931141"/>
                    </a:cubicBezTo>
                    <a:cubicBezTo>
                      <a:pt x="630353" y="910055"/>
                      <a:pt x="627112" y="888265"/>
                      <a:pt x="620201" y="867530"/>
                    </a:cubicBezTo>
                    <a:cubicBezTo>
                      <a:pt x="617551" y="859579"/>
                      <a:pt x="617486" y="850221"/>
                      <a:pt x="612250" y="843676"/>
                    </a:cubicBezTo>
                    <a:cubicBezTo>
                      <a:pt x="606280" y="836214"/>
                      <a:pt x="596347" y="833075"/>
                      <a:pt x="588396" y="827774"/>
                    </a:cubicBezTo>
                    <a:cubicBezTo>
                      <a:pt x="585746" y="819823"/>
                      <a:pt x="586371" y="809847"/>
                      <a:pt x="580445" y="803920"/>
                    </a:cubicBezTo>
                    <a:cubicBezTo>
                      <a:pt x="566930" y="790405"/>
                      <a:pt x="532737" y="772114"/>
                      <a:pt x="532737" y="772114"/>
                    </a:cubicBezTo>
                    <a:cubicBezTo>
                      <a:pt x="517258" y="725678"/>
                      <a:pt x="536897" y="768323"/>
                      <a:pt x="500932" y="732358"/>
                    </a:cubicBezTo>
                    <a:cubicBezTo>
                      <a:pt x="494175" y="725601"/>
                      <a:pt x="491378" y="715647"/>
                      <a:pt x="485029" y="708504"/>
                    </a:cubicBezTo>
                    <a:cubicBezTo>
                      <a:pt x="470088" y="691695"/>
                      <a:pt x="437321" y="660796"/>
                      <a:pt x="437321" y="660796"/>
                    </a:cubicBezTo>
                    <a:cubicBezTo>
                      <a:pt x="432020" y="639593"/>
                      <a:pt x="425012" y="618744"/>
                      <a:pt x="421419" y="597186"/>
                    </a:cubicBezTo>
                    <a:cubicBezTo>
                      <a:pt x="418768" y="581283"/>
                      <a:pt x="417377" y="565119"/>
                      <a:pt x="413467" y="549478"/>
                    </a:cubicBezTo>
                    <a:cubicBezTo>
                      <a:pt x="409401" y="533216"/>
                      <a:pt x="413468" y="507071"/>
                      <a:pt x="397565" y="501770"/>
                    </a:cubicBezTo>
                    <a:lnTo>
                      <a:pt x="302149" y="469965"/>
                    </a:lnTo>
                    <a:cubicBezTo>
                      <a:pt x="302144" y="469963"/>
                      <a:pt x="254445" y="454065"/>
                      <a:pt x="254441" y="454062"/>
                    </a:cubicBezTo>
                    <a:cubicBezTo>
                      <a:pt x="246490" y="448761"/>
                      <a:pt x="239134" y="442434"/>
                      <a:pt x="230587" y="438160"/>
                    </a:cubicBezTo>
                    <a:cubicBezTo>
                      <a:pt x="211009" y="428371"/>
                      <a:pt x="177358" y="425312"/>
                      <a:pt x="159026" y="422257"/>
                    </a:cubicBezTo>
                    <a:cubicBezTo>
                      <a:pt x="137265" y="356979"/>
                      <a:pt x="170091" y="460646"/>
                      <a:pt x="143123" y="334793"/>
                    </a:cubicBezTo>
                    <a:cubicBezTo>
                      <a:pt x="139611" y="318402"/>
                      <a:pt x="130509" y="303522"/>
                      <a:pt x="127221" y="287085"/>
                    </a:cubicBezTo>
                    <a:cubicBezTo>
                      <a:pt x="117625" y="239109"/>
                      <a:pt x="123543" y="260149"/>
                      <a:pt x="111318" y="223474"/>
                    </a:cubicBezTo>
                    <a:cubicBezTo>
                      <a:pt x="113968" y="207572"/>
                      <a:pt x="115891" y="191531"/>
                      <a:pt x="119269" y="175767"/>
                    </a:cubicBezTo>
                    <a:cubicBezTo>
                      <a:pt x="123849" y="154396"/>
                      <a:pt x="131579" y="133715"/>
                      <a:pt x="135172" y="112156"/>
                    </a:cubicBezTo>
                    <a:lnTo>
                      <a:pt x="143123" y="64448"/>
                    </a:lnTo>
                    <a:cubicBezTo>
                      <a:pt x="140473" y="56497"/>
                      <a:pt x="140408" y="47139"/>
                      <a:pt x="135172" y="40594"/>
                    </a:cubicBezTo>
                    <a:cubicBezTo>
                      <a:pt x="129202" y="33132"/>
                      <a:pt x="119865" y="28966"/>
                      <a:pt x="111318" y="24692"/>
                    </a:cubicBezTo>
                    <a:cubicBezTo>
                      <a:pt x="89114" y="13591"/>
                      <a:pt x="52314" y="11719"/>
                      <a:pt x="31805" y="8789"/>
                    </a:cubicBezTo>
                    <a:cubicBezTo>
                      <a:pt x="5437" y="0"/>
                      <a:pt x="16332" y="838"/>
                      <a:pt x="0" y="838"/>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71" name="70 Forma libre"/>
              <p:cNvSpPr/>
              <p:nvPr/>
            </p:nvSpPr>
            <p:spPr>
              <a:xfrm>
                <a:off x="2222484" y="811033"/>
                <a:ext cx="188914" cy="206381"/>
              </a:xfrm>
              <a:custGeom>
                <a:avLst/>
                <a:gdLst>
                  <a:gd name="connsiteX0" fmla="*/ 0 w 188602"/>
                  <a:gd name="connsiteY0" fmla="*/ 206734 h 206734"/>
                  <a:gd name="connsiteX1" fmla="*/ 23854 w 188602"/>
                  <a:gd name="connsiteY1" fmla="*/ 198783 h 206734"/>
                  <a:gd name="connsiteX2" fmla="*/ 71562 w 188602"/>
                  <a:gd name="connsiteY2" fmla="*/ 166977 h 206734"/>
                  <a:gd name="connsiteX3" fmla="*/ 119270 w 188602"/>
                  <a:gd name="connsiteY3" fmla="*/ 135172 h 206734"/>
                  <a:gd name="connsiteX4" fmla="*/ 143124 w 188602"/>
                  <a:gd name="connsiteY4" fmla="*/ 119270 h 206734"/>
                  <a:gd name="connsiteX5" fmla="*/ 166978 w 188602"/>
                  <a:gd name="connsiteY5" fmla="*/ 103367 h 206734"/>
                  <a:gd name="connsiteX6" fmla="*/ 159026 w 188602"/>
                  <a:gd name="connsiteY6" fmla="*/ 55659 h 206734"/>
                  <a:gd name="connsiteX7" fmla="*/ 174929 w 188602"/>
                  <a:gd name="connsiteY7" fmla="*/ 0 h 20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02" h="206734">
                    <a:moveTo>
                      <a:pt x="0" y="206734"/>
                    </a:moveTo>
                    <a:cubicBezTo>
                      <a:pt x="7951" y="204084"/>
                      <a:pt x="16527" y="202853"/>
                      <a:pt x="23854" y="198783"/>
                    </a:cubicBezTo>
                    <a:cubicBezTo>
                      <a:pt x="40562" y="189501"/>
                      <a:pt x="55659" y="177579"/>
                      <a:pt x="71562" y="166977"/>
                    </a:cubicBezTo>
                    <a:lnTo>
                      <a:pt x="119270" y="135172"/>
                    </a:lnTo>
                    <a:lnTo>
                      <a:pt x="143124" y="119270"/>
                    </a:lnTo>
                    <a:lnTo>
                      <a:pt x="166978" y="103367"/>
                    </a:lnTo>
                    <a:cubicBezTo>
                      <a:pt x="188602" y="38491"/>
                      <a:pt x="167434" y="122922"/>
                      <a:pt x="159026" y="55659"/>
                    </a:cubicBezTo>
                    <a:cubicBezTo>
                      <a:pt x="156292" y="33789"/>
                      <a:pt x="166130" y="17599"/>
                      <a:pt x="174929"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72" name="71 Forma libre"/>
              <p:cNvSpPr/>
              <p:nvPr/>
            </p:nvSpPr>
            <p:spPr>
              <a:xfrm>
                <a:off x="2638411" y="4848168"/>
                <a:ext cx="1058870" cy="1881245"/>
              </a:xfrm>
              <a:custGeom>
                <a:avLst/>
                <a:gdLst>
                  <a:gd name="connsiteX0" fmla="*/ 1042988 w 1058082"/>
                  <a:gd name="connsiteY0" fmla="*/ 1881188 h 1881188"/>
                  <a:gd name="connsiteX1" fmla="*/ 1052513 w 1058082"/>
                  <a:gd name="connsiteY1" fmla="*/ 1852613 h 1881188"/>
                  <a:gd name="connsiteX2" fmla="*/ 1042988 w 1058082"/>
                  <a:gd name="connsiteY2" fmla="*/ 1838325 h 1881188"/>
                  <a:gd name="connsiteX3" fmla="*/ 1028700 w 1058082"/>
                  <a:gd name="connsiteY3" fmla="*/ 1809750 h 1881188"/>
                  <a:gd name="connsiteX4" fmla="*/ 1028700 w 1058082"/>
                  <a:gd name="connsiteY4" fmla="*/ 1681163 h 1881188"/>
                  <a:gd name="connsiteX5" fmla="*/ 1023938 w 1058082"/>
                  <a:gd name="connsiteY5" fmla="*/ 1662113 h 1881188"/>
                  <a:gd name="connsiteX6" fmla="*/ 1014413 w 1058082"/>
                  <a:gd name="connsiteY6" fmla="*/ 1647825 h 1881188"/>
                  <a:gd name="connsiteX7" fmla="*/ 1009650 w 1058082"/>
                  <a:gd name="connsiteY7" fmla="*/ 1633538 h 1881188"/>
                  <a:gd name="connsiteX8" fmla="*/ 1000125 w 1058082"/>
                  <a:gd name="connsiteY8" fmla="*/ 1595438 h 1881188"/>
                  <a:gd name="connsiteX9" fmla="*/ 990600 w 1058082"/>
                  <a:gd name="connsiteY9" fmla="*/ 1547813 h 1881188"/>
                  <a:gd name="connsiteX10" fmla="*/ 981075 w 1058082"/>
                  <a:gd name="connsiteY10" fmla="*/ 1533525 h 1881188"/>
                  <a:gd name="connsiteX11" fmla="*/ 976313 w 1058082"/>
                  <a:gd name="connsiteY11" fmla="*/ 1500188 h 1881188"/>
                  <a:gd name="connsiteX12" fmla="*/ 971550 w 1058082"/>
                  <a:gd name="connsiteY12" fmla="*/ 1485900 h 1881188"/>
                  <a:gd name="connsiteX13" fmla="*/ 966788 w 1058082"/>
                  <a:gd name="connsiteY13" fmla="*/ 1419225 h 1881188"/>
                  <a:gd name="connsiteX14" fmla="*/ 962025 w 1058082"/>
                  <a:gd name="connsiteY14" fmla="*/ 1376363 h 1881188"/>
                  <a:gd name="connsiteX15" fmla="*/ 952500 w 1058082"/>
                  <a:gd name="connsiteY15" fmla="*/ 1333500 h 1881188"/>
                  <a:gd name="connsiteX16" fmla="*/ 938213 w 1058082"/>
                  <a:gd name="connsiteY16" fmla="*/ 1281113 h 1881188"/>
                  <a:gd name="connsiteX17" fmla="*/ 923925 w 1058082"/>
                  <a:gd name="connsiteY17" fmla="*/ 1238250 h 1881188"/>
                  <a:gd name="connsiteX18" fmla="*/ 919163 w 1058082"/>
                  <a:gd name="connsiteY18" fmla="*/ 1223963 h 1881188"/>
                  <a:gd name="connsiteX19" fmla="*/ 909638 w 1058082"/>
                  <a:gd name="connsiteY19" fmla="*/ 1209675 h 1881188"/>
                  <a:gd name="connsiteX20" fmla="*/ 895350 w 1058082"/>
                  <a:gd name="connsiteY20" fmla="*/ 1157288 h 1881188"/>
                  <a:gd name="connsiteX21" fmla="*/ 881063 w 1058082"/>
                  <a:gd name="connsiteY21" fmla="*/ 1152525 h 1881188"/>
                  <a:gd name="connsiteX22" fmla="*/ 857250 w 1058082"/>
                  <a:gd name="connsiteY22" fmla="*/ 1128713 h 1881188"/>
                  <a:gd name="connsiteX23" fmla="*/ 833438 w 1058082"/>
                  <a:gd name="connsiteY23" fmla="*/ 1109663 h 1881188"/>
                  <a:gd name="connsiteX24" fmla="*/ 809625 w 1058082"/>
                  <a:gd name="connsiteY24" fmla="*/ 1085850 h 1881188"/>
                  <a:gd name="connsiteX25" fmla="*/ 795338 w 1058082"/>
                  <a:gd name="connsiteY25" fmla="*/ 1071563 h 1881188"/>
                  <a:gd name="connsiteX26" fmla="*/ 752475 w 1058082"/>
                  <a:gd name="connsiteY26" fmla="*/ 1052513 h 1881188"/>
                  <a:gd name="connsiteX27" fmla="*/ 723900 w 1058082"/>
                  <a:gd name="connsiteY27" fmla="*/ 1042988 h 1881188"/>
                  <a:gd name="connsiteX28" fmla="*/ 709613 w 1058082"/>
                  <a:gd name="connsiteY28" fmla="*/ 1038225 h 1881188"/>
                  <a:gd name="connsiteX29" fmla="*/ 695325 w 1058082"/>
                  <a:gd name="connsiteY29" fmla="*/ 1023938 h 1881188"/>
                  <a:gd name="connsiteX30" fmla="*/ 681038 w 1058082"/>
                  <a:gd name="connsiteY30" fmla="*/ 1019175 h 1881188"/>
                  <a:gd name="connsiteX31" fmla="*/ 671513 w 1058082"/>
                  <a:gd name="connsiteY31" fmla="*/ 1004888 h 1881188"/>
                  <a:gd name="connsiteX32" fmla="*/ 657225 w 1058082"/>
                  <a:gd name="connsiteY32" fmla="*/ 1000125 h 1881188"/>
                  <a:gd name="connsiteX33" fmla="*/ 614363 w 1058082"/>
                  <a:gd name="connsiteY33" fmla="*/ 995363 h 1881188"/>
                  <a:gd name="connsiteX34" fmla="*/ 600075 w 1058082"/>
                  <a:gd name="connsiteY34" fmla="*/ 966788 h 1881188"/>
                  <a:gd name="connsiteX35" fmla="*/ 595313 w 1058082"/>
                  <a:gd name="connsiteY35" fmla="*/ 952500 h 1881188"/>
                  <a:gd name="connsiteX36" fmla="*/ 600075 w 1058082"/>
                  <a:gd name="connsiteY36" fmla="*/ 804863 h 1881188"/>
                  <a:gd name="connsiteX37" fmla="*/ 604838 w 1058082"/>
                  <a:gd name="connsiteY37" fmla="*/ 738188 h 1881188"/>
                  <a:gd name="connsiteX38" fmla="*/ 619125 w 1058082"/>
                  <a:gd name="connsiteY38" fmla="*/ 666750 h 1881188"/>
                  <a:gd name="connsiteX39" fmla="*/ 628650 w 1058082"/>
                  <a:gd name="connsiteY39" fmla="*/ 652463 h 1881188"/>
                  <a:gd name="connsiteX40" fmla="*/ 619125 w 1058082"/>
                  <a:gd name="connsiteY40" fmla="*/ 604838 h 1881188"/>
                  <a:gd name="connsiteX41" fmla="*/ 609600 w 1058082"/>
                  <a:gd name="connsiteY41" fmla="*/ 590550 h 1881188"/>
                  <a:gd name="connsiteX42" fmla="*/ 600075 w 1058082"/>
                  <a:gd name="connsiteY42" fmla="*/ 547688 h 1881188"/>
                  <a:gd name="connsiteX43" fmla="*/ 590550 w 1058082"/>
                  <a:gd name="connsiteY43" fmla="*/ 519113 h 1881188"/>
                  <a:gd name="connsiteX44" fmla="*/ 581025 w 1058082"/>
                  <a:gd name="connsiteY44" fmla="*/ 504825 h 1881188"/>
                  <a:gd name="connsiteX45" fmla="*/ 576263 w 1058082"/>
                  <a:gd name="connsiteY45" fmla="*/ 485775 h 1881188"/>
                  <a:gd name="connsiteX46" fmla="*/ 561975 w 1058082"/>
                  <a:gd name="connsiteY46" fmla="*/ 447675 h 1881188"/>
                  <a:gd name="connsiteX47" fmla="*/ 547688 w 1058082"/>
                  <a:gd name="connsiteY47" fmla="*/ 438150 h 1881188"/>
                  <a:gd name="connsiteX48" fmla="*/ 538163 w 1058082"/>
                  <a:gd name="connsiteY48" fmla="*/ 423863 h 1881188"/>
                  <a:gd name="connsiteX49" fmla="*/ 519113 w 1058082"/>
                  <a:gd name="connsiteY49" fmla="*/ 395288 h 1881188"/>
                  <a:gd name="connsiteX50" fmla="*/ 490538 w 1058082"/>
                  <a:gd name="connsiteY50" fmla="*/ 385763 h 1881188"/>
                  <a:gd name="connsiteX51" fmla="*/ 476250 w 1058082"/>
                  <a:gd name="connsiteY51" fmla="*/ 381000 h 1881188"/>
                  <a:gd name="connsiteX52" fmla="*/ 433388 w 1058082"/>
                  <a:gd name="connsiteY52" fmla="*/ 366713 h 1881188"/>
                  <a:gd name="connsiteX53" fmla="*/ 404813 w 1058082"/>
                  <a:gd name="connsiteY53" fmla="*/ 357188 h 1881188"/>
                  <a:gd name="connsiteX54" fmla="*/ 376238 w 1058082"/>
                  <a:gd name="connsiteY54" fmla="*/ 352425 h 1881188"/>
                  <a:gd name="connsiteX55" fmla="*/ 304800 w 1058082"/>
                  <a:gd name="connsiteY55" fmla="*/ 342900 h 1881188"/>
                  <a:gd name="connsiteX56" fmla="*/ 276225 w 1058082"/>
                  <a:gd name="connsiteY56" fmla="*/ 323850 h 1881188"/>
                  <a:gd name="connsiteX57" fmla="*/ 261938 w 1058082"/>
                  <a:gd name="connsiteY57" fmla="*/ 314325 h 1881188"/>
                  <a:gd name="connsiteX58" fmla="*/ 238125 w 1058082"/>
                  <a:gd name="connsiteY58" fmla="*/ 271463 h 1881188"/>
                  <a:gd name="connsiteX59" fmla="*/ 223838 w 1058082"/>
                  <a:gd name="connsiteY59" fmla="*/ 266700 h 1881188"/>
                  <a:gd name="connsiteX60" fmla="*/ 200025 w 1058082"/>
                  <a:gd name="connsiteY60" fmla="*/ 238125 h 1881188"/>
                  <a:gd name="connsiteX61" fmla="*/ 190500 w 1058082"/>
                  <a:gd name="connsiteY61" fmla="*/ 223838 h 1881188"/>
                  <a:gd name="connsiteX62" fmla="*/ 161925 w 1058082"/>
                  <a:gd name="connsiteY62" fmla="*/ 204788 h 1881188"/>
                  <a:gd name="connsiteX63" fmla="*/ 138113 w 1058082"/>
                  <a:gd name="connsiteY63" fmla="*/ 180975 h 1881188"/>
                  <a:gd name="connsiteX64" fmla="*/ 114300 w 1058082"/>
                  <a:gd name="connsiteY64" fmla="*/ 152400 h 1881188"/>
                  <a:gd name="connsiteX65" fmla="*/ 95250 w 1058082"/>
                  <a:gd name="connsiteY65" fmla="*/ 123825 h 1881188"/>
                  <a:gd name="connsiteX66" fmla="*/ 61913 w 1058082"/>
                  <a:gd name="connsiteY66" fmla="*/ 80963 h 1881188"/>
                  <a:gd name="connsiteX67" fmla="*/ 47625 w 1058082"/>
                  <a:gd name="connsiteY67" fmla="*/ 76200 h 1881188"/>
                  <a:gd name="connsiteX68" fmla="*/ 42863 w 1058082"/>
                  <a:gd name="connsiteY68" fmla="*/ 61913 h 1881188"/>
                  <a:gd name="connsiteX69" fmla="*/ 28575 w 1058082"/>
                  <a:gd name="connsiteY69" fmla="*/ 57150 h 1881188"/>
                  <a:gd name="connsiteX70" fmla="*/ 14288 w 1058082"/>
                  <a:gd name="connsiteY70" fmla="*/ 47625 h 1881188"/>
                  <a:gd name="connsiteX71" fmla="*/ 4763 w 1058082"/>
                  <a:gd name="connsiteY71" fmla="*/ 33338 h 1881188"/>
                  <a:gd name="connsiteX72" fmla="*/ 0 w 1058082"/>
                  <a:gd name="connsiteY72" fmla="*/ 0 h 188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058082" h="1881188">
                    <a:moveTo>
                      <a:pt x="1042988" y="1881188"/>
                    </a:moveTo>
                    <a:cubicBezTo>
                      <a:pt x="1046163" y="1871663"/>
                      <a:pt x="1058082" y="1860967"/>
                      <a:pt x="1052513" y="1852613"/>
                    </a:cubicBezTo>
                    <a:cubicBezTo>
                      <a:pt x="1049338" y="1847850"/>
                      <a:pt x="1045548" y="1843445"/>
                      <a:pt x="1042988" y="1838325"/>
                    </a:cubicBezTo>
                    <a:cubicBezTo>
                      <a:pt x="1023269" y="1798889"/>
                      <a:pt x="1055998" y="1850699"/>
                      <a:pt x="1028700" y="1809750"/>
                    </a:cubicBezTo>
                    <a:cubicBezTo>
                      <a:pt x="1038256" y="1752418"/>
                      <a:pt x="1036321" y="1776429"/>
                      <a:pt x="1028700" y="1681163"/>
                    </a:cubicBezTo>
                    <a:cubicBezTo>
                      <a:pt x="1028178" y="1674638"/>
                      <a:pt x="1026516" y="1668129"/>
                      <a:pt x="1023938" y="1662113"/>
                    </a:cubicBezTo>
                    <a:cubicBezTo>
                      <a:pt x="1021683" y="1656852"/>
                      <a:pt x="1016973" y="1652945"/>
                      <a:pt x="1014413" y="1647825"/>
                    </a:cubicBezTo>
                    <a:cubicBezTo>
                      <a:pt x="1012168" y="1643335"/>
                      <a:pt x="1010971" y="1638381"/>
                      <a:pt x="1009650" y="1633538"/>
                    </a:cubicBezTo>
                    <a:cubicBezTo>
                      <a:pt x="1006205" y="1620908"/>
                      <a:pt x="1002277" y="1608351"/>
                      <a:pt x="1000125" y="1595438"/>
                    </a:cubicBezTo>
                    <a:cubicBezTo>
                      <a:pt x="999050" y="1588986"/>
                      <a:pt x="994477" y="1556859"/>
                      <a:pt x="990600" y="1547813"/>
                    </a:cubicBezTo>
                    <a:cubicBezTo>
                      <a:pt x="988345" y="1542552"/>
                      <a:pt x="984250" y="1538288"/>
                      <a:pt x="981075" y="1533525"/>
                    </a:cubicBezTo>
                    <a:cubicBezTo>
                      <a:pt x="979488" y="1522413"/>
                      <a:pt x="978514" y="1511195"/>
                      <a:pt x="976313" y="1500188"/>
                    </a:cubicBezTo>
                    <a:cubicBezTo>
                      <a:pt x="975328" y="1495265"/>
                      <a:pt x="972137" y="1490886"/>
                      <a:pt x="971550" y="1485900"/>
                    </a:cubicBezTo>
                    <a:cubicBezTo>
                      <a:pt x="968947" y="1463771"/>
                      <a:pt x="968718" y="1441423"/>
                      <a:pt x="966788" y="1419225"/>
                    </a:cubicBezTo>
                    <a:cubicBezTo>
                      <a:pt x="965543" y="1404904"/>
                      <a:pt x="963925" y="1390612"/>
                      <a:pt x="962025" y="1376363"/>
                    </a:cubicBezTo>
                    <a:cubicBezTo>
                      <a:pt x="954534" y="1320184"/>
                      <a:pt x="961306" y="1368725"/>
                      <a:pt x="952500" y="1333500"/>
                    </a:cubicBezTo>
                    <a:cubicBezTo>
                      <a:pt x="939037" y="1279646"/>
                      <a:pt x="958649" y="1342418"/>
                      <a:pt x="938213" y="1281113"/>
                    </a:cubicBezTo>
                    <a:lnTo>
                      <a:pt x="923925" y="1238250"/>
                    </a:lnTo>
                    <a:cubicBezTo>
                      <a:pt x="922338" y="1233488"/>
                      <a:pt x="921947" y="1228140"/>
                      <a:pt x="919163" y="1223963"/>
                    </a:cubicBezTo>
                    <a:lnTo>
                      <a:pt x="909638" y="1209675"/>
                    </a:lnTo>
                    <a:cubicBezTo>
                      <a:pt x="908474" y="1203855"/>
                      <a:pt x="900528" y="1159014"/>
                      <a:pt x="895350" y="1157288"/>
                    </a:cubicBezTo>
                    <a:lnTo>
                      <a:pt x="881063" y="1152525"/>
                    </a:lnTo>
                    <a:cubicBezTo>
                      <a:pt x="855661" y="1114423"/>
                      <a:pt x="889003" y="1160466"/>
                      <a:pt x="857250" y="1128713"/>
                    </a:cubicBezTo>
                    <a:cubicBezTo>
                      <a:pt x="835708" y="1107171"/>
                      <a:pt x="861252" y="1118934"/>
                      <a:pt x="833438" y="1109663"/>
                    </a:cubicBezTo>
                    <a:cubicBezTo>
                      <a:pt x="815976" y="1083469"/>
                      <a:pt x="833438" y="1105694"/>
                      <a:pt x="809625" y="1085850"/>
                    </a:cubicBezTo>
                    <a:cubicBezTo>
                      <a:pt x="804451" y="1081538"/>
                      <a:pt x="800512" y="1075875"/>
                      <a:pt x="795338" y="1071563"/>
                    </a:cubicBezTo>
                    <a:cubicBezTo>
                      <a:pt x="780243" y="1058984"/>
                      <a:pt x="773241" y="1059435"/>
                      <a:pt x="752475" y="1052513"/>
                    </a:cubicBezTo>
                    <a:lnTo>
                      <a:pt x="723900" y="1042988"/>
                    </a:lnTo>
                    <a:lnTo>
                      <a:pt x="709613" y="1038225"/>
                    </a:lnTo>
                    <a:cubicBezTo>
                      <a:pt x="704850" y="1033463"/>
                      <a:pt x="700929" y="1027674"/>
                      <a:pt x="695325" y="1023938"/>
                    </a:cubicBezTo>
                    <a:cubicBezTo>
                      <a:pt x="691148" y="1021153"/>
                      <a:pt x="684958" y="1022311"/>
                      <a:pt x="681038" y="1019175"/>
                    </a:cubicBezTo>
                    <a:cubicBezTo>
                      <a:pt x="676569" y="1015599"/>
                      <a:pt x="675982" y="1008464"/>
                      <a:pt x="671513" y="1004888"/>
                    </a:cubicBezTo>
                    <a:cubicBezTo>
                      <a:pt x="667593" y="1001752"/>
                      <a:pt x="662177" y="1000950"/>
                      <a:pt x="657225" y="1000125"/>
                    </a:cubicBezTo>
                    <a:cubicBezTo>
                      <a:pt x="643045" y="997762"/>
                      <a:pt x="628650" y="996950"/>
                      <a:pt x="614363" y="995363"/>
                    </a:cubicBezTo>
                    <a:cubicBezTo>
                      <a:pt x="602388" y="959442"/>
                      <a:pt x="618543" y="1003725"/>
                      <a:pt x="600075" y="966788"/>
                    </a:cubicBezTo>
                    <a:cubicBezTo>
                      <a:pt x="597830" y="962298"/>
                      <a:pt x="596900" y="957263"/>
                      <a:pt x="595313" y="952500"/>
                    </a:cubicBezTo>
                    <a:cubicBezTo>
                      <a:pt x="596900" y="903288"/>
                      <a:pt x="597889" y="854052"/>
                      <a:pt x="600075" y="804863"/>
                    </a:cubicBezTo>
                    <a:cubicBezTo>
                      <a:pt x="601064" y="782603"/>
                      <a:pt x="602908" y="760386"/>
                      <a:pt x="604838" y="738188"/>
                    </a:cubicBezTo>
                    <a:cubicBezTo>
                      <a:pt x="606219" y="722301"/>
                      <a:pt x="608189" y="683153"/>
                      <a:pt x="619125" y="666750"/>
                    </a:cubicBezTo>
                    <a:lnTo>
                      <a:pt x="628650" y="652463"/>
                    </a:lnTo>
                    <a:cubicBezTo>
                      <a:pt x="626894" y="640170"/>
                      <a:pt x="625776" y="618141"/>
                      <a:pt x="619125" y="604838"/>
                    </a:cubicBezTo>
                    <a:cubicBezTo>
                      <a:pt x="616565" y="599718"/>
                      <a:pt x="612775" y="595313"/>
                      <a:pt x="609600" y="590550"/>
                    </a:cubicBezTo>
                    <a:cubicBezTo>
                      <a:pt x="595974" y="549668"/>
                      <a:pt x="616841" y="614751"/>
                      <a:pt x="600075" y="547688"/>
                    </a:cubicBezTo>
                    <a:cubicBezTo>
                      <a:pt x="597640" y="537948"/>
                      <a:pt x="596119" y="527467"/>
                      <a:pt x="590550" y="519113"/>
                    </a:cubicBezTo>
                    <a:lnTo>
                      <a:pt x="581025" y="504825"/>
                    </a:lnTo>
                    <a:cubicBezTo>
                      <a:pt x="579438" y="498475"/>
                      <a:pt x="577683" y="492165"/>
                      <a:pt x="576263" y="485775"/>
                    </a:cubicBezTo>
                    <a:cubicBezTo>
                      <a:pt x="572369" y="468252"/>
                      <a:pt x="574582" y="460282"/>
                      <a:pt x="561975" y="447675"/>
                    </a:cubicBezTo>
                    <a:cubicBezTo>
                      <a:pt x="557928" y="443628"/>
                      <a:pt x="552450" y="441325"/>
                      <a:pt x="547688" y="438150"/>
                    </a:cubicBezTo>
                    <a:cubicBezTo>
                      <a:pt x="544513" y="433388"/>
                      <a:pt x="540723" y="428982"/>
                      <a:pt x="538163" y="423863"/>
                    </a:cubicBezTo>
                    <a:cubicBezTo>
                      <a:pt x="530590" y="408717"/>
                      <a:pt x="537863" y="405704"/>
                      <a:pt x="519113" y="395288"/>
                    </a:cubicBezTo>
                    <a:cubicBezTo>
                      <a:pt x="510336" y="390412"/>
                      <a:pt x="500063" y="388938"/>
                      <a:pt x="490538" y="385763"/>
                    </a:cubicBezTo>
                    <a:lnTo>
                      <a:pt x="476250" y="381000"/>
                    </a:lnTo>
                    <a:lnTo>
                      <a:pt x="433388" y="366713"/>
                    </a:lnTo>
                    <a:cubicBezTo>
                      <a:pt x="433384" y="366712"/>
                      <a:pt x="404818" y="357189"/>
                      <a:pt x="404813" y="357188"/>
                    </a:cubicBezTo>
                    <a:cubicBezTo>
                      <a:pt x="395288" y="355600"/>
                      <a:pt x="385810" y="353701"/>
                      <a:pt x="376238" y="352425"/>
                    </a:cubicBezTo>
                    <a:cubicBezTo>
                      <a:pt x="288804" y="340767"/>
                      <a:pt x="371047" y="353942"/>
                      <a:pt x="304800" y="342900"/>
                    </a:cubicBezTo>
                    <a:lnTo>
                      <a:pt x="276225" y="323850"/>
                    </a:lnTo>
                    <a:lnTo>
                      <a:pt x="261938" y="314325"/>
                    </a:lnTo>
                    <a:cubicBezTo>
                      <a:pt x="257744" y="301745"/>
                      <a:pt x="250406" y="275557"/>
                      <a:pt x="238125" y="271463"/>
                    </a:cubicBezTo>
                    <a:lnTo>
                      <a:pt x="223838" y="266700"/>
                    </a:lnTo>
                    <a:cubicBezTo>
                      <a:pt x="200190" y="231229"/>
                      <a:pt x="230583" y="274794"/>
                      <a:pt x="200025" y="238125"/>
                    </a:cubicBezTo>
                    <a:cubicBezTo>
                      <a:pt x="196361" y="233728"/>
                      <a:pt x="194808" y="227607"/>
                      <a:pt x="190500" y="223838"/>
                    </a:cubicBezTo>
                    <a:cubicBezTo>
                      <a:pt x="181885" y="216300"/>
                      <a:pt x="161925" y="204788"/>
                      <a:pt x="161925" y="204788"/>
                    </a:cubicBezTo>
                    <a:cubicBezTo>
                      <a:pt x="144464" y="178596"/>
                      <a:pt x="161923" y="200816"/>
                      <a:pt x="138113" y="180975"/>
                    </a:cubicBezTo>
                    <a:cubicBezTo>
                      <a:pt x="124359" y="169514"/>
                      <a:pt x="123667" y="166451"/>
                      <a:pt x="114300" y="152400"/>
                    </a:cubicBezTo>
                    <a:cubicBezTo>
                      <a:pt x="105193" y="125076"/>
                      <a:pt x="116060" y="150581"/>
                      <a:pt x="95250" y="123825"/>
                    </a:cubicBezTo>
                    <a:cubicBezTo>
                      <a:pt x="85061" y="110725"/>
                      <a:pt x="76883" y="90943"/>
                      <a:pt x="61913" y="80963"/>
                    </a:cubicBezTo>
                    <a:cubicBezTo>
                      <a:pt x="57736" y="78178"/>
                      <a:pt x="52388" y="77788"/>
                      <a:pt x="47625" y="76200"/>
                    </a:cubicBezTo>
                    <a:cubicBezTo>
                      <a:pt x="46038" y="71438"/>
                      <a:pt x="46413" y="65463"/>
                      <a:pt x="42863" y="61913"/>
                    </a:cubicBezTo>
                    <a:cubicBezTo>
                      <a:pt x="39313" y="58363"/>
                      <a:pt x="33065" y="59395"/>
                      <a:pt x="28575" y="57150"/>
                    </a:cubicBezTo>
                    <a:cubicBezTo>
                      <a:pt x="23456" y="54590"/>
                      <a:pt x="19050" y="50800"/>
                      <a:pt x="14288" y="47625"/>
                    </a:cubicBezTo>
                    <a:cubicBezTo>
                      <a:pt x="11113" y="42863"/>
                      <a:pt x="6408" y="38820"/>
                      <a:pt x="4763" y="33338"/>
                    </a:cubicBezTo>
                    <a:cubicBezTo>
                      <a:pt x="1537" y="22586"/>
                      <a:pt x="0" y="0"/>
                      <a:pt x="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73" name="72 Forma libre"/>
            <p:cNvSpPr/>
            <p:nvPr/>
          </p:nvSpPr>
          <p:spPr>
            <a:xfrm>
              <a:off x="3395663" y="2243138"/>
              <a:ext cx="1066800" cy="1047750"/>
            </a:xfrm>
            <a:custGeom>
              <a:avLst/>
              <a:gdLst>
                <a:gd name="connsiteX0" fmla="*/ 0 w 1066800"/>
                <a:gd name="connsiteY0" fmla="*/ 1047750 h 1047750"/>
                <a:gd name="connsiteX1" fmla="*/ 9525 w 1066800"/>
                <a:gd name="connsiteY1" fmla="*/ 1033462 h 1047750"/>
                <a:gd name="connsiteX2" fmla="*/ 23812 w 1066800"/>
                <a:gd name="connsiteY2" fmla="*/ 1023937 h 1047750"/>
                <a:gd name="connsiteX3" fmla="*/ 47625 w 1066800"/>
                <a:gd name="connsiteY3" fmla="*/ 981075 h 1047750"/>
                <a:gd name="connsiteX4" fmla="*/ 71437 w 1066800"/>
                <a:gd name="connsiteY4" fmla="*/ 952500 h 1047750"/>
                <a:gd name="connsiteX5" fmla="*/ 90487 w 1066800"/>
                <a:gd name="connsiteY5" fmla="*/ 923925 h 1047750"/>
                <a:gd name="connsiteX6" fmla="*/ 100012 w 1066800"/>
                <a:gd name="connsiteY6" fmla="*/ 909637 h 1047750"/>
                <a:gd name="connsiteX7" fmla="*/ 114300 w 1066800"/>
                <a:gd name="connsiteY7" fmla="*/ 862012 h 1047750"/>
                <a:gd name="connsiteX8" fmla="*/ 119062 w 1066800"/>
                <a:gd name="connsiteY8" fmla="*/ 847725 h 1047750"/>
                <a:gd name="connsiteX9" fmla="*/ 138112 w 1066800"/>
                <a:gd name="connsiteY9" fmla="*/ 819150 h 1047750"/>
                <a:gd name="connsiteX10" fmla="*/ 152400 w 1066800"/>
                <a:gd name="connsiteY10" fmla="*/ 776287 h 1047750"/>
                <a:gd name="connsiteX11" fmla="*/ 157162 w 1066800"/>
                <a:gd name="connsiteY11" fmla="*/ 762000 h 1047750"/>
                <a:gd name="connsiteX12" fmla="*/ 171450 w 1066800"/>
                <a:gd name="connsiteY12" fmla="*/ 752475 h 1047750"/>
                <a:gd name="connsiteX13" fmla="*/ 185737 w 1066800"/>
                <a:gd name="connsiteY13" fmla="*/ 723900 h 1047750"/>
                <a:gd name="connsiteX14" fmla="*/ 195262 w 1066800"/>
                <a:gd name="connsiteY14" fmla="*/ 695325 h 1047750"/>
                <a:gd name="connsiteX15" fmla="*/ 228600 w 1066800"/>
                <a:gd name="connsiteY15" fmla="*/ 652462 h 1047750"/>
                <a:gd name="connsiteX16" fmla="*/ 233362 w 1066800"/>
                <a:gd name="connsiteY16" fmla="*/ 638175 h 1047750"/>
                <a:gd name="connsiteX17" fmla="*/ 247650 w 1066800"/>
                <a:gd name="connsiteY17" fmla="*/ 609600 h 1047750"/>
                <a:gd name="connsiteX18" fmla="*/ 261937 w 1066800"/>
                <a:gd name="connsiteY18" fmla="*/ 547687 h 1047750"/>
                <a:gd name="connsiteX19" fmla="*/ 290512 w 1066800"/>
                <a:gd name="connsiteY19" fmla="*/ 538162 h 1047750"/>
                <a:gd name="connsiteX20" fmla="*/ 304800 w 1066800"/>
                <a:gd name="connsiteY20" fmla="*/ 523875 h 1047750"/>
                <a:gd name="connsiteX21" fmla="*/ 309562 w 1066800"/>
                <a:gd name="connsiteY21" fmla="*/ 509587 h 1047750"/>
                <a:gd name="connsiteX22" fmla="*/ 319087 w 1066800"/>
                <a:gd name="connsiteY22" fmla="*/ 495300 h 1047750"/>
                <a:gd name="connsiteX23" fmla="*/ 328612 w 1066800"/>
                <a:gd name="connsiteY23" fmla="*/ 404812 h 1047750"/>
                <a:gd name="connsiteX24" fmla="*/ 338137 w 1066800"/>
                <a:gd name="connsiteY24" fmla="*/ 376237 h 1047750"/>
                <a:gd name="connsiteX25" fmla="*/ 352425 w 1066800"/>
                <a:gd name="connsiteY25" fmla="*/ 361950 h 1047750"/>
                <a:gd name="connsiteX26" fmla="*/ 371475 w 1066800"/>
                <a:gd name="connsiteY26" fmla="*/ 342900 h 1047750"/>
                <a:gd name="connsiteX27" fmla="*/ 385762 w 1066800"/>
                <a:gd name="connsiteY27" fmla="*/ 328612 h 1047750"/>
                <a:gd name="connsiteX28" fmla="*/ 423862 w 1066800"/>
                <a:gd name="connsiteY28" fmla="*/ 323850 h 1047750"/>
                <a:gd name="connsiteX29" fmla="*/ 471487 w 1066800"/>
                <a:gd name="connsiteY29" fmla="*/ 319087 h 1047750"/>
                <a:gd name="connsiteX30" fmla="*/ 581025 w 1066800"/>
                <a:gd name="connsiteY30" fmla="*/ 309562 h 1047750"/>
                <a:gd name="connsiteX31" fmla="*/ 590550 w 1066800"/>
                <a:gd name="connsiteY31" fmla="*/ 295275 h 1047750"/>
                <a:gd name="connsiteX32" fmla="*/ 614362 w 1066800"/>
                <a:gd name="connsiteY32" fmla="*/ 252412 h 1047750"/>
                <a:gd name="connsiteX33" fmla="*/ 623887 w 1066800"/>
                <a:gd name="connsiteY33" fmla="*/ 238125 h 1047750"/>
                <a:gd name="connsiteX34" fmla="*/ 628650 w 1066800"/>
                <a:gd name="connsiteY34" fmla="*/ 223837 h 1047750"/>
                <a:gd name="connsiteX35" fmla="*/ 657225 w 1066800"/>
                <a:gd name="connsiteY35" fmla="*/ 214312 h 1047750"/>
                <a:gd name="connsiteX36" fmla="*/ 671512 w 1066800"/>
                <a:gd name="connsiteY36" fmla="*/ 185737 h 1047750"/>
                <a:gd name="connsiteX37" fmla="*/ 690562 w 1066800"/>
                <a:gd name="connsiteY37" fmla="*/ 157162 h 1047750"/>
                <a:gd name="connsiteX38" fmla="*/ 733425 w 1066800"/>
                <a:gd name="connsiteY38" fmla="*/ 133350 h 1047750"/>
                <a:gd name="connsiteX39" fmla="*/ 819150 w 1066800"/>
                <a:gd name="connsiteY39" fmla="*/ 128587 h 1047750"/>
                <a:gd name="connsiteX40" fmla="*/ 833437 w 1066800"/>
                <a:gd name="connsiteY40" fmla="*/ 123825 h 1047750"/>
                <a:gd name="connsiteX41" fmla="*/ 838200 w 1066800"/>
                <a:gd name="connsiteY41" fmla="*/ 80962 h 1047750"/>
                <a:gd name="connsiteX42" fmla="*/ 842962 w 1066800"/>
                <a:gd name="connsiteY42" fmla="*/ 42862 h 1047750"/>
                <a:gd name="connsiteX43" fmla="*/ 857250 w 1066800"/>
                <a:gd name="connsiteY43" fmla="*/ 33337 h 1047750"/>
                <a:gd name="connsiteX44" fmla="*/ 890587 w 1066800"/>
                <a:gd name="connsiteY44" fmla="*/ 23812 h 1047750"/>
                <a:gd name="connsiteX45" fmla="*/ 933450 w 1066800"/>
                <a:gd name="connsiteY45" fmla="*/ 4762 h 1047750"/>
                <a:gd name="connsiteX46" fmla="*/ 947737 w 1066800"/>
                <a:gd name="connsiteY46" fmla="*/ 0 h 1047750"/>
                <a:gd name="connsiteX47" fmla="*/ 1066800 w 1066800"/>
                <a:gd name="connsiteY47" fmla="*/ 4762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6800" h="1047750">
                  <a:moveTo>
                    <a:pt x="0" y="1047750"/>
                  </a:moveTo>
                  <a:cubicBezTo>
                    <a:pt x="3175" y="1042987"/>
                    <a:pt x="5478" y="1037510"/>
                    <a:pt x="9525" y="1033462"/>
                  </a:cubicBezTo>
                  <a:cubicBezTo>
                    <a:pt x="13572" y="1029415"/>
                    <a:pt x="20043" y="1028245"/>
                    <a:pt x="23812" y="1023937"/>
                  </a:cubicBezTo>
                  <a:cubicBezTo>
                    <a:pt x="58847" y="983897"/>
                    <a:pt x="33453" y="1009418"/>
                    <a:pt x="47625" y="981075"/>
                  </a:cubicBezTo>
                  <a:cubicBezTo>
                    <a:pt x="57838" y="960649"/>
                    <a:pt x="56688" y="971462"/>
                    <a:pt x="71437" y="952500"/>
                  </a:cubicBezTo>
                  <a:cubicBezTo>
                    <a:pt x="78465" y="943464"/>
                    <a:pt x="84137" y="933450"/>
                    <a:pt x="90487" y="923925"/>
                  </a:cubicBezTo>
                  <a:lnTo>
                    <a:pt x="100012" y="909637"/>
                  </a:lnTo>
                  <a:cubicBezTo>
                    <a:pt x="107211" y="880844"/>
                    <a:pt x="102704" y="896800"/>
                    <a:pt x="114300" y="862012"/>
                  </a:cubicBezTo>
                  <a:cubicBezTo>
                    <a:pt x="115887" y="857250"/>
                    <a:pt x="116277" y="851902"/>
                    <a:pt x="119062" y="847725"/>
                  </a:cubicBezTo>
                  <a:cubicBezTo>
                    <a:pt x="125412" y="838200"/>
                    <a:pt x="134492" y="830010"/>
                    <a:pt x="138112" y="819150"/>
                  </a:cubicBezTo>
                  <a:lnTo>
                    <a:pt x="152400" y="776287"/>
                  </a:lnTo>
                  <a:cubicBezTo>
                    <a:pt x="153987" y="771525"/>
                    <a:pt x="152985" y="764784"/>
                    <a:pt x="157162" y="762000"/>
                  </a:cubicBezTo>
                  <a:lnTo>
                    <a:pt x="171450" y="752475"/>
                  </a:lnTo>
                  <a:cubicBezTo>
                    <a:pt x="188813" y="700380"/>
                    <a:pt x="161124" y="779278"/>
                    <a:pt x="185737" y="723900"/>
                  </a:cubicBezTo>
                  <a:cubicBezTo>
                    <a:pt x="189815" y="714725"/>
                    <a:pt x="189693" y="703679"/>
                    <a:pt x="195262" y="695325"/>
                  </a:cubicBezTo>
                  <a:cubicBezTo>
                    <a:pt x="218048" y="661146"/>
                    <a:pt x="206217" y="674845"/>
                    <a:pt x="228600" y="652462"/>
                  </a:cubicBezTo>
                  <a:cubicBezTo>
                    <a:pt x="230187" y="647700"/>
                    <a:pt x="231117" y="642665"/>
                    <a:pt x="233362" y="638175"/>
                  </a:cubicBezTo>
                  <a:cubicBezTo>
                    <a:pt x="251830" y="601239"/>
                    <a:pt x="235676" y="645517"/>
                    <a:pt x="247650" y="609600"/>
                  </a:cubicBezTo>
                  <a:cubicBezTo>
                    <a:pt x="248202" y="604082"/>
                    <a:pt x="245277" y="558100"/>
                    <a:pt x="261937" y="547687"/>
                  </a:cubicBezTo>
                  <a:cubicBezTo>
                    <a:pt x="270451" y="542366"/>
                    <a:pt x="290512" y="538162"/>
                    <a:pt x="290512" y="538162"/>
                  </a:cubicBezTo>
                  <a:cubicBezTo>
                    <a:pt x="295275" y="533400"/>
                    <a:pt x="301064" y="529479"/>
                    <a:pt x="304800" y="523875"/>
                  </a:cubicBezTo>
                  <a:cubicBezTo>
                    <a:pt x="307585" y="519698"/>
                    <a:pt x="307317" y="514077"/>
                    <a:pt x="309562" y="509587"/>
                  </a:cubicBezTo>
                  <a:cubicBezTo>
                    <a:pt x="312122" y="504468"/>
                    <a:pt x="315912" y="500062"/>
                    <a:pt x="319087" y="495300"/>
                  </a:cubicBezTo>
                  <a:cubicBezTo>
                    <a:pt x="333440" y="437895"/>
                    <a:pt x="309556" y="538210"/>
                    <a:pt x="328612" y="404812"/>
                  </a:cubicBezTo>
                  <a:cubicBezTo>
                    <a:pt x="330032" y="394873"/>
                    <a:pt x="331037" y="383336"/>
                    <a:pt x="338137" y="376237"/>
                  </a:cubicBezTo>
                  <a:lnTo>
                    <a:pt x="352425" y="361950"/>
                  </a:lnTo>
                  <a:cubicBezTo>
                    <a:pt x="361496" y="334734"/>
                    <a:pt x="349703" y="357415"/>
                    <a:pt x="371475" y="342900"/>
                  </a:cubicBezTo>
                  <a:cubicBezTo>
                    <a:pt x="377079" y="339164"/>
                    <a:pt x="379432" y="330914"/>
                    <a:pt x="385762" y="328612"/>
                  </a:cubicBezTo>
                  <a:cubicBezTo>
                    <a:pt x="397790" y="324238"/>
                    <a:pt x="411141" y="325263"/>
                    <a:pt x="423862" y="323850"/>
                  </a:cubicBezTo>
                  <a:cubicBezTo>
                    <a:pt x="439719" y="322088"/>
                    <a:pt x="455612" y="320675"/>
                    <a:pt x="471487" y="319087"/>
                  </a:cubicBezTo>
                  <a:cubicBezTo>
                    <a:pt x="635130" y="326526"/>
                    <a:pt x="557473" y="356665"/>
                    <a:pt x="581025" y="309562"/>
                  </a:cubicBezTo>
                  <a:cubicBezTo>
                    <a:pt x="583585" y="304443"/>
                    <a:pt x="587375" y="300037"/>
                    <a:pt x="590550" y="295275"/>
                  </a:cubicBezTo>
                  <a:cubicBezTo>
                    <a:pt x="598931" y="270127"/>
                    <a:pt x="592528" y="285163"/>
                    <a:pt x="614362" y="252412"/>
                  </a:cubicBezTo>
                  <a:cubicBezTo>
                    <a:pt x="617537" y="247650"/>
                    <a:pt x="622077" y="243555"/>
                    <a:pt x="623887" y="238125"/>
                  </a:cubicBezTo>
                  <a:cubicBezTo>
                    <a:pt x="625475" y="233362"/>
                    <a:pt x="624565" y="226755"/>
                    <a:pt x="628650" y="223837"/>
                  </a:cubicBezTo>
                  <a:cubicBezTo>
                    <a:pt x="636820" y="218001"/>
                    <a:pt x="657225" y="214312"/>
                    <a:pt x="657225" y="214312"/>
                  </a:cubicBezTo>
                  <a:cubicBezTo>
                    <a:pt x="699503" y="150897"/>
                    <a:pt x="638655" y="244881"/>
                    <a:pt x="671512" y="185737"/>
                  </a:cubicBezTo>
                  <a:cubicBezTo>
                    <a:pt x="677071" y="175730"/>
                    <a:pt x="681037" y="163512"/>
                    <a:pt x="690562" y="157162"/>
                  </a:cubicBezTo>
                  <a:cubicBezTo>
                    <a:pt x="699425" y="151254"/>
                    <a:pt x="718753" y="134747"/>
                    <a:pt x="733425" y="133350"/>
                  </a:cubicBezTo>
                  <a:cubicBezTo>
                    <a:pt x="761915" y="130637"/>
                    <a:pt x="790575" y="130175"/>
                    <a:pt x="819150" y="128587"/>
                  </a:cubicBezTo>
                  <a:cubicBezTo>
                    <a:pt x="823912" y="127000"/>
                    <a:pt x="829517" y="126961"/>
                    <a:pt x="833437" y="123825"/>
                  </a:cubicBezTo>
                  <a:cubicBezTo>
                    <a:pt x="849850" y="110694"/>
                    <a:pt x="841319" y="99676"/>
                    <a:pt x="838200" y="80962"/>
                  </a:cubicBezTo>
                  <a:cubicBezTo>
                    <a:pt x="839787" y="68262"/>
                    <a:pt x="838209" y="54745"/>
                    <a:pt x="842962" y="42862"/>
                  </a:cubicBezTo>
                  <a:cubicBezTo>
                    <a:pt x="845088" y="37547"/>
                    <a:pt x="852130" y="35897"/>
                    <a:pt x="857250" y="33337"/>
                  </a:cubicBezTo>
                  <a:cubicBezTo>
                    <a:pt x="864079" y="29922"/>
                    <a:pt x="884488" y="25337"/>
                    <a:pt x="890587" y="23812"/>
                  </a:cubicBezTo>
                  <a:cubicBezTo>
                    <a:pt x="913229" y="8718"/>
                    <a:pt x="899446" y="16097"/>
                    <a:pt x="933450" y="4762"/>
                  </a:cubicBezTo>
                  <a:lnTo>
                    <a:pt x="947737" y="0"/>
                  </a:lnTo>
                  <a:lnTo>
                    <a:pt x="1066800" y="4762"/>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1" name="30 Forma libre"/>
            <p:cNvSpPr/>
            <p:nvPr/>
          </p:nvSpPr>
          <p:spPr>
            <a:xfrm>
              <a:off x="6461125" y="2335213"/>
              <a:ext cx="422275" cy="1166812"/>
            </a:xfrm>
            <a:custGeom>
              <a:avLst/>
              <a:gdLst>
                <a:gd name="connsiteX0" fmla="*/ 422694 w 422694"/>
                <a:gd name="connsiteY0" fmla="*/ 1167295 h 1167295"/>
                <a:gd name="connsiteX1" fmla="*/ 414068 w 422694"/>
                <a:gd name="connsiteY1" fmla="*/ 1141415 h 1167295"/>
                <a:gd name="connsiteX2" fmla="*/ 379562 w 422694"/>
                <a:gd name="connsiteY2" fmla="*/ 1089657 h 1167295"/>
                <a:gd name="connsiteX3" fmla="*/ 353683 w 422694"/>
                <a:gd name="connsiteY3" fmla="*/ 1037898 h 1167295"/>
                <a:gd name="connsiteX4" fmla="*/ 345057 w 422694"/>
                <a:gd name="connsiteY4" fmla="*/ 1012019 h 1167295"/>
                <a:gd name="connsiteX5" fmla="*/ 327804 w 422694"/>
                <a:gd name="connsiteY5" fmla="*/ 986140 h 1167295"/>
                <a:gd name="connsiteX6" fmla="*/ 301924 w 422694"/>
                <a:gd name="connsiteY6" fmla="*/ 934381 h 1167295"/>
                <a:gd name="connsiteX7" fmla="*/ 293298 w 422694"/>
                <a:gd name="connsiteY7" fmla="*/ 891249 h 1167295"/>
                <a:gd name="connsiteX8" fmla="*/ 276045 w 422694"/>
                <a:gd name="connsiteY8" fmla="*/ 839491 h 1167295"/>
                <a:gd name="connsiteX9" fmla="*/ 267419 w 422694"/>
                <a:gd name="connsiteY9" fmla="*/ 744600 h 1167295"/>
                <a:gd name="connsiteX10" fmla="*/ 241540 w 422694"/>
                <a:gd name="connsiteY10" fmla="*/ 692842 h 1167295"/>
                <a:gd name="connsiteX11" fmla="*/ 232913 w 422694"/>
                <a:gd name="connsiteY11" fmla="*/ 666962 h 1167295"/>
                <a:gd name="connsiteX12" fmla="*/ 224287 w 422694"/>
                <a:gd name="connsiteY12" fmla="*/ 615204 h 1167295"/>
                <a:gd name="connsiteX13" fmla="*/ 207034 w 422694"/>
                <a:gd name="connsiteY13" fmla="*/ 563445 h 1167295"/>
                <a:gd name="connsiteX14" fmla="*/ 198407 w 422694"/>
                <a:gd name="connsiteY14" fmla="*/ 416796 h 1167295"/>
                <a:gd name="connsiteX15" fmla="*/ 181155 w 422694"/>
                <a:gd name="connsiteY15" fmla="*/ 390917 h 1167295"/>
                <a:gd name="connsiteX16" fmla="*/ 155275 w 422694"/>
                <a:gd name="connsiteY16" fmla="*/ 339159 h 1167295"/>
                <a:gd name="connsiteX17" fmla="*/ 146649 w 422694"/>
                <a:gd name="connsiteY17" fmla="*/ 313279 h 1167295"/>
                <a:gd name="connsiteX18" fmla="*/ 120770 w 422694"/>
                <a:gd name="connsiteY18" fmla="*/ 261521 h 1167295"/>
                <a:gd name="connsiteX19" fmla="*/ 94890 w 422694"/>
                <a:gd name="connsiteY19" fmla="*/ 158004 h 1167295"/>
                <a:gd name="connsiteX20" fmla="*/ 86264 w 422694"/>
                <a:gd name="connsiteY20" fmla="*/ 132125 h 1167295"/>
                <a:gd name="connsiteX21" fmla="*/ 43132 w 422694"/>
                <a:gd name="connsiteY21" fmla="*/ 80366 h 1167295"/>
                <a:gd name="connsiteX22" fmla="*/ 17253 w 422694"/>
                <a:gd name="connsiteY22" fmla="*/ 28608 h 1167295"/>
                <a:gd name="connsiteX23" fmla="*/ 0 w 422694"/>
                <a:gd name="connsiteY23" fmla="*/ 2728 h 11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2694" h="1167295">
                  <a:moveTo>
                    <a:pt x="422694" y="1167295"/>
                  </a:moveTo>
                  <a:cubicBezTo>
                    <a:pt x="419819" y="1158668"/>
                    <a:pt x="418484" y="1149364"/>
                    <a:pt x="414068" y="1141415"/>
                  </a:cubicBezTo>
                  <a:cubicBezTo>
                    <a:pt x="403998" y="1123289"/>
                    <a:pt x="379562" y="1089657"/>
                    <a:pt x="379562" y="1089657"/>
                  </a:cubicBezTo>
                  <a:cubicBezTo>
                    <a:pt x="357881" y="1024610"/>
                    <a:pt x="387128" y="1104788"/>
                    <a:pt x="353683" y="1037898"/>
                  </a:cubicBezTo>
                  <a:cubicBezTo>
                    <a:pt x="349617" y="1029765"/>
                    <a:pt x="349123" y="1020152"/>
                    <a:pt x="345057" y="1012019"/>
                  </a:cubicBezTo>
                  <a:cubicBezTo>
                    <a:pt x="340420" y="1002746"/>
                    <a:pt x="332441" y="995413"/>
                    <a:pt x="327804" y="986140"/>
                  </a:cubicBezTo>
                  <a:cubicBezTo>
                    <a:pt x="292085" y="914705"/>
                    <a:pt x="351373" y="1008555"/>
                    <a:pt x="301924" y="934381"/>
                  </a:cubicBezTo>
                  <a:cubicBezTo>
                    <a:pt x="299049" y="920004"/>
                    <a:pt x="297156" y="905394"/>
                    <a:pt x="293298" y="891249"/>
                  </a:cubicBezTo>
                  <a:cubicBezTo>
                    <a:pt x="288513" y="873704"/>
                    <a:pt x="276045" y="839491"/>
                    <a:pt x="276045" y="839491"/>
                  </a:cubicBezTo>
                  <a:cubicBezTo>
                    <a:pt x="273170" y="807861"/>
                    <a:pt x="271911" y="776042"/>
                    <a:pt x="267419" y="744600"/>
                  </a:cubicBezTo>
                  <a:cubicBezTo>
                    <a:pt x="263083" y="714248"/>
                    <a:pt x="255205" y="720173"/>
                    <a:pt x="241540" y="692842"/>
                  </a:cubicBezTo>
                  <a:cubicBezTo>
                    <a:pt x="237473" y="684709"/>
                    <a:pt x="235789" y="675589"/>
                    <a:pt x="232913" y="666962"/>
                  </a:cubicBezTo>
                  <a:cubicBezTo>
                    <a:pt x="230038" y="649709"/>
                    <a:pt x="228529" y="632172"/>
                    <a:pt x="224287" y="615204"/>
                  </a:cubicBezTo>
                  <a:cubicBezTo>
                    <a:pt x="219876" y="597561"/>
                    <a:pt x="207034" y="563445"/>
                    <a:pt x="207034" y="563445"/>
                  </a:cubicBezTo>
                  <a:cubicBezTo>
                    <a:pt x="204158" y="514562"/>
                    <a:pt x="205671" y="465222"/>
                    <a:pt x="198407" y="416796"/>
                  </a:cubicBezTo>
                  <a:cubicBezTo>
                    <a:pt x="196869" y="406543"/>
                    <a:pt x="185791" y="400190"/>
                    <a:pt x="181155" y="390917"/>
                  </a:cubicBezTo>
                  <a:cubicBezTo>
                    <a:pt x="145445" y="319496"/>
                    <a:pt x="204713" y="413315"/>
                    <a:pt x="155275" y="339159"/>
                  </a:cubicBezTo>
                  <a:cubicBezTo>
                    <a:pt x="152400" y="330532"/>
                    <a:pt x="150716" y="321412"/>
                    <a:pt x="146649" y="313279"/>
                  </a:cubicBezTo>
                  <a:cubicBezTo>
                    <a:pt x="128035" y="276051"/>
                    <a:pt x="129444" y="300554"/>
                    <a:pt x="120770" y="261521"/>
                  </a:cubicBezTo>
                  <a:cubicBezTo>
                    <a:pt x="97538" y="156976"/>
                    <a:pt x="129751" y="262588"/>
                    <a:pt x="94890" y="158004"/>
                  </a:cubicBezTo>
                  <a:cubicBezTo>
                    <a:pt x="92015" y="149378"/>
                    <a:pt x="92694" y="138555"/>
                    <a:pt x="86264" y="132125"/>
                  </a:cubicBezTo>
                  <a:cubicBezTo>
                    <a:pt x="53054" y="98914"/>
                    <a:pt x="67152" y="116396"/>
                    <a:pt x="43132" y="80366"/>
                  </a:cubicBezTo>
                  <a:cubicBezTo>
                    <a:pt x="21452" y="15322"/>
                    <a:pt x="50696" y="95494"/>
                    <a:pt x="17253" y="28608"/>
                  </a:cubicBezTo>
                  <a:cubicBezTo>
                    <a:pt x="2949" y="0"/>
                    <a:pt x="19227" y="2728"/>
                    <a:pt x="0" y="2728"/>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2" name="31 Forma libre"/>
            <p:cNvSpPr/>
            <p:nvPr/>
          </p:nvSpPr>
          <p:spPr>
            <a:xfrm>
              <a:off x="5418138" y="2254250"/>
              <a:ext cx="1025525" cy="95250"/>
            </a:xfrm>
            <a:custGeom>
              <a:avLst/>
              <a:gdLst>
                <a:gd name="connsiteX0" fmla="*/ 1026543 w 1026543"/>
                <a:gd name="connsiteY0" fmla="*/ 40857 h 95806"/>
                <a:gd name="connsiteX1" fmla="*/ 966158 w 1026543"/>
                <a:gd name="connsiteY1" fmla="*/ 32231 h 95806"/>
                <a:gd name="connsiteX2" fmla="*/ 914400 w 1026543"/>
                <a:gd name="connsiteY2" fmla="*/ 14978 h 95806"/>
                <a:gd name="connsiteX3" fmla="*/ 759124 w 1026543"/>
                <a:gd name="connsiteY3" fmla="*/ 32231 h 95806"/>
                <a:gd name="connsiteX4" fmla="*/ 715992 w 1026543"/>
                <a:gd name="connsiteY4" fmla="*/ 23605 h 95806"/>
                <a:gd name="connsiteX5" fmla="*/ 664234 w 1026543"/>
                <a:gd name="connsiteY5" fmla="*/ 6352 h 95806"/>
                <a:gd name="connsiteX6" fmla="*/ 603849 w 1026543"/>
                <a:gd name="connsiteY6" fmla="*/ 14978 h 95806"/>
                <a:gd name="connsiteX7" fmla="*/ 508958 w 1026543"/>
                <a:gd name="connsiteY7" fmla="*/ 32231 h 95806"/>
                <a:gd name="connsiteX8" fmla="*/ 189781 w 1026543"/>
                <a:gd name="connsiteY8" fmla="*/ 32231 h 95806"/>
                <a:gd name="connsiteX9" fmla="*/ 138022 w 1026543"/>
                <a:gd name="connsiteY9" fmla="*/ 49484 h 95806"/>
                <a:gd name="connsiteX10" fmla="*/ 94890 w 1026543"/>
                <a:gd name="connsiteY10" fmla="*/ 58110 h 95806"/>
                <a:gd name="connsiteX11" fmla="*/ 43132 w 1026543"/>
                <a:gd name="connsiteY11" fmla="*/ 75363 h 95806"/>
                <a:gd name="connsiteX12" fmla="*/ 0 w 1026543"/>
                <a:gd name="connsiteY12" fmla="*/ 92616 h 9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6543" h="95806">
                  <a:moveTo>
                    <a:pt x="1026543" y="40857"/>
                  </a:moveTo>
                  <a:cubicBezTo>
                    <a:pt x="1006415" y="37982"/>
                    <a:pt x="985970" y="36803"/>
                    <a:pt x="966158" y="32231"/>
                  </a:cubicBezTo>
                  <a:cubicBezTo>
                    <a:pt x="948438" y="28142"/>
                    <a:pt x="914400" y="14978"/>
                    <a:pt x="914400" y="14978"/>
                  </a:cubicBezTo>
                  <a:cubicBezTo>
                    <a:pt x="862641" y="20729"/>
                    <a:pt x="810190" y="42444"/>
                    <a:pt x="759124" y="32231"/>
                  </a:cubicBezTo>
                  <a:cubicBezTo>
                    <a:pt x="744747" y="29356"/>
                    <a:pt x="730137" y="27463"/>
                    <a:pt x="715992" y="23605"/>
                  </a:cubicBezTo>
                  <a:cubicBezTo>
                    <a:pt x="698447" y="18820"/>
                    <a:pt x="664234" y="6352"/>
                    <a:pt x="664234" y="6352"/>
                  </a:cubicBezTo>
                  <a:lnTo>
                    <a:pt x="603849" y="14978"/>
                  </a:lnTo>
                  <a:cubicBezTo>
                    <a:pt x="522565" y="25816"/>
                    <a:pt x="558105" y="15849"/>
                    <a:pt x="508958" y="32231"/>
                  </a:cubicBezTo>
                  <a:cubicBezTo>
                    <a:pt x="365917" y="27897"/>
                    <a:pt x="297219" y="0"/>
                    <a:pt x="189781" y="32231"/>
                  </a:cubicBezTo>
                  <a:cubicBezTo>
                    <a:pt x="172362" y="37457"/>
                    <a:pt x="155855" y="45918"/>
                    <a:pt x="138022" y="49484"/>
                  </a:cubicBezTo>
                  <a:cubicBezTo>
                    <a:pt x="123645" y="52359"/>
                    <a:pt x="109035" y="54252"/>
                    <a:pt x="94890" y="58110"/>
                  </a:cubicBezTo>
                  <a:cubicBezTo>
                    <a:pt x="77345" y="62895"/>
                    <a:pt x="43132" y="75363"/>
                    <a:pt x="43132" y="75363"/>
                  </a:cubicBezTo>
                  <a:cubicBezTo>
                    <a:pt x="12468" y="95806"/>
                    <a:pt x="27621" y="92616"/>
                    <a:pt x="0" y="92616"/>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3" name="32 Forma libre"/>
            <p:cNvSpPr/>
            <p:nvPr/>
          </p:nvSpPr>
          <p:spPr>
            <a:xfrm>
              <a:off x="4192588" y="862013"/>
              <a:ext cx="423862" cy="1395412"/>
            </a:xfrm>
            <a:custGeom>
              <a:avLst/>
              <a:gdLst>
                <a:gd name="connsiteX0" fmla="*/ 0 w 423425"/>
                <a:gd name="connsiteY0" fmla="*/ 0 h 1395282"/>
                <a:gd name="connsiteX1" fmla="*/ 8626 w 423425"/>
                <a:gd name="connsiteY1" fmla="*/ 103516 h 1395282"/>
                <a:gd name="connsiteX2" fmla="*/ 17253 w 423425"/>
                <a:gd name="connsiteY2" fmla="*/ 172528 h 1395282"/>
                <a:gd name="connsiteX3" fmla="*/ 43132 w 423425"/>
                <a:gd name="connsiteY3" fmla="*/ 181154 h 1395282"/>
                <a:gd name="connsiteX4" fmla="*/ 51758 w 423425"/>
                <a:gd name="connsiteY4" fmla="*/ 457200 h 1395282"/>
                <a:gd name="connsiteX5" fmla="*/ 69011 w 423425"/>
                <a:gd name="connsiteY5" fmla="*/ 508958 h 1395282"/>
                <a:gd name="connsiteX6" fmla="*/ 86264 w 423425"/>
                <a:gd name="connsiteY6" fmla="*/ 569343 h 1395282"/>
                <a:gd name="connsiteX7" fmla="*/ 94890 w 423425"/>
                <a:gd name="connsiteY7" fmla="*/ 595222 h 1395282"/>
                <a:gd name="connsiteX8" fmla="*/ 112143 w 423425"/>
                <a:gd name="connsiteY8" fmla="*/ 672860 h 1395282"/>
                <a:gd name="connsiteX9" fmla="*/ 129396 w 423425"/>
                <a:gd name="connsiteY9" fmla="*/ 698739 h 1395282"/>
                <a:gd name="connsiteX10" fmla="*/ 163902 w 423425"/>
                <a:gd name="connsiteY10" fmla="*/ 785003 h 1395282"/>
                <a:gd name="connsiteX11" fmla="*/ 172528 w 423425"/>
                <a:gd name="connsiteY11" fmla="*/ 810883 h 1395282"/>
                <a:gd name="connsiteX12" fmla="*/ 207034 w 423425"/>
                <a:gd name="connsiteY12" fmla="*/ 862641 h 1395282"/>
                <a:gd name="connsiteX13" fmla="*/ 224287 w 423425"/>
                <a:gd name="connsiteY13" fmla="*/ 888520 h 1395282"/>
                <a:gd name="connsiteX14" fmla="*/ 276045 w 423425"/>
                <a:gd name="connsiteY14" fmla="*/ 905773 h 1395282"/>
                <a:gd name="connsiteX15" fmla="*/ 293298 w 423425"/>
                <a:gd name="connsiteY15" fmla="*/ 1362973 h 1395282"/>
                <a:gd name="connsiteX16" fmla="*/ 284671 w 423425"/>
                <a:gd name="connsiteY16" fmla="*/ 1388852 h 1395282"/>
                <a:gd name="connsiteX17" fmla="*/ 241539 w 423425"/>
                <a:gd name="connsiteY17" fmla="*/ 1388852 h 139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3425" h="1395282">
                  <a:moveTo>
                    <a:pt x="0" y="0"/>
                  </a:moveTo>
                  <a:cubicBezTo>
                    <a:pt x="2875" y="34505"/>
                    <a:pt x="5181" y="69063"/>
                    <a:pt x="8626" y="103516"/>
                  </a:cubicBezTo>
                  <a:cubicBezTo>
                    <a:pt x="10933" y="126584"/>
                    <a:pt x="7837" y="151343"/>
                    <a:pt x="17253" y="172528"/>
                  </a:cubicBezTo>
                  <a:cubicBezTo>
                    <a:pt x="20946" y="180837"/>
                    <a:pt x="34506" y="178279"/>
                    <a:pt x="43132" y="181154"/>
                  </a:cubicBezTo>
                  <a:cubicBezTo>
                    <a:pt x="46007" y="273169"/>
                    <a:pt x="44513" y="365425"/>
                    <a:pt x="51758" y="457200"/>
                  </a:cubicBezTo>
                  <a:cubicBezTo>
                    <a:pt x="53189" y="475330"/>
                    <a:pt x="63260" y="491705"/>
                    <a:pt x="69011" y="508958"/>
                  </a:cubicBezTo>
                  <a:cubicBezTo>
                    <a:pt x="89688" y="570990"/>
                    <a:pt x="64607" y="493543"/>
                    <a:pt x="86264" y="569343"/>
                  </a:cubicBezTo>
                  <a:cubicBezTo>
                    <a:pt x="88762" y="578086"/>
                    <a:pt x="92917" y="586346"/>
                    <a:pt x="94890" y="595222"/>
                  </a:cubicBezTo>
                  <a:cubicBezTo>
                    <a:pt x="100190" y="619070"/>
                    <a:pt x="100493" y="649560"/>
                    <a:pt x="112143" y="672860"/>
                  </a:cubicBezTo>
                  <a:cubicBezTo>
                    <a:pt x="116780" y="682133"/>
                    <a:pt x="123645" y="690113"/>
                    <a:pt x="129396" y="698739"/>
                  </a:cubicBezTo>
                  <a:cubicBezTo>
                    <a:pt x="168672" y="816567"/>
                    <a:pt x="125819" y="696141"/>
                    <a:pt x="163902" y="785003"/>
                  </a:cubicBezTo>
                  <a:cubicBezTo>
                    <a:pt x="167484" y="793361"/>
                    <a:pt x="168112" y="802934"/>
                    <a:pt x="172528" y="810883"/>
                  </a:cubicBezTo>
                  <a:cubicBezTo>
                    <a:pt x="182598" y="829009"/>
                    <a:pt x="195532" y="845388"/>
                    <a:pt x="207034" y="862641"/>
                  </a:cubicBezTo>
                  <a:cubicBezTo>
                    <a:pt x="212785" y="871267"/>
                    <a:pt x="214451" y="885241"/>
                    <a:pt x="224287" y="888520"/>
                  </a:cubicBezTo>
                  <a:lnTo>
                    <a:pt x="276045" y="905773"/>
                  </a:lnTo>
                  <a:cubicBezTo>
                    <a:pt x="423425" y="1004028"/>
                    <a:pt x="309787" y="917767"/>
                    <a:pt x="293298" y="1362973"/>
                  </a:cubicBezTo>
                  <a:cubicBezTo>
                    <a:pt x="292961" y="1372060"/>
                    <a:pt x="292804" y="1384786"/>
                    <a:pt x="284671" y="1388852"/>
                  </a:cubicBezTo>
                  <a:cubicBezTo>
                    <a:pt x="271811" y="1395282"/>
                    <a:pt x="255916" y="1388852"/>
                    <a:pt x="241539" y="1388852"/>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4" name="33 Forma libre"/>
            <p:cNvSpPr/>
            <p:nvPr/>
          </p:nvSpPr>
          <p:spPr>
            <a:xfrm>
              <a:off x="6124575" y="1035050"/>
              <a:ext cx="311150" cy="1236663"/>
            </a:xfrm>
            <a:custGeom>
              <a:avLst/>
              <a:gdLst>
                <a:gd name="connsiteX0" fmla="*/ 310551 w 310551"/>
                <a:gd name="connsiteY0" fmla="*/ 1224951 h 1236954"/>
                <a:gd name="connsiteX1" fmla="*/ 284671 w 310551"/>
                <a:gd name="connsiteY1" fmla="*/ 1233577 h 1236954"/>
                <a:gd name="connsiteX2" fmla="*/ 258792 w 310551"/>
                <a:gd name="connsiteY2" fmla="*/ 1173192 h 1236954"/>
                <a:gd name="connsiteX3" fmla="*/ 232913 w 310551"/>
                <a:gd name="connsiteY3" fmla="*/ 1121434 h 1236954"/>
                <a:gd name="connsiteX4" fmla="*/ 207034 w 310551"/>
                <a:gd name="connsiteY4" fmla="*/ 1104181 h 1236954"/>
                <a:gd name="connsiteX5" fmla="*/ 181154 w 310551"/>
                <a:gd name="connsiteY5" fmla="*/ 1052422 h 1236954"/>
                <a:gd name="connsiteX6" fmla="*/ 172528 w 310551"/>
                <a:gd name="connsiteY6" fmla="*/ 1026543 h 1236954"/>
                <a:gd name="connsiteX7" fmla="*/ 181154 w 310551"/>
                <a:gd name="connsiteY7" fmla="*/ 940279 h 1236954"/>
                <a:gd name="connsiteX8" fmla="*/ 198407 w 310551"/>
                <a:gd name="connsiteY8" fmla="*/ 888521 h 1236954"/>
                <a:gd name="connsiteX9" fmla="*/ 189781 w 310551"/>
                <a:gd name="connsiteY9" fmla="*/ 750498 h 1236954"/>
                <a:gd name="connsiteX10" fmla="*/ 163902 w 310551"/>
                <a:gd name="connsiteY10" fmla="*/ 698739 h 1236954"/>
                <a:gd name="connsiteX11" fmla="*/ 155275 w 310551"/>
                <a:gd name="connsiteY11" fmla="*/ 672860 h 1236954"/>
                <a:gd name="connsiteX12" fmla="*/ 163902 w 310551"/>
                <a:gd name="connsiteY12" fmla="*/ 612475 h 1236954"/>
                <a:gd name="connsiteX13" fmla="*/ 181154 w 310551"/>
                <a:gd name="connsiteY13" fmla="*/ 560717 h 1236954"/>
                <a:gd name="connsiteX14" fmla="*/ 172528 w 310551"/>
                <a:gd name="connsiteY14" fmla="*/ 491705 h 1236954"/>
                <a:gd name="connsiteX15" fmla="*/ 146649 w 310551"/>
                <a:gd name="connsiteY15" fmla="*/ 465826 h 1236954"/>
                <a:gd name="connsiteX16" fmla="*/ 129396 w 310551"/>
                <a:gd name="connsiteY16" fmla="*/ 439947 h 1236954"/>
                <a:gd name="connsiteX17" fmla="*/ 103517 w 310551"/>
                <a:gd name="connsiteY17" fmla="*/ 414068 h 1236954"/>
                <a:gd name="connsiteX18" fmla="*/ 60385 w 310551"/>
                <a:gd name="connsiteY18" fmla="*/ 362309 h 1236954"/>
                <a:gd name="connsiteX19" fmla="*/ 25879 w 310551"/>
                <a:gd name="connsiteY19" fmla="*/ 284672 h 1236954"/>
                <a:gd name="connsiteX20" fmla="*/ 8626 w 310551"/>
                <a:gd name="connsiteY20" fmla="*/ 232913 h 1236954"/>
                <a:gd name="connsiteX21" fmla="*/ 0 w 310551"/>
                <a:gd name="connsiteY21" fmla="*/ 207034 h 1236954"/>
                <a:gd name="connsiteX22" fmla="*/ 17253 w 310551"/>
                <a:gd name="connsiteY22" fmla="*/ 155275 h 1236954"/>
                <a:gd name="connsiteX23" fmla="*/ 43132 w 310551"/>
                <a:gd name="connsiteY23" fmla="*/ 103517 h 1236954"/>
                <a:gd name="connsiteX24" fmla="*/ 34505 w 310551"/>
                <a:gd name="connsiteY24" fmla="*/ 25879 h 1236954"/>
                <a:gd name="connsiteX25" fmla="*/ 17253 w 310551"/>
                <a:gd name="connsiteY25" fmla="*/ 0 h 123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0551" h="1236954">
                  <a:moveTo>
                    <a:pt x="310551" y="1224951"/>
                  </a:moveTo>
                  <a:cubicBezTo>
                    <a:pt x="301924" y="1227826"/>
                    <a:pt x="293114" y="1236954"/>
                    <a:pt x="284671" y="1233577"/>
                  </a:cubicBezTo>
                  <a:cubicBezTo>
                    <a:pt x="267728" y="1226800"/>
                    <a:pt x="262060" y="1184630"/>
                    <a:pt x="258792" y="1173192"/>
                  </a:cubicBezTo>
                  <a:cubicBezTo>
                    <a:pt x="253179" y="1153546"/>
                    <a:pt x="248037" y="1136558"/>
                    <a:pt x="232913" y="1121434"/>
                  </a:cubicBezTo>
                  <a:cubicBezTo>
                    <a:pt x="225582" y="1114103"/>
                    <a:pt x="215660" y="1109932"/>
                    <a:pt x="207034" y="1104181"/>
                  </a:cubicBezTo>
                  <a:cubicBezTo>
                    <a:pt x="185348" y="1039127"/>
                    <a:pt x="214602" y="1119320"/>
                    <a:pt x="181154" y="1052422"/>
                  </a:cubicBezTo>
                  <a:cubicBezTo>
                    <a:pt x="177088" y="1044289"/>
                    <a:pt x="175403" y="1035169"/>
                    <a:pt x="172528" y="1026543"/>
                  </a:cubicBezTo>
                  <a:cubicBezTo>
                    <a:pt x="175403" y="997788"/>
                    <a:pt x="175828" y="968682"/>
                    <a:pt x="181154" y="940279"/>
                  </a:cubicBezTo>
                  <a:cubicBezTo>
                    <a:pt x="184505" y="922405"/>
                    <a:pt x="198407" y="888521"/>
                    <a:pt x="198407" y="888521"/>
                  </a:cubicBezTo>
                  <a:cubicBezTo>
                    <a:pt x="195532" y="842513"/>
                    <a:pt x="194607" y="796342"/>
                    <a:pt x="189781" y="750498"/>
                  </a:cubicBezTo>
                  <a:cubicBezTo>
                    <a:pt x="186891" y="723039"/>
                    <a:pt x="175919" y="722773"/>
                    <a:pt x="163902" y="698739"/>
                  </a:cubicBezTo>
                  <a:cubicBezTo>
                    <a:pt x="159836" y="690606"/>
                    <a:pt x="158151" y="681486"/>
                    <a:pt x="155275" y="672860"/>
                  </a:cubicBezTo>
                  <a:cubicBezTo>
                    <a:pt x="158151" y="652732"/>
                    <a:pt x="159330" y="632287"/>
                    <a:pt x="163902" y="612475"/>
                  </a:cubicBezTo>
                  <a:cubicBezTo>
                    <a:pt x="167991" y="594755"/>
                    <a:pt x="181154" y="560717"/>
                    <a:pt x="181154" y="560717"/>
                  </a:cubicBezTo>
                  <a:cubicBezTo>
                    <a:pt x="178279" y="537713"/>
                    <a:pt x="180450" y="513492"/>
                    <a:pt x="172528" y="491705"/>
                  </a:cubicBezTo>
                  <a:cubicBezTo>
                    <a:pt x="168359" y="480240"/>
                    <a:pt x="154459" y="475198"/>
                    <a:pt x="146649" y="465826"/>
                  </a:cubicBezTo>
                  <a:cubicBezTo>
                    <a:pt x="140012" y="457861"/>
                    <a:pt x="136033" y="447912"/>
                    <a:pt x="129396" y="439947"/>
                  </a:cubicBezTo>
                  <a:cubicBezTo>
                    <a:pt x="121586" y="430575"/>
                    <a:pt x="111327" y="423440"/>
                    <a:pt x="103517" y="414068"/>
                  </a:cubicBezTo>
                  <a:cubicBezTo>
                    <a:pt x="43468" y="342008"/>
                    <a:pt x="135989" y="437913"/>
                    <a:pt x="60385" y="362309"/>
                  </a:cubicBezTo>
                  <a:cubicBezTo>
                    <a:pt x="39853" y="300715"/>
                    <a:pt x="53220" y="325683"/>
                    <a:pt x="25879" y="284672"/>
                  </a:cubicBezTo>
                  <a:lnTo>
                    <a:pt x="8626" y="232913"/>
                  </a:lnTo>
                  <a:lnTo>
                    <a:pt x="0" y="207034"/>
                  </a:lnTo>
                  <a:cubicBezTo>
                    <a:pt x="5751" y="189781"/>
                    <a:pt x="7165" y="170407"/>
                    <a:pt x="17253" y="155275"/>
                  </a:cubicBezTo>
                  <a:cubicBezTo>
                    <a:pt x="39549" y="121830"/>
                    <a:pt x="31226" y="139231"/>
                    <a:pt x="43132" y="103517"/>
                  </a:cubicBezTo>
                  <a:cubicBezTo>
                    <a:pt x="40256" y="77638"/>
                    <a:pt x="40820" y="51140"/>
                    <a:pt x="34505" y="25879"/>
                  </a:cubicBezTo>
                  <a:cubicBezTo>
                    <a:pt x="31991" y="15821"/>
                    <a:pt x="17253" y="0"/>
                    <a:pt x="17253"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5" name="34 Forma libre"/>
            <p:cNvSpPr/>
            <p:nvPr/>
          </p:nvSpPr>
          <p:spPr>
            <a:xfrm>
              <a:off x="3019425" y="2338388"/>
              <a:ext cx="995363" cy="93662"/>
            </a:xfrm>
            <a:custGeom>
              <a:avLst/>
              <a:gdLst>
                <a:gd name="connsiteX0" fmla="*/ 17252 w 994890"/>
                <a:gd name="connsiteY0" fmla="*/ 86265 h 94891"/>
                <a:gd name="connsiteX1" fmla="*/ 69011 w 994890"/>
                <a:gd name="connsiteY1" fmla="*/ 86265 h 94891"/>
                <a:gd name="connsiteX2" fmla="*/ 267418 w 994890"/>
                <a:gd name="connsiteY2" fmla="*/ 77638 h 94891"/>
                <a:gd name="connsiteX3" fmla="*/ 293297 w 994890"/>
                <a:gd name="connsiteY3" fmla="*/ 69012 h 94891"/>
                <a:gd name="connsiteX4" fmla="*/ 353682 w 994890"/>
                <a:gd name="connsiteY4" fmla="*/ 34506 h 94891"/>
                <a:gd name="connsiteX5" fmla="*/ 483079 w 994890"/>
                <a:gd name="connsiteY5" fmla="*/ 25880 h 94891"/>
                <a:gd name="connsiteX6" fmla="*/ 517584 w 994890"/>
                <a:gd name="connsiteY6" fmla="*/ 17253 h 94891"/>
                <a:gd name="connsiteX7" fmla="*/ 543463 w 994890"/>
                <a:gd name="connsiteY7" fmla="*/ 8627 h 94891"/>
                <a:gd name="connsiteX8" fmla="*/ 750497 w 994890"/>
                <a:gd name="connsiteY8" fmla="*/ 0 h 94891"/>
                <a:gd name="connsiteX9" fmla="*/ 767750 w 994890"/>
                <a:gd name="connsiteY9" fmla="*/ 25880 h 94891"/>
                <a:gd name="connsiteX10" fmla="*/ 793629 w 994890"/>
                <a:gd name="connsiteY10" fmla="*/ 34506 h 94891"/>
                <a:gd name="connsiteX11" fmla="*/ 828135 w 994890"/>
                <a:gd name="connsiteY11" fmla="*/ 51759 h 94891"/>
                <a:gd name="connsiteX12" fmla="*/ 923026 w 994890"/>
                <a:gd name="connsiteY12" fmla="*/ 77638 h 94891"/>
                <a:gd name="connsiteX13" fmla="*/ 992037 w 994890"/>
                <a:gd name="connsiteY13" fmla="*/ 94891 h 9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4890" h="94891">
                  <a:moveTo>
                    <a:pt x="17252" y="86265"/>
                  </a:moveTo>
                  <a:cubicBezTo>
                    <a:pt x="86261" y="63260"/>
                    <a:pt x="0" y="86265"/>
                    <a:pt x="69011" y="86265"/>
                  </a:cubicBezTo>
                  <a:cubicBezTo>
                    <a:pt x="135209" y="86265"/>
                    <a:pt x="201282" y="80514"/>
                    <a:pt x="267418" y="77638"/>
                  </a:cubicBezTo>
                  <a:cubicBezTo>
                    <a:pt x="276044" y="74763"/>
                    <a:pt x="285164" y="73078"/>
                    <a:pt x="293297" y="69012"/>
                  </a:cubicBezTo>
                  <a:cubicBezTo>
                    <a:pt x="312399" y="59461"/>
                    <a:pt x="331582" y="37995"/>
                    <a:pt x="353682" y="34506"/>
                  </a:cubicBezTo>
                  <a:cubicBezTo>
                    <a:pt x="396381" y="27764"/>
                    <a:pt x="439947" y="28755"/>
                    <a:pt x="483079" y="25880"/>
                  </a:cubicBezTo>
                  <a:cubicBezTo>
                    <a:pt x="494581" y="23004"/>
                    <a:pt x="506184" y="20510"/>
                    <a:pt x="517584" y="17253"/>
                  </a:cubicBezTo>
                  <a:cubicBezTo>
                    <a:pt x="526327" y="14755"/>
                    <a:pt x="534395" y="9299"/>
                    <a:pt x="543463" y="8627"/>
                  </a:cubicBezTo>
                  <a:cubicBezTo>
                    <a:pt x="612345" y="3525"/>
                    <a:pt x="681486" y="2876"/>
                    <a:pt x="750497" y="0"/>
                  </a:cubicBezTo>
                  <a:cubicBezTo>
                    <a:pt x="756248" y="8627"/>
                    <a:pt x="759654" y="19403"/>
                    <a:pt x="767750" y="25880"/>
                  </a:cubicBezTo>
                  <a:cubicBezTo>
                    <a:pt x="774850" y="31560"/>
                    <a:pt x="785271" y="30924"/>
                    <a:pt x="793629" y="34506"/>
                  </a:cubicBezTo>
                  <a:cubicBezTo>
                    <a:pt x="805449" y="39572"/>
                    <a:pt x="816315" y="46693"/>
                    <a:pt x="828135" y="51759"/>
                  </a:cubicBezTo>
                  <a:cubicBezTo>
                    <a:pt x="849041" y="60719"/>
                    <a:pt x="916822" y="76862"/>
                    <a:pt x="923026" y="77638"/>
                  </a:cubicBezTo>
                  <a:cubicBezTo>
                    <a:pt x="994890" y="86622"/>
                    <a:pt x="992037" y="63082"/>
                    <a:pt x="992037" y="94891"/>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6" name="35 Forma libre"/>
            <p:cNvSpPr/>
            <p:nvPr/>
          </p:nvSpPr>
          <p:spPr>
            <a:xfrm>
              <a:off x="3179763" y="2732088"/>
              <a:ext cx="306387" cy="277812"/>
            </a:xfrm>
            <a:custGeom>
              <a:avLst/>
              <a:gdLst>
                <a:gd name="connsiteX0" fmla="*/ 11501 w 305085"/>
                <a:gd name="connsiteY0" fmla="*/ 11502 h 278921"/>
                <a:gd name="connsiteX1" fmla="*/ 46006 w 305085"/>
                <a:gd name="connsiteY1" fmla="*/ 46008 h 278921"/>
                <a:gd name="connsiteX2" fmla="*/ 71885 w 305085"/>
                <a:gd name="connsiteY2" fmla="*/ 54634 h 278921"/>
                <a:gd name="connsiteX3" fmla="*/ 149523 w 305085"/>
                <a:gd name="connsiteY3" fmla="*/ 63260 h 278921"/>
                <a:gd name="connsiteX4" fmla="*/ 192655 w 305085"/>
                <a:gd name="connsiteY4" fmla="*/ 97766 h 278921"/>
                <a:gd name="connsiteX5" fmla="*/ 218535 w 305085"/>
                <a:gd name="connsiteY5" fmla="*/ 106393 h 278921"/>
                <a:gd name="connsiteX6" fmla="*/ 270293 w 305085"/>
                <a:gd name="connsiteY6" fmla="*/ 132272 h 278921"/>
                <a:gd name="connsiteX7" fmla="*/ 278919 w 305085"/>
                <a:gd name="connsiteY7" fmla="*/ 158151 h 278921"/>
                <a:gd name="connsiteX8" fmla="*/ 296172 w 305085"/>
                <a:gd name="connsiteY8" fmla="*/ 184030 h 278921"/>
                <a:gd name="connsiteX9" fmla="*/ 304799 w 305085"/>
                <a:gd name="connsiteY9" fmla="*/ 278921 h 27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085" h="278921">
                  <a:moveTo>
                    <a:pt x="11501" y="11502"/>
                  </a:moveTo>
                  <a:cubicBezTo>
                    <a:pt x="80510" y="34504"/>
                    <a:pt x="0" y="0"/>
                    <a:pt x="46006" y="46008"/>
                  </a:cubicBezTo>
                  <a:cubicBezTo>
                    <a:pt x="52436" y="52438"/>
                    <a:pt x="62916" y="53139"/>
                    <a:pt x="71885" y="54634"/>
                  </a:cubicBezTo>
                  <a:cubicBezTo>
                    <a:pt x="97569" y="58915"/>
                    <a:pt x="123644" y="60385"/>
                    <a:pt x="149523" y="63260"/>
                  </a:cubicBezTo>
                  <a:cubicBezTo>
                    <a:pt x="214573" y="84945"/>
                    <a:pt x="136911" y="53171"/>
                    <a:pt x="192655" y="97766"/>
                  </a:cubicBezTo>
                  <a:cubicBezTo>
                    <a:pt x="199756" y="103447"/>
                    <a:pt x="210402" y="102326"/>
                    <a:pt x="218535" y="106393"/>
                  </a:cubicBezTo>
                  <a:cubicBezTo>
                    <a:pt x="285429" y="139839"/>
                    <a:pt x="205242" y="110587"/>
                    <a:pt x="270293" y="132272"/>
                  </a:cubicBezTo>
                  <a:cubicBezTo>
                    <a:pt x="273168" y="140898"/>
                    <a:pt x="274853" y="150018"/>
                    <a:pt x="278919" y="158151"/>
                  </a:cubicBezTo>
                  <a:cubicBezTo>
                    <a:pt x="283556" y="167424"/>
                    <a:pt x="293841" y="173928"/>
                    <a:pt x="296172" y="184030"/>
                  </a:cubicBezTo>
                  <a:cubicBezTo>
                    <a:pt x="305085" y="222652"/>
                    <a:pt x="304799" y="246421"/>
                    <a:pt x="304799" y="278921"/>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7" name="36 Forma libre"/>
            <p:cNvSpPr/>
            <p:nvPr/>
          </p:nvSpPr>
          <p:spPr>
            <a:xfrm>
              <a:off x="5124450" y="942975"/>
              <a:ext cx="393700" cy="942975"/>
            </a:xfrm>
            <a:custGeom>
              <a:avLst/>
              <a:gdLst>
                <a:gd name="connsiteX0" fmla="*/ 385763 w 393624"/>
                <a:gd name="connsiteY0" fmla="*/ 0 h 942975"/>
                <a:gd name="connsiteX1" fmla="*/ 385763 w 393624"/>
                <a:gd name="connsiteY1" fmla="*/ 123825 h 942975"/>
                <a:gd name="connsiteX2" fmla="*/ 381000 w 393624"/>
                <a:gd name="connsiteY2" fmla="*/ 138113 h 942975"/>
                <a:gd name="connsiteX3" fmla="*/ 385763 w 393624"/>
                <a:gd name="connsiteY3" fmla="*/ 333375 h 942975"/>
                <a:gd name="connsiteX4" fmla="*/ 381000 w 393624"/>
                <a:gd name="connsiteY4" fmla="*/ 438150 h 942975"/>
                <a:gd name="connsiteX5" fmla="*/ 371475 w 393624"/>
                <a:gd name="connsiteY5" fmla="*/ 466725 h 942975"/>
                <a:gd name="connsiteX6" fmla="*/ 366713 w 393624"/>
                <a:gd name="connsiteY6" fmla="*/ 481013 h 942975"/>
                <a:gd name="connsiteX7" fmla="*/ 357188 w 393624"/>
                <a:gd name="connsiteY7" fmla="*/ 495300 h 942975"/>
                <a:gd name="connsiteX8" fmla="*/ 347663 w 393624"/>
                <a:gd name="connsiteY8" fmla="*/ 523875 h 942975"/>
                <a:gd name="connsiteX9" fmla="*/ 314325 w 393624"/>
                <a:gd name="connsiteY9" fmla="*/ 566738 h 942975"/>
                <a:gd name="connsiteX10" fmla="*/ 304800 w 393624"/>
                <a:gd name="connsiteY10" fmla="*/ 581025 h 942975"/>
                <a:gd name="connsiteX11" fmla="*/ 290513 w 393624"/>
                <a:gd name="connsiteY11" fmla="*/ 590550 h 942975"/>
                <a:gd name="connsiteX12" fmla="*/ 261938 w 393624"/>
                <a:gd name="connsiteY12" fmla="*/ 609600 h 942975"/>
                <a:gd name="connsiteX13" fmla="*/ 247650 w 393624"/>
                <a:gd name="connsiteY13" fmla="*/ 623888 h 942975"/>
                <a:gd name="connsiteX14" fmla="*/ 238125 w 393624"/>
                <a:gd name="connsiteY14" fmla="*/ 638175 h 942975"/>
                <a:gd name="connsiteX15" fmla="*/ 223838 w 393624"/>
                <a:gd name="connsiteY15" fmla="*/ 642938 h 942975"/>
                <a:gd name="connsiteX16" fmla="*/ 195263 w 393624"/>
                <a:gd name="connsiteY16" fmla="*/ 661988 h 942975"/>
                <a:gd name="connsiteX17" fmla="*/ 180975 w 393624"/>
                <a:gd name="connsiteY17" fmla="*/ 671513 h 942975"/>
                <a:gd name="connsiteX18" fmla="*/ 166688 w 393624"/>
                <a:gd name="connsiteY18" fmla="*/ 681038 h 942975"/>
                <a:gd name="connsiteX19" fmla="*/ 147638 w 393624"/>
                <a:gd name="connsiteY19" fmla="*/ 700088 h 942975"/>
                <a:gd name="connsiteX20" fmla="*/ 123825 w 393624"/>
                <a:gd name="connsiteY20" fmla="*/ 719138 h 942975"/>
                <a:gd name="connsiteX21" fmla="*/ 119063 w 393624"/>
                <a:gd name="connsiteY21" fmla="*/ 733425 h 942975"/>
                <a:gd name="connsiteX22" fmla="*/ 90488 w 393624"/>
                <a:gd name="connsiteY22" fmla="*/ 742950 h 942975"/>
                <a:gd name="connsiteX23" fmla="*/ 80963 w 393624"/>
                <a:gd name="connsiteY23" fmla="*/ 757238 h 942975"/>
                <a:gd name="connsiteX24" fmla="*/ 57150 w 393624"/>
                <a:gd name="connsiteY24" fmla="*/ 781050 h 942975"/>
                <a:gd name="connsiteX25" fmla="*/ 38100 w 393624"/>
                <a:gd name="connsiteY25" fmla="*/ 809625 h 942975"/>
                <a:gd name="connsiteX26" fmla="*/ 23813 w 393624"/>
                <a:gd name="connsiteY26" fmla="*/ 862013 h 942975"/>
                <a:gd name="connsiteX27" fmla="*/ 14288 w 393624"/>
                <a:gd name="connsiteY27" fmla="*/ 890588 h 942975"/>
                <a:gd name="connsiteX28" fmla="*/ 4763 w 393624"/>
                <a:gd name="connsiteY28" fmla="*/ 923925 h 942975"/>
                <a:gd name="connsiteX29" fmla="*/ 0 w 393624"/>
                <a:gd name="connsiteY29" fmla="*/ 942975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3624" h="942975">
                  <a:moveTo>
                    <a:pt x="385763" y="0"/>
                  </a:moveTo>
                  <a:cubicBezTo>
                    <a:pt x="390600" y="62891"/>
                    <a:pt x="393624" y="60934"/>
                    <a:pt x="385763" y="123825"/>
                  </a:cubicBezTo>
                  <a:cubicBezTo>
                    <a:pt x="385140" y="128807"/>
                    <a:pt x="382588" y="133350"/>
                    <a:pt x="381000" y="138113"/>
                  </a:cubicBezTo>
                  <a:cubicBezTo>
                    <a:pt x="382588" y="203200"/>
                    <a:pt x="385763" y="268268"/>
                    <a:pt x="385763" y="333375"/>
                  </a:cubicBezTo>
                  <a:cubicBezTo>
                    <a:pt x="385763" y="368336"/>
                    <a:pt x="384725" y="403388"/>
                    <a:pt x="381000" y="438150"/>
                  </a:cubicBezTo>
                  <a:cubicBezTo>
                    <a:pt x="379930" y="448133"/>
                    <a:pt x="374650" y="457200"/>
                    <a:pt x="371475" y="466725"/>
                  </a:cubicBezTo>
                  <a:cubicBezTo>
                    <a:pt x="369888" y="471488"/>
                    <a:pt x="369498" y="476836"/>
                    <a:pt x="366713" y="481013"/>
                  </a:cubicBezTo>
                  <a:cubicBezTo>
                    <a:pt x="363538" y="485775"/>
                    <a:pt x="359513" y="490070"/>
                    <a:pt x="357188" y="495300"/>
                  </a:cubicBezTo>
                  <a:cubicBezTo>
                    <a:pt x="353110" y="504475"/>
                    <a:pt x="353232" y="515521"/>
                    <a:pt x="347663" y="523875"/>
                  </a:cubicBezTo>
                  <a:cubicBezTo>
                    <a:pt x="299521" y="596088"/>
                    <a:pt x="351626" y="521977"/>
                    <a:pt x="314325" y="566738"/>
                  </a:cubicBezTo>
                  <a:cubicBezTo>
                    <a:pt x="310661" y="571135"/>
                    <a:pt x="308847" y="576978"/>
                    <a:pt x="304800" y="581025"/>
                  </a:cubicBezTo>
                  <a:cubicBezTo>
                    <a:pt x="300753" y="585072"/>
                    <a:pt x="294910" y="586886"/>
                    <a:pt x="290513" y="590550"/>
                  </a:cubicBezTo>
                  <a:cubicBezTo>
                    <a:pt x="266731" y="610369"/>
                    <a:pt x="287045" y="601231"/>
                    <a:pt x="261938" y="609600"/>
                  </a:cubicBezTo>
                  <a:cubicBezTo>
                    <a:pt x="257175" y="614363"/>
                    <a:pt x="251962" y="618714"/>
                    <a:pt x="247650" y="623888"/>
                  </a:cubicBezTo>
                  <a:cubicBezTo>
                    <a:pt x="243986" y="628285"/>
                    <a:pt x="242594" y="634599"/>
                    <a:pt x="238125" y="638175"/>
                  </a:cubicBezTo>
                  <a:cubicBezTo>
                    <a:pt x="234205" y="641311"/>
                    <a:pt x="228226" y="640500"/>
                    <a:pt x="223838" y="642938"/>
                  </a:cubicBezTo>
                  <a:cubicBezTo>
                    <a:pt x="213831" y="648498"/>
                    <a:pt x="204788" y="655638"/>
                    <a:pt x="195263" y="661988"/>
                  </a:cubicBezTo>
                  <a:lnTo>
                    <a:pt x="180975" y="671513"/>
                  </a:lnTo>
                  <a:lnTo>
                    <a:pt x="166688" y="681038"/>
                  </a:lnTo>
                  <a:cubicBezTo>
                    <a:pt x="156296" y="712210"/>
                    <a:pt x="170729" y="681615"/>
                    <a:pt x="147638" y="700088"/>
                  </a:cubicBezTo>
                  <a:cubicBezTo>
                    <a:pt x="116865" y="724707"/>
                    <a:pt x="159737" y="707166"/>
                    <a:pt x="123825" y="719138"/>
                  </a:cubicBezTo>
                  <a:cubicBezTo>
                    <a:pt x="122238" y="723900"/>
                    <a:pt x="123148" y="730507"/>
                    <a:pt x="119063" y="733425"/>
                  </a:cubicBezTo>
                  <a:cubicBezTo>
                    <a:pt x="110893" y="739261"/>
                    <a:pt x="90488" y="742950"/>
                    <a:pt x="90488" y="742950"/>
                  </a:cubicBezTo>
                  <a:cubicBezTo>
                    <a:pt x="87313" y="747713"/>
                    <a:pt x="85010" y="753191"/>
                    <a:pt x="80963" y="757238"/>
                  </a:cubicBezTo>
                  <a:cubicBezTo>
                    <a:pt x="49210" y="788991"/>
                    <a:pt x="82552" y="742948"/>
                    <a:pt x="57150" y="781050"/>
                  </a:cubicBezTo>
                  <a:cubicBezTo>
                    <a:pt x="41398" y="828313"/>
                    <a:pt x="67825" y="756121"/>
                    <a:pt x="38100" y="809625"/>
                  </a:cubicBezTo>
                  <a:cubicBezTo>
                    <a:pt x="27819" y="828130"/>
                    <a:pt x="29090" y="842665"/>
                    <a:pt x="23813" y="862013"/>
                  </a:cubicBezTo>
                  <a:cubicBezTo>
                    <a:pt x="21171" y="871699"/>
                    <a:pt x="17046" y="880934"/>
                    <a:pt x="14288" y="890588"/>
                  </a:cubicBezTo>
                  <a:cubicBezTo>
                    <a:pt x="11113" y="901700"/>
                    <a:pt x="7804" y="912775"/>
                    <a:pt x="4763" y="923925"/>
                  </a:cubicBezTo>
                  <a:cubicBezTo>
                    <a:pt x="3041" y="930240"/>
                    <a:pt x="0" y="942975"/>
                    <a:pt x="0" y="942975"/>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38" name="37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2931054091"/>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ppt_x"/>
                                          </p:val>
                                        </p:tav>
                                        <p:tav tm="100000">
                                          <p:val>
                                            <p:strVal val="#ppt_x"/>
                                          </p:val>
                                        </p:tav>
                                      </p:tavLst>
                                    </p:anim>
                                    <p:anim calcmode="lin" valueType="num">
                                      <p:cBhvr additive="base">
                                        <p:cTn id="8" dur="500" fill="hold"/>
                                        <p:tgtEl>
                                          <p:spTgt spid="122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293"/>
                                        </p:tgtEl>
                                        <p:attrNameLst>
                                          <p:attrName>style.visibility</p:attrName>
                                        </p:attrNameLst>
                                      </p:cBhvr>
                                      <p:to>
                                        <p:strVal val="visible"/>
                                      </p:to>
                                    </p:set>
                                    <p:anim calcmode="lin" valueType="num">
                                      <p:cBhvr additive="base">
                                        <p:cTn id="21" dur="500" fill="hold"/>
                                        <p:tgtEl>
                                          <p:spTgt spid="12293"/>
                                        </p:tgtEl>
                                        <p:attrNameLst>
                                          <p:attrName>ppt_x</p:attrName>
                                        </p:attrNameLst>
                                      </p:cBhvr>
                                      <p:tavLst>
                                        <p:tav tm="0">
                                          <p:val>
                                            <p:strVal val="#ppt_x"/>
                                          </p:val>
                                        </p:tav>
                                        <p:tav tm="100000">
                                          <p:val>
                                            <p:strVal val="#ppt_x"/>
                                          </p:val>
                                        </p:tav>
                                      </p:tavLst>
                                    </p:anim>
                                    <p:anim calcmode="lin" valueType="num">
                                      <p:cBhvr additive="base">
                                        <p:cTn id="22" dur="500" fill="hold"/>
                                        <p:tgtEl>
                                          <p:spTgt spid="1229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1229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15 Imagen" descr="(P02)IGNACIO WARNES.JPG"/>
          <p:cNvPicPr>
            <a:picLocks noChangeAspect="1"/>
          </p:cNvPicPr>
          <p:nvPr/>
        </p:nvPicPr>
        <p:blipFill>
          <a:blip r:embed="rId2" cstate="print">
            <a:grayscl/>
          </a:blip>
          <a:srcRect l="19443" t="13541" r="16226" b="38542"/>
          <a:stretch>
            <a:fillRect/>
          </a:stretch>
        </p:blipFill>
        <p:spPr bwMode="auto">
          <a:xfrm>
            <a:off x="785813" y="0"/>
            <a:ext cx="7643812" cy="6858000"/>
          </a:xfrm>
          <a:prstGeom prst="rect">
            <a:avLst/>
          </a:prstGeom>
          <a:noFill/>
          <a:ln w="9525">
            <a:noFill/>
            <a:miter lim="800000"/>
            <a:headEnd/>
            <a:tailEnd/>
          </a:ln>
        </p:spPr>
      </p:pic>
      <p:sp>
        <p:nvSpPr>
          <p:cNvPr id="11" name="10 CuadroTexto"/>
          <p:cNvSpPr txBox="1"/>
          <p:nvPr/>
        </p:nvSpPr>
        <p:spPr>
          <a:xfrm>
            <a:off x="0" y="3175"/>
            <a:ext cx="9144000" cy="430213"/>
          </a:xfrm>
          <a:prstGeom prst="rect">
            <a:avLst/>
          </a:prstGeom>
          <a:solidFill>
            <a:srgbClr val="003300"/>
          </a:solidFill>
          <a:ln w="38100">
            <a:solidFill>
              <a:schemeClr val="tx1"/>
            </a:solidFill>
          </a:ln>
        </p:spPr>
        <p:txBody>
          <a:bodyPr>
            <a:spAutoFit/>
          </a:bodyPr>
          <a:lstStyle/>
          <a:p>
            <a:pPr algn="ctr" fontAlgn="auto">
              <a:spcBef>
                <a:spcPts val="0"/>
              </a:spcBef>
              <a:spcAft>
                <a:spcPts val="0"/>
              </a:spcAft>
              <a:defRPr/>
            </a:pPr>
            <a:r>
              <a:rPr lang="es-E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Provincia : Ignacio Warnes</a:t>
            </a:r>
          </a:p>
        </p:txBody>
      </p:sp>
      <p:sp>
        <p:nvSpPr>
          <p:cNvPr id="13316" name="12 CuadroTexto"/>
          <p:cNvSpPr txBox="1">
            <a:spLocks noChangeArrowheads="1"/>
          </p:cNvSpPr>
          <p:nvPr/>
        </p:nvSpPr>
        <p:spPr bwMode="auto">
          <a:xfrm>
            <a:off x="0" y="431800"/>
            <a:ext cx="3571875" cy="354013"/>
          </a:xfrm>
          <a:prstGeom prst="rect">
            <a:avLst/>
          </a:prstGeom>
          <a:solidFill>
            <a:srgbClr val="FFFF00"/>
          </a:solidFill>
          <a:ln w="38100">
            <a:solidFill>
              <a:schemeClr val="tx1"/>
            </a:solidFill>
            <a:miter lim="800000"/>
            <a:headEnd/>
            <a:tailEnd/>
          </a:ln>
        </p:spPr>
        <p:txBody>
          <a:bodyPr>
            <a:spAutoFit/>
          </a:bodyPr>
          <a:lstStyle/>
          <a:p>
            <a:r>
              <a:rPr lang="es-ES" sz="1700" b="1">
                <a:latin typeface="Calibri" pitchFamily="34" charset="0"/>
              </a:rPr>
              <a:t>Longitud Atendida (2005) : 217.5 km </a:t>
            </a:r>
          </a:p>
        </p:txBody>
      </p:sp>
      <p:sp>
        <p:nvSpPr>
          <p:cNvPr id="15" name="14 CuadroTexto"/>
          <p:cNvSpPr txBox="1">
            <a:spLocks noChangeArrowheads="1"/>
          </p:cNvSpPr>
          <p:nvPr/>
        </p:nvSpPr>
        <p:spPr bwMode="auto">
          <a:xfrm>
            <a:off x="7215188" y="431800"/>
            <a:ext cx="1928812" cy="354013"/>
          </a:xfrm>
          <a:prstGeom prst="rect">
            <a:avLst/>
          </a:prstGeom>
          <a:solidFill>
            <a:schemeClr val="bg1"/>
          </a:solidFill>
          <a:ln w="38100">
            <a:solidFill>
              <a:schemeClr val="tx1"/>
            </a:solidFill>
            <a:miter lim="800000"/>
            <a:headEnd/>
            <a:tailEnd/>
          </a:ln>
        </p:spPr>
        <p:txBody>
          <a:bodyPr>
            <a:spAutoFit/>
          </a:bodyPr>
          <a:lstStyle/>
          <a:p>
            <a:r>
              <a:rPr lang="es-ES" sz="1700" b="1">
                <a:latin typeface="Calibri" pitchFamily="34" charset="0"/>
              </a:rPr>
              <a:t>Incremento : 67% </a:t>
            </a:r>
          </a:p>
        </p:txBody>
      </p:sp>
      <p:cxnSp>
        <p:nvCxnSpPr>
          <p:cNvPr id="18" name="17 Conector recto"/>
          <p:cNvCxnSpPr/>
          <p:nvPr/>
        </p:nvCxnSpPr>
        <p:spPr>
          <a:xfrm rot="5400000">
            <a:off x="-3429000" y="3429000"/>
            <a:ext cx="6858000" cy="31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5400000">
            <a:off x="5716588" y="3429000"/>
            <a:ext cx="685641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10800000" flipH="1">
            <a:off x="0" y="3175"/>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rot="10800000" flipH="1">
            <a:off x="0" y="6856413"/>
            <a:ext cx="914400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75 Grupo"/>
          <p:cNvGrpSpPr>
            <a:grpSpLocks/>
          </p:cNvGrpSpPr>
          <p:nvPr/>
        </p:nvGrpSpPr>
        <p:grpSpPr bwMode="auto">
          <a:xfrm>
            <a:off x="1247775" y="558800"/>
            <a:ext cx="6264275" cy="5948363"/>
            <a:chOff x="1247775" y="558800"/>
            <a:chExt cx="6264275" cy="5948363"/>
          </a:xfrm>
        </p:grpSpPr>
        <p:grpSp>
          <p:nvGrpSpPr>
            <p:cNvPr id="29739" name="40 Grupo"/>
            <p:cNvGrpSpPr>
              <a:grpSpLocks/>
            </p:cNvGrpSpPr>
            <p:nvPr/>
          </p:nvGrpSpPr>
          <p:grpSpPr bwMode="auto">
            <a:xfrm>
              <a:off x="1247775" y="809625"/>
              <a:ext cx="6264275" cy="5697538"/>
              <a:chOff x="1247775" y="809625"/>
              <a:chExt cx="6264275" cy="5697538"/>
            </a:xfrm>
          </p:grpSpPr>
          <p:sp>
            <p:nvSpPr>
              <p:cNvPr id="12" name="11 Forma libre"/>
              <p:cNvSpPr/>
              <p:nvPr/>
            </p:nvSpPr>
            <p:spPr>
              <a:xfrm>
                <a:off x="2276475" y="2676525"/>
                <a:ext cx="1790700" cy="2543175"/>
              </a:xfrm>
              <a:custGeom>
                <a:avLst/>
                <a:gdLst>
                  <a:gd name="connsiteX0" fmla="*/ 0 w 1790700"/>
                  <a:gd name="connsiteY0" fmla="*/ 2543175 h 2543175"/>
                  <a:gd name="connsiteX1" fmla="*/ 76200 w 1790700"/>
                  <a:gd name="connsiteY1" fmla="*/ 2533650 h 2543175"/>
                  <a:gd name="connsiteX2" fmla="*/ 133350 w 1790700"/>
                  <a:gd name="connsiteY2" fmla="*/ 2486025 h 2543175"/>
                  <a:gd name="connsiteX3" fmla="*/ 142875 w 1790700"/>
                  <a:gd name="connsiteY3" fmla="*/ 2428875 h 2543175"/>
                  <a:gd name="connsiteX4" fmla="*/ 152400 w 1790700"/>
                  <a:gd name="connsiteY4" fmla="*/ 2400300 h 2543175"/>
                  <a:gd name="connsiteX5" fmla="*/ 219075 w 1790700"/>
                  <a:gd name="connsiteY5" fmla="*/ 2381250 h 2543175"/>
                  <a:gd name="connsiteX6" fmla="*/ 247650 w 1790700"/>
                  <a:gd name="connsiteY6" fmla="*/ 2362200 h 2543175"/>
                  <a:gd name="connsiteX7" fmla="*/ 333375 w 1790700"/>
                  <a:gd name="connsiteY7" fmla="*/ 2324100 h 2543175"/>
                  <a:gd name="connsiteX8" fmla="*/ 323850 w 1790700"/>
                  <a:gd name="connsiteY8" fmla="*/ 2362200 h 2543175"/>
                  <a:gd name="connsiteX9" fmla="*/ 314325 w 1790700"/>
                  <a:gd name="connsiteY9" fmla="*/ 2305050 h 2543175"/>
                  <a:gd name="connsiteX10" fmla="*/ 304800 w 1790700"/>
                  <a:gd name="connsiteY10" fmla="*/ 2276475 h 2543175"/>
                  <a:gd name="connsiteX11" fmla="*/ 333375 w 1790700"/>
                  <a:gd name="connsiteY11" fmla="*/ 2266950 h 2543175"/>
                  <a:gd name="connsiteX12" fmla="*/ 371475 w 1790700"/>
                  <a:gd name="connsiteY12" fmla="*/ 2257425 h 2543175"/>
                  <a:gd name="connsiteX13" fmla="*/ 390525 w 1790700"/>
                  <a:gd name="connsiteY13" fmla="*/ 2228850 h 2543175"/>
                  <a:gd name="connsiteX14" fmla="*/ 419100 w 1790700"/>
                  <a:gd name="connsiteY14" fmla="*/ 2219325 h 2543175"/>
                  <a:gd name="connsiteX15" fmla="*/ 447675 w 1790700"/>
                  <a:gd name="connsiteY15" fmla="*/ 2200275 h 2543175"/>
                  <a:gd name="connsiteX16" fmla="*/ 485775 w 1790700"/>
                  <a:gd name="connsiteY16" fmla="*/ 2143125 h 2543175"/>
                  <a:gd name="connsiteX17" fmla="*/ 542925 w 1790700"/>
                  <a:gd name="connsiteY17" fmla="*/ 2124075 h 2543175"/>
                  <a:gd name="connsiteX18" fmla="*/ 619125 w 1790700"/>
                  <a:gd name="connsiteY18" fmla="*/ 2085975 h 2543175"/>
                  <a:gd name="connsiteX19" fmla="*/ 666750 w 1790700"/>
                  <a:gd name="connsiteY19" fmla="*/ 2028825 h 2543175"/>
                  <a:gd name="connsiteX20" fmla="*/ 695325 w 1790700"/>
                  <a:gd name="connsiteY20" fmla="*/ 2000250 h 2543175"/>
                  <a:gd name="connsiteX21" fmla="*/ 714375 w 1790700"/>
                  <a:gd name="connsiteY21" fmla="*/ 1971675 h 2543175"/>
                  <a:gd name="connsiteX22" fmla="*/ 723900 w 1790700"/>
                  <a:gd name="connsiteY22" fmla="*/ 1943100 h 2543175"/>
                  <a:gd name="connsiteX23" fmla="*/ 781050 w 1790700"/>
                  <a:gd name="connsiteY23" fmla="*/ 1905000 h 2543175"/>
                  <a:gd name="connsiteX24" fmla="*/ 838200 w 1790700"/>
                  <a:gd name="connsiteY24" fmla="*/ 1876425 h 2543175"/>
                  <a:gd name="connsiteX25" fmla="*/ 847725 w 1790700"/>
                  <a:gd name="connsiteY25" fmla="*/ 1847850 h 2543175"/>
                  <a:gd name="connsiteX26" fmla="*/ 876300 w 1790700"/>
                  <a:gd name="connsiteY26" fmla="*/ 1828800 h 2543175"/>
                  <a:gd name="connsiteX27" fmla="*/ 971550 w 1790700"/>
                  <a:gd name="connsiteY27" fmla="*/ 1743075 h 2543175"/>
                  <a:gd name="connsiteX28" fmla="*/ 981075 w 1790700"/>
                  <a:gd name="connsiteY28" fmla="*/ 1685925 h 2543175"/>
                  <a:gd name="connsiteX29" fmla="*/ 990600 w 1790700"/>
                  <a:gd name="connsiteY29" fmla="*/ 1600200 h 2543175"/>
                  <a:gd name="connsiteX30" fmla="*/ 1009650 w 1790700"/>
                  <a:gd name="connsiteY30" fmla="*/ 1571625 h 2543175"/>
                  <a:gd name="connsiteX31" fmla="*/ 1181100 w 1790700"/>
                  <a:gd name="connsiteY31" fmla="*/ 1543050 h 2543175"/>
                  <a:gd name="connsiteX32" fmla="*/ 1228725 w 1790700"/>
                  <a:gd name="connsiteY32" fmla="*/ 1533525 h 2543175"/>
                  <a:gd name="connsiteX33" fmla="*/ 1285875 w 1790700"/>
                  <a:gd name="connsiteY33" fmla="*/ 1524000 h 2543175"/>
                  <a:gd name="connsiteX34" fmla="*/ 1314450 w 1790700"/>
                  <a:gd name="connsiteY34" fmla="*/ 1504950 h 2543175"/>
                  <a:gd name="connsiteX35" fmla="*/ 1343025 w 1790700"/>
                  <a:gd name="connsiteY35" fmla="*/ 1495425 h 2543175"/>
                  <a:gd name="connsiteX36" fmla="*/ 1409700 w 1790700"/>
                  <a:gd name="connsiteY36" fmla="*/ 1447800 h 2543175"/>
                  <a:gd name="connsiteX37" fmla="*/ 1428750 w 1790700"/>
                  <a:gd name="connsiteY37" fmla="*/ 1419225 h 2543175"/>
                  <a:gd name="connsiteX38" fmla="*/ 1457325 w 1790700"/>
                  <a:gd name="connsiteY38" fmla="*/ 1400175 h 2543175"/>
                  <a:gd name="connsiteX39" fmla="*/ 1485900 w 1790700"/>
                  <a:gd name="connsiteY39" fmla="*/ 1371600 h 2543175"/>
                  <a:gd name="connsiteX40" fmla="*/ 1524000 w 1790700"/>
                  <a:gd name="connsiteY40" fmla="*/ 1333500 h 2543175"/>
                  <a:gd name="connsiteX41" fmla="*/ 1562100 w 1790700"/>
                  <a:gd name="connsiteY41" fmla="*/ 1276350 h 2543175"/>
                  <a:gd name="connsiteX42" fmla="*/ 1590675 w 1790700"/>
                  <a:gd name="connsiteY42" fmla="*/ 1171575 h 2543175"/>
                  <a:gd name="connsiteX43" fmla="*/ 1600200 w 1790700"/>
                  <a:gd name="connsiteY43" fmla="*/ 1143000 h 2543175"/>
                  <a:gd name="connsiteX44" fmla="*/ 1609725 w 1790700"/>
                  <a:gd name="connsiteY44" fmla="*/ 1114425 h 2543175"/>
                  <a:gd name="connsiteX45" fmla="*/ 1628775 w 1790700"/>
                  <a:gd name="connsiteY45" fmla="*/ 1085850 h 2543175"/>
                  <a:gd name="connsiteX46" fmla="*/ 1647825 w 1790700"/>
                  <a:gd name="connsiteY46" fmla="*/ 1028700 h 2543175"/>
                  <a:gd name="connsiteX47" fmla="*/ 1666875 w 1790700"/>
                  <a:gd name="connsiteY47" fmla="*/ 962025 h 2543175"/>
                  <a:gd name="connsiteX48" fmla="*/ 1657350 w 1790700"/>
                  <a:gd name="connsiteY48" fmla="*/ 781050 h 2543175"/>
                  <a:gd name="connsiteX49" fmla="*/ 1628775 w 1790700"/>
                  <a:gd name="connsiteY49" fmla="*/ 762000 h 2543175"/>
                  <a:gd name="connsiteX50" fmla="*/ 1609725 w 1790700"/>
                  <a:gd name="connsiteY50" fmla="*/ 733425 h 2543175"/>
                  <a:gd name="connsiteX51" fmla="*/ 1628775 w 1790700"/>
                  <a:gd name="connsiteY51" fmla="*/ 638175 h 2543175"/>
                  <a:gd name="connsiteX52" fmla="*/ 1666875 w 1790700"/>
                  <a:gd name="connsiteY52" fmla="*/ 571500 h 2543175"/>
                  <a:gd name="connsiteX53" fmla="*/ 1676400 w 1790700"/>
                  <a:gd name="connsiteY53" fmla="*/ 533400 h 2543175"/>
                  <a:gd name="connsiteX54" fmla="*/ 1724025 w 1790700"/>
                  <a:gd name="connsiteY54" fmla="*/ 485775 h 2543175"/>
                  <a:gd name="connsiteX55" fmla="*/ 1752600 w 1790700"/>
                  <a:gd name="connsiteY55" fmla="*/ 333375 h 2543175"/>
                  <a:gd name="connsiteX56" fmla="*/ 1781175 w 1790700"/>
                  <a:gd name="connsiteY56" fmla="*/ 266700 h 2543175"/>
                  <a:gd name="connsiteX57" fmla="*/ 1790700 w 1790700"/>
                  <a:gd name="connsiteY57" fmla="*/ 238125 h 2543175"/>
                  <a:gd name="connsiteX58" fmla="*/ 1771650 w 1790700"/>
                  <a:gd name="connsiteY58" fmla="*/ 152400 h 2543175"/>
                  <a:gd name="connsiteX59" fmla="*/ 1743075 w 1790700"/>
                  <a:gd name="connsiteY59" fmla="*/ 133350 h 2543175"/>
                  <a:gd name="connsiteX60" fmla="*/ 1695450 w 1790700"/>
                  <a:gd name="connsiteY60" fmla="*/ 47625 h 2543175"/>
                  <a:gd name="connsiteX61" fmla="*/ 1628775 w 1790700"/>
                  <a:gd name="connsiteY61" fmla="*/ 0 h 254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90700" h="2543175">
                    <a:moveTo>
                      <a:pt x="0" y="2543175"/>
                    </a:moveTo>
                    <a:cubicBezTo>
                      <a:pt x="25400" y="2540000"/>
                      <a:pt x="51504" y="2540385"/>
                      <a:pt x="76200" y="2533650"/>
                    </a:cubicBezTo>
                    <a:cubicBezTo>
                      <a:pt x="94434" y="2528677"/>
                      <a:pt x="122037" y="2497338"/>
                      <a:pt x="133350" y="2486025"/>
                    </a:cubicBezTo>
                    <a:cubicBezTo>
                      <a:pt x="136525" y="2466975"/>
                      <a:pt x="138685" y="2447728"/>
                      <a:pt x="142875" y="2428875"/>
                    </a:cubicBezTo>
                    <a:cubicBezTo>
                      <a:pt x="145053" y="2419074"/>
                      <a:pt x="145300" y="2407400"/>
                      <a:pt x="152400" y="2400300"/>
                    </a:cubicBezTo>
                    <a:cubicBezTo>
                      <a:pt x="156955" y="2395745"/>
                      <a:pt x="218745" y="2381332"/>
                      <a:pt x="219075" y="2381250"/>
                    </a:cubicBezTo>
                    <a:cubicBezTo>
                      <a:pt x="228600" y="2374900"/>
                      <a:pt x="237189" y="2366849"/>
                      <a:pt x="247650" y="2362200"/>
                    </a:cubicBezTo>
                    <a:cubicBezTo>
                      <a:pt x="349665" y="2316860"/>
                      <a:pt x="268706" y="2367213"/>
                      <a:pt x="333375" y="2324100"/>
                    </a:cubicBezTo>
                    <a:cubicBezTo>
                      <a:pt x="330200" y="2336800"/>
                      <a:pt x="333107" y="2371457"/>
                      <a:pt x="323850" y="2362200"/>
                    </a:cubicBezTo>
                    <a:cubicBezTo>
                      <a:pt x="310194" y="2348544"/>
                      <a:pt x="318515" y="2323903"/>
                      <a:pt x="314325" y="2305050"/>
                    </a:cubicBezTo>
                    <a:cubicBezTo>
                      <a:pt x="312147" y="2295249"/>
                      <a:pt x="307975" y="2286000"/>
                      <a:pt x="304800" y="2276475"/>
                    </a:cubicBezTo>
                    <a:cubicBezTo>
                      <a:pt x="314325" y="2273300"/>
                      <a:pt x="323721" y="2269708"/>
                      <a:pt x="333375" y="2266950"/>
                    </a:cubicBezTo>
                    <a:cubicBezTo>
                      <a:pt x="345962" y="2263354"/>
                      <a:pt x="360583" y="2264687"/>
                      <a:pt x="371475" y="2257425"/>
                    </a:cubicBezTo>
                    <a:cubicBezTo>
                      <a:pt x="381000" y="2251075"/>
                      <a:pt x="381586" y="2236001"/>
                      <a:pt x="390525" y="2228850"/>
                    </a:cubicBezTo>
                    <a:cubicBezTo>
                      <a:pt x="398365" y="2222578"/>
                      <a:pt x="410120" y="2223815"/>
                      <a:pt x="419100" y="2219325"/>
                    </a:cubicBezTo>
                    <a:cubicBezTo>
                      <a:pt x="429339" y="2214205"/>
                      <a:pt x="438150" y="2206625"/>
                      <a:pt x="447675" y="2200275"/>
                    </a:cubicBezTo>
                    <a:cubicBezTo>
                      <a:pt x="460375" y="2181225"/>
                      <a:pt x="464055" y="2150365"/>
                      <a:pt x="485775" y="2143125"/>
                    </a:cubicBezTo>
                    <a:cubicBezTo>
                      <a:pt x="504825" y="2136775"/>
                      <a:pt x="526217" y="2135214"/>
                      <a:pt x="542925" y="2124075"/>
                    </a:cubicBezTo>
                    <a:cubicBezTo>
                      <a:pt x="585726" y="2095541"/>
                      <a:pt x="560871" y="2109277"/>
                      <a:pt x="619125" y="2085975"/>
                    </a:cubicBezTo>
                    <a:cubicBezTo>
                      <a:pt x="702607" y="2002493"/>
                      <a:pt x="600445" y="2108391"/>
                      <a:pt x="666750" y="2028825"/>
                    </a:cubicBezTo>
                    <a:cubicBezTo>
                      <a:pt x="675374" y="2018477"/>
                      <a:pt x="686701" y="2010598"/>
                      <a:pt x="695325" y="2000250"/>
                    </a:cubicBezTo>
                    <a:cubicBezTo>
                      <a:pt x="702654" y="1991456"/>
                      <a:pt x="709255" y="1981914"/>
                      <a:pt x="714375" y="1971675"/>
                    </a:cubicBezTo>
                    <a:cubicBezTo>
                      <a:pt x="718865" y="1962695"/>
                      <a:pt x="716800" y="1950200"/>
                      <a:pt x="723900" y="1943100"/>
                    </a:cubicBezTo>
                    <a:cubicBezTo>
                      <a:pt x="740089" y="1926911"/>
                      <a:pt x="762000" y="1917700"/>
                      <a:pt x="781050" y="1905000"/>
                    </a:cubicBezTo>
                    <a:cubicBezTo>
                      <a:pt x="817979" y="1880381"/>
                      <a:pt x="798765" y="1889570"/>
                      <a:pt x="838200" y="1876425"/>
                    </a:cubicBezTo>
                    <a:cubicBezTo>
                      <a:pt x="841375" y="1866900"/>
                      <a:pt x="841453" y="1855690"/>
                      <a:pt x="847725" y="1847850"/>
                    </a:cubicBezTo>
                    <a:cubicBezTo>
                      <a:pt x="854876" y="1838911"/>
                      <a:pt x="867042" y="1835533"/>
                      <a:pt x="876300" y="1828800"/>
                    </a:cubicBezTo>
                    <a:cubicBezTo>
                      <a:pt x="959148" y="1768547"/>
                      <a:pt x="935793" y="1796710"/>
                      <a:pt x="971550" y="1743075"/>
                    </a:cubicBezTo>
                    <a:cubicBezTo>
                      <a:pt x="974725" y="1724025"/>
                      <a:pt x="978523" y="1705068"/>
                      <a:pt x="981075" y="1685925"/>
                    </a:cubicBezTo>
                    <a:cubicBezTo>
                      <a:pt x="984875" y="1657426"/>
                      <a:pt x="983627" y="1628092"/>
                      <a:pt x="990600" y="1600200"/>
                    </a:cubicBezTo>
                    <a:cubicBezTo>
                      <a:pt x="993376" y="1589094"/>
                      <a:pt x="999942" y="1577692"/>
                      <a:pt x="1009650" y="1571625"/>
                    </a:cubicBezTo>
                    <a:cubicBezTo>
                      <a:pt x="1052767" y="1544677"/>
                      <a:pt x="1142563" y="1546261"/>
                      <a:pt x="1181100" y="1543050"/>
                    </a:cubicBezTo>
                    <a:lnTo>
                      <a:pt x="1228725" y="1533525"/>
                    </a:lnTo>
                    <a:cubicBezTo>
                      <a:pt x="1247726" y="1530070"/>
                      <a:pt x="1267553" y="1530107"/>
                      <a:pt x="1285875" y="1524000"/>
                    </a:cubicBezTo>
                    <a:cubicBezTo>
                      <a:pt x="1296735" y="1520380"/>
                      <a:pt x="1304211" y="1510070"/>
                      <a:pt x="1314450" y="1504950"/>
                    </a:cubicBezTo>
                    <a:cubicBezTo>
                      <a:pt x="1323430" y="1500460"/>
                      <a:pt x="1333500" y="1498600"/>
                      <a:pt x="1343025" y="1495425"/>
                    </a:cubicBezTo>
                    <a:cubicBezTo>
                      <a:pt x="1387160" y="1429222"/>
                      <a:pt x="1328145" y="1506054"/>
                      <a:pt x="1409700" y="1447800"/>
                    </a:cubicBezTo>
                    <a:cubicBezTo>
                      <a:pt x="1419015" y="1441146"/>
                      <a:pt x="1420655" y="1427320"/>
                      <a:pt x="1428750" y="1419225"/>
                    </a:cubicBezTo>
                    <a:cubicBezTo>
                      <a:pt x="1436845" y="1411130"/>
                      <a:pt x="1448531" y="1407504"/>
                      <a:pt x="1457325" y="1400175"/>
                    </a:cubicBezTo>
                    <a:cubicBezTo>
                      <a:pt x="1467673" y="1391551"/>
                      <a:pt x="1476375" y="1381125"/>
                      <a:pt x="1485900" y="1371600"/>
                    </a:cubicBezTo>
                    <a:cubicBezTo>
                      <a:pt x="1511300" y="1295400"/>
                      <a:pt x="1473200" y="1384300"/>
                      <a:pt x="1524000" y="1333500"/>
                    </a:cubicBezTo>
                    <a:cubicBezTo>
                      <a:pt x="1540189" y="1317311"/>
                      <a:pt x="1562100" y="1276350"/>
                      <a:pt x="1562100" y="1276350"/>
                    </a:cubicBezTo>
                    <a:cubicBezTo>
                      <a:pt x="1575563" y="1209034"/>
                      <a:pt x="1566505" y="1244084"/>
                      <a:pt x="1590675" y="1171575"/>
                    </a:cubicBezTo>
                    <a:lnTo>
                      <a:pt x="1600200" y="1143000"/>
                    </a:lnTo>
                    <a:cubicBezTo>
                      <a:pt x="1603375" y="1133475"/>
                      <a:pt x="1604156" y="1122779"/>
                      <a:pt x="1609725" y="1114425"/>
                    </a:cubicBezTo>
                    <a:cubicBezTo>
                      <a:pt x="1616075" y="1104900"/>
                      <a:pt x="1624126" y="1096311"/>
                      <a:pt x="1628775" y="1085850"/>
                    </a:cubicBezTo>
                    <a:cubicBezTo>
                      <a:pt x="1636930" y="1067500"/>
                      <a:pt x="1641475" y="1047750"/>
                      <a:pt x="1647825" y="1028700"/>
                    </a:cubicBezTo>
                    <a:cubicBezTo>
                      <a:pt x="1661490" y="987706"/>
                      <a:pt x="1654915" y="1009865"/>
                      <a:pt x="1666875" y="962025"/>
                    </a:cubicBezTo>
                    <a:cubicBezTo>
                      <a:pt x="1663700" y="901700"/>
                      <a:pt x="1668653" y="840392"/>
                      <a:pt x="1657350" y="781050"/>
                    </a:cubicBezTo>
                    <a:cubicBezTo>
                      <a:pt x="1655208" y="769805"/>
                      <a:pt x="1636870" y="770095"/>
                      <a:pt x="1628775" y="762000"/>
                    </a:cubicBezTo>
                    <a:cubicBezTo>
                      <a:pt x="1620680" y="753905"/>
                      <a:pt x="1616075" y="742950"/>
                      <a:pt x="1609725" y="733425"/>
                    </a:cubicBezTo>
                    <a:cubicBezTo>
                      <a:pt x="1613235" y="708854"/>
                      <a:pt x="1615475" y="664774"/>
                      <a:pt x="1628775" y="638175"/>
                    </a:cubicBezTo>
                    <a:cubicBezTo>
                      <a:pt x="1656410" y="582905"/>
                      <a:pt x="1641827" y="638296"/>
                      <a:pt x="1666875" y="571500"/>
                    </a:cubicBezTo>
                    <a:cubicBezTo>
                      <a:pt x="1671472" y="559243"/>
                      <a:pt x="1671243" y="545432"/>
                      <a:pt x="1676400" y="533400"/>
                    </a:cubicBezTo>
                    <a:cubicBezTo>
                      <a:pt x="1689100" y="503767"/>
                      <a:pt x="1698625" y="502708"/>
                      <a:pt x="1724025" y="485775"/>
                    </a:cubicBezTo>
                    <a:cubicBezTo>
                      <a:pt x="1768251" y="419436"/>
                      <a:pt x="1734195" y="480617"/>
                      <a:pt x="1752600" y="333375"/>
                    </a:cubicBezTo>
                    <a:cubicBezTo>
                      <a:pt x="1755228" y="312351"/>
                      <a:pt x="1773739" y="284051"/>
                      <a:pt x="1781175" y="266700"/>
                    </a:cubicBezTo>
                    <a:cubicBezTo>
                      <a:pt x="1785130" y="257472"/>
                      <a:pt x="1787525" y="247650"/>
                      <a:pt x="1790700" y="238125"/>
                    </a:cubicBezTo>
                    <a:cubicBezTo>
                      <a:pt x="1790603" y="237540"/>
                      <a:pt x="1781523" y="164741"/>
                      <a:pt x="1771650" y="152400"/>
                    </a:cubicBezTo>
                    <a:cubicBezTo>
                      <a:pt x="1764499" y="143461"/>
                      <a:pt x="1752600" y="139700"/>
                      <a:pt x="1743075" y="133350"/>
                    </a:cubicBezTo>
                    <a:cubicBezTo>
                      <a:pt x="1733149" y="103573"/>
                      <a:pt x="1723523" y="66340"/>
                      <a:pt x="1695450" y="47625"/>
                    </a:cubicBezTo>
                    <a:cubicBezTo>
                      <a:pt x="1634564" y="7034"/>
                      <a:pt x="1654489" y="25714"/>
                      <a:pt x="1628775"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4" name="13 Forma libre"/>
              <p:cNvSpPr/>
              <p:nvPr/>
            </p:nvSpPr>
            <p:spPr>
              <a:xfrm>
                <a:off x="5686425" y="3743325"/>
                <a:ext cx="298450" cy="1543050"/>
              </a:xfrm>
              <a:custGeom>
                <a:avLst/>
                <a:gdLst>
                  <a:gd name="connsiteX0" fmla="*/ 0 w 298067"/>
                  <a:gd name="connsiteY0" fmla="*/ 1543050 h 1543050"/>
                  <a:gd name="connsiteX1" fmla="*/ 9525 w 298067"/>
                  <a:gd name="connsiteY1" fmla="*/ 1314450 h 1543050"/>
                  <a:gd name="connsiteX2" fmla="*/ 19050 w 298067"/>
                  <a:gd name="connsiteY2" fmla="*/ 1247775 h 1543050"/>
                  <a:gd name="connsiteX3" fmla="*/ 47625 w 298067"/>
                  <a:gd name="connsiteY3" fmla="*/ 1238250 h 1543050"/>
                  <a:gd name="connsiteX4" fmla="*/ 57150 w 298067"/>
                  <a:gd name="connsiteY4" fmla="*/ 1209675 h 1543050"/>
                  <a:gd name="connsiteX5" fmla="*/ 76200 w 298067"/>
                  <a:gd name="connsiteY5" fmla="*/ 1181100 h 1543050"/>
                  <a:gd name="connsiteX6" fmla="*/ 95250 w 298067"/>
                  <a:gd name="connsiteY6" fmla="*/ 1114425 h 1543050"/>
                  <a:gd name="connsiteX7" fmla="*/ 114300 w 298067"/>
                  <a:gd name="connsiteY7" fmla="*/ 1085850 h 1543050"/>
                  <a:gd name="connsiteX8" fmla="*/ 142875 w 298067"/>
                  <a:gd name="connsiteY8" fmla="*/ 971550 h 1543050"/>
                  <a:gd name="connsiteX9" fmla="*/ 152400 w 298067"/>
                  <a:gd name="connsiteY9" fmla="*/ 942975 h 1543050"/>
                  <a:gd name="connsiteX10" fmla="*/ 190500 w 298067"/>
                  <a:gd name="connsiteY10" fmla="*/ 885825 h 1543050"/>
                  <a:gd name="connsiteX11" fmla="*/ 219075 w 298067"/>
                  <a:gd name="connsiteY11" fmla="*/ 800100 h 1543050"/>
                  <a:gd name="connsiteX12" fmla="*/ 228600 w 298067"/>
                  <a:gd name="connsiteY12" fmla="*/ 771525 h 1543050"/>
                  <a:gd name="connsiteX13" fmla="*/ 247650 w 298067"/>
                  <a:gd name="connsiteY13" fmla="*/ 695325 h 1543050"/>
                  <a:gd name="connsiteX14" fmla="*/ 257175 w 298067"/>
                  <a:gd name="connsiteY14" fmla="*/ 333375 h 1543050"/>
                  <a:gd name="connsiteX15" fmla="*/ 266700 w 298067"/>
                  <a:gd name="connsiteY15" fmla="*/ 266700 h 1543050"/>
                  <a:gd name="connsiteX16" fmla="*/ 295275 w 298067"/>
                  <a:gd name="connsiteY16" fmla="*/ 209550 h 1543050"/>
                  <a:gd name="connsiteX17" fmla="*/ 295275 w 298067"/>
                  <a:gd name="connsiteY17" fmla="*/ 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067" h="1543050">
                    <a:moveTo>
                      <a:pt x="0" y="1543050"/>
                    </a:moveTo>
                    <a:cubicBezTo>
                      <a:pt x="3175" y="1466850"/>
                      <a:pt x="4615" y="1390558"/>
                      <a:pt x="9525" y="1314450"/>
                    </a:cubicBezTo>
                    <a:cubicBezTo>
                      <a:pt x="10970" y="1292046"/>
                      <a:pt x="9010" y="1267855"/>
                      <a:pt x="19050" y="1247775"/>
                    </a:cubicBezTo>
                    <a:cubicBezTo>
                      <a:pt x="23540" y="1238795"/>
                      <a:pt x="38100" y="1241425"/>
                      <a:pt x="47625" y="1238250"/>
                    </a:cubicBezTo>
                    <a:cubicBezTo>
                      <a:pt x="50800" y="1228725"/>
                      <a:pt x="52660" y="1218655"/>
                      <a:pt x="57150" y="1209675"/>
                    </a:cubicBezTo>
                    <a:cubicBezTo>
                      <a:pt x="62270" y="1199436"/>
                      <a:pt x="71691" y="1191622"/>
                      <a:pt x="76200" y="1181100"/>
                    </a:cubicBezTo>
                    <a:cubicBezTo>
                      <a:pt x="94511" y="1138374"/>
                      <a:pt x="76714" y="1151496"/>
                      <a:pt x="95250" y="1114425"/>
                    </a:cubicBezTo>
                    <a:cubicBezTo>
                      <a:pt x="100370" y="1104186"/>
                      <a:pt x="107950" y="1095375"/>
                      <a:pt x="114300" y="1085850"/>
                    </a:cubicBezTo>
                    <a:cubicBezTo>
                      <a:pt x="127126" y="1008893"/>
                      <a:pt x="117718" y="1047022"/>
                      <a:pt x="142875" y="971550"/>
                    </a:cubicBezTo>
                    <a:cubicBezTo>
                      <a:pt x="146050" y="962025"/>
                      <a:pt x="146831" y="951329"/>
                      <a:pt x="152400" y="942975"/>
                    </a:cubicBezTo>
                    <a:cubicBezTo>
                      <a:pt x="165100" y="923925"/>
                      <a:pt x="183260" y="907545"/>
                      <a:pt x="190500" y="885825"/>
                    </a:cubicBezTo>
                    <a:lnTo>
                      <a:pt x="219075" y="800100"/>
                    </a:lnTo>
                    <a:cubicBezTo>
                      <a:pt x="222250" y="790575"/>
                      <a:pt x="226631" y="781370"/>
                      <a:pt x="228600" y="771525"/>
                    </a:cubicBezTo>
                    <a:cubicBezTo>
                      <a:pt x="240094" y="714055"/>
                      <a:pt x="233005" y="739259"/>
                      <a:pt x="247650" y="695325"/>
                    </a:cubicBezTo>
                    <a:cubicBezTo>
                      <a:pt x="250825" y="574675"/>
                      <a:pt x="251816" y="453948"/>
                      <a:pt x="257175" y="333375"/>
                    </a:cubicBezTo>
                    <a:cubicBezTo>
                      <a:pt x="258172" y="310947"/>
                      <a:pt x="260249" y="288204"/>
                      <a:pt x="266700" y="266700"/>
                    </a:cubicBezTo>
                    <a:cubicBezTo>
                      <a:pt x="278184" y="228419"/>
                      <a:pt x="293650" y="250171"/>
                      <a:pt x="295275" y="209550"/>
                    </a:cubicBezTo>
                    <a:cubicBezTo>
                      <a:pt x="298067" y="139756"/>
                      <a:pt x="295275" y="69850"/>
                      <a:pt x="295275"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6" name="15 Forma libre"/>
              <p:cNvSpPr/>
              <p:nvPr/>
            </p:nvSpPr>
            <p:spPr>
              <a:xfrm>
                <a:off x="5924550" y="1943100"/>
                <a:ext cx="139700" cy="1828800"/>
              </a:xfrm>
              <a:custGeom>
                <a:avLst/>
                <a:gdLst>
                  <a:gd name="connsiteX0" fmla="*/ 0 w 139150"/>
                  <a:gd name="connsiteY0" fmla="*/ 0 h 1828800"/>
                  <a:gd name="connsiteX1" fmla="*/ 9525 w 139150"/>
                  <a:gd name="connsiteY1" fmla="*/ 123825 h 1828800"/>
                  <a:gd name="connsiteX2" fmla="*/ 38100 w 139150"/>
                  <a:gd name="connsiteY2" fmla="*/ 581025 h 1828800"/>
                  <a:gd name="connsiteX3" fmla="*/ 47625 w 139150"/>
                  <a:gd name="connsiteY3" fmla="*/ 790575 h 1828800"/>
                  <a:gd name="connsiteX4" fmla="*/ 66675 w 139150"/>
                  <a:gd name="connsiteY4" fmla="*/ 847725 h 1828800"/>
                  <a:gd name="connsiteX5" fmla="*/ 76200 w 139150"/>
                  <a:gd name="connsiteY5" fmla="*/ 1314450 h 1828800"/>
                  <a:gd name="connsiteX6" fmla="*/ 95250 w 139150"/>
                  <a:gd name="connsiteY6" fmla="*/ 1371600 h 1828800"/>
                  <a:gd name="connsiteX7" fmla="*/ 114300 w 139150"/>
                  <a:gd name="connsiteY7" fmla="*/ 1514475 h 1828800"/>
                  <a:gd name="connsiteX8" fmla="*/ 123825 w 139150"/>
                  <a:gd name="connsiteY8" fmla="*/ 1543050 h 1828800"/>
                  <a:gd name="connsiteX9" fmla="*/ 95250 w 139150"/>
                  <a:gd name="connsiteY9" fmla="*/ 1714500 h 1828800"/>
                  <a:gd name="connsiteX10" fmla="*/ 66675 w 139150"/>
                  <a:gd name="connsiteY10" fmla="*/ 1733550 h 1828800"/>
                  <a:gd name="connsiteX11" fmla="*/ 47625 w 139150"/>
                  <a:gd name="connsiteY11"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150" h="1828800">
                    <a:moveTo>
                      <a:pt x="0" y="0"/>
                    </a:moveTo>
                    <a:cubicBezTo>
                      <a:pt x="3175" y="41275"/>
                      <a:pt x="7229" y="82492"/>
                      <a:pt x="9525" y="123825"/>
                    </a:cubicBezTo>
                    <a:cubicBezTo>
                      <a:pt x="34247" y="568821"/>
                      <a:pt x="9355" y="379810"/>
                      <a:pt x="38100" y="581025"/>
                    </a:cubicBezTo>
                    <a:cubicBezTo>
                      <a:pt x="41275" y="650875"/>
                      <a:pt x="40176" y="721051"/>
                      <a:pt x="47625" y="790575"/>
                    </a:cubicBezTo>
                    <a:cubicBezTo>
                      <a:pt x="49764" y="810541"/>
                      <a:pt x="66675" y="847725"/>
                      <a:pt x="66675" y="847725"/>
                    </a:cubicBezTo>
                    <a:cubicBezTo>
                      <a:pt x="69850" y="1003300"/>
                      <a:pt x="67725" y="1159074"/>
                      <a:pt x="76200" y="1314450"/>
                    </a:cubicBezTo>
                    <a:cubicBezTo>
                      <a:pt x="77294" y="1334501"/>
                      <a:pt x="95250" y="1371600"/>
                      <a:pt x="95250" y="1371600"/>
                    </a:cubicBezTo>
                    <a:cubicBezTo>
                      <a:pt x="101201" y="1431114"/>
                      <a:pt x="101148" y="1461866"/>
                      <a:pt x="114300" y="1514475"/>
                    </a:cubicBezTo>
                    <a:cubicBezTo>
                      <a:pt x="116735" y="1524215"/>
                      <a:pt x="120650" y="1533525"/>
                      <a:pt x="123825" y="1543050"/>
                    </a:cubicBezTo>
                    <a:cubicBezTo>
                      <a:pt x="120318" y="1595657"/>
                      <a:pt x="139150" y="1670600"/>
                      <a:pt x="95250" y="1714500"/>
                    </a:cubicBezTo>
                    <a:cubicBezTo>
                      <a:pt x="87155" y="1722595"/>
                      <a:pt x="76200" y="1727200"/>
                      <a:pt x="66675" y="1733550"/>
                    </a:cubicBezTo>
                    <a:cubicBezTo>
                      <a:pt x="46085" y="1815910"/>
                      <a:pt x="47625" y="1783568"/>
                      <a:pt x="47625" y="182880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7" name="16 Forma libre"/>
              <p:cNvSpPr/>
              <p:nvPr/>
            </p:nvSpPr>
            <p:spPr>
              <a:xfrm>
                <a:off x="5667375" y="942975"/>
                <a:ext cx="271463" cy="990600"/>
              </a:xfrm>
              <a:custGeom>
                <a:avLst/>
                <a:gdLst>
                  <a:gd name="connsiteX0" fmla="*/ 0 w 271244"/>
                  <a:gd name="connsiteY0" fmla="*/ 0 h 990600"/>
                  <a:gd name="connsiteX1" fmla="*/ 19050 w 271244"/>
                  <a:gd name="connsiteY1" fmla="*/ 38100 h 990600"/>
                  <a:gd name="connsiteX2" fmla="*/ 38100 w 271244"/>
                  <a:gd name="connsiteY2" fmla="*/ 95250 h 990600"/>
                  <a:gd name="connsiteX3" fmla="*/ 47625 w 271244"/>
                  <a:gd name="connsiteY3" fmla="*/ 123825 h 990600"/>
                  <a:gd name="connsiteX4" fmla="*/ 57150 w 271244"/>
                  <a:gd name="connsiteY4" fmla="*/ 161925 h 990600"/>
                  <a:gd name="connsiteX5" fmla="*/ 76200 w 271244"/>
                  <a:gd name="connsiteY5" fmla="*/ 219075 h 990600"/>
                  <a:gd name="connsiteX6" fmla="*/ 104775 w 271244"/>
                  <a:gd name="connsiteY6" fmla="*/ 228600 h 990600"/>
                  <a:gd name="connsiteX7" fmla="*/ 123825 w 271244"/>
                  <a:gd name="connsiteY7" fmla="*/ 257175 h 990600"/>
                  <a:gd name="connsiteX8" fmla="*/ 152400 w 271244"/>
                  <a:gd name="connsiteY8" fmla="*/ 314325 h 990600"/>
                  <a:gd name="connsiteX9" fmla="*/ 161925 w 271244"/>
                  <a:gd name="connsiteY9" fmla="*/ 438150 h 990600"/>
                  <a:gd name="connsiteX10" fmla="*/ 171450 w 271244"/>
                  <a:gd name="connsiteY10" fmla="*/ 466725 h 990600"/>
                  <a:gd name="connsiteX11" fmla="*/ 180975 w 271244"/>
                  <a:gd name="connsiteY11" fmla="*/ 504825 h 990600"/>
                  <a:gd name="connsiteX12" fmla="*/ 200025 w 271244"/>
                  <a:gd name="connsiteY12" fmla="*/ 561975 h 990600"/>
                  <a:gd name="connsiteX13" fmla="*/ 209550 w 271244"/>
                  <a:gd name="connsiteY13" fmla="*/ 590550 h 990600"/>
                  <a:gd name="connsiteX14" fmla="*/ 219075 w 271244"/>
                  <a:gd name="connsiteY14" fmla="*/ 723900 h 990600"/>
                  <a:gd name="connsiteX15" fmla="*/ 228600 w 271244"/>
                  <a:gd name="connsiteY15" fmla="*/ 752475 h 990600"/>
                  <a:gd name="connsiteX16" fmla="*/ 238125 w 271244"/>
                  <a:gd name="connsiteY16" fmla="*/ 857250 h 990600"/>
                  <a:gd name="connsiteX17" fmla="*/ 247650 w 271244"/>
                  <a:gd name="connsiteY17" fmla="*/ 885825 h 990600"/>
                  <a:gd name="connsiteX18" fmla="*/ 266700 w 271244"/>
                  <a:gd name="connsiteY18" fmla="*/ 914400 h 990600"/>
                  <a:gd name="connsiteX19" fmla="*/ 266700 w 271244"/>
                  <a:gd name="connsiteY19" fmla="*/ 990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1244" h="990600">
                    <a:moveTo>
                      <a:pt x="0" y="0"/>
                    </a:moveTo>
                    <a:cubicBezTo>
                      <a:pt x="6350" y="12700"/>
                      <a:pt x="13777" y="24917"/>
                      <a:pt x="19050" y="38100"/>
                    </a:cubicBezTo>
                    <a:cubicBezTo>
                      <a:pt x="26508" y="56744"/>
                      <a:pt x="31750" y="76200"/>
                      <a:pt x="38100" y="95250"/>
                    </a:cubicBezTo>
                    <a:cubicBezTo>
                      <a:pt x="41275" y="104775"/>
                      <a:pt x="45190" y="114085"/>
                      <a:pt x="47625" y="123825"/>
                    </a:cubicBezTo>
                    <a:cubicBezTo>
                      <a:pt x="50800" y="136525"/>
                      <a:pt x="53388" y="149386"/>
                      <a:pt x="57150" y="161925"/>
                    </a:cubicBezTo>
                    <a:cubicBezTo>
                      <a:pt x="62920" y="181159"/>
                      <a:pt x="57150" y="212725"/>
                      <a:pt x="76200" y="219075"/>
                    </a:cubicBezTo>
                    <a:lnTo>
                      <a:pt x="104775" y="228600"/>
                    </a:lnTo>
                    <a:cubicBezTo>
                      <a:pt x="111125" y="238125"/>
                      <a:pt x="118705" y="246936"/>
                      <a:pt x="123825" y="257175"/>
                    </a:cubicBezTo>
                    <a:cubicBezTo>
                      <a:pt x="163260" y="336045"/>
                      <a:pt x="97805" y="232433"/>
                      <a:pt x="152400" y="314325"/>
                    </a:cubicBezTo>
                    <a:cubicBezTo>
                      <a:pt x="155575" y="355600"/>
                      <a:pt x="156790" y="397073"/>
                      <a:pt x="161925" y="438150"/>
                    </a:cubicBezTo>
                    <a:cubicBezTo>
                      <a:pt x="163170" y="448113"/>
                      <a:pt x="168692" y="457071"/>
                      <a:pt x="171450" y="466725"/>
                    </a:cubicBezTo>
                    <a:cubicBezTo>
                      <a:pt x="175046" y="479312"/>
                      <a:pt x="177213" y="492286"/>
                      <a:pt x="180975" y="504825"/>
                    </a:cubicBezTo>
                    <a:cubicBezTo>
                      <a:pt x="186745" y="524059"/>
                      <a:pt x="193675" y="542925"/>
                      <a:pt x="200025" y="561975"/>
                    </a:cubicBezTo>
                    <a:lnTo>
                      <a:pt x="209550" y="590550"/>
                    </a:lnTo>
                    <a:cubicBezTo>
                      <a:pt x="212725" y="635000"/>
                      <a:pt x="213868" y="679642"/>
                      <a:pt x="219075" y="723900"/>
                    </a:cubicBezTo>
                    <a:cubicBezTo>
                      <a:pt x="220248" y="733871"/>
                      <a:pt x="227180" y="742536"/>
                      <a:pt x="228600" y="752475"/>
                    </a:cubicBezTo>
                    <a:cubicBezTo>
                      <a:pt x="233560" y="787192"/>
                      <a:pt x="233165" y="822533"/>
                      <a:pt x="238125" y="857250"/>
                    </a:cubicBezTo>
                    <a:cubicBezTo>
                      <a:pt x="239545" y="867189"/>
                      <a:pt x="243160" y="876845"/>
                      <a:pt x="247650" y="885825"/>
                    </a:cubicBezTo>
                    <a:cubicBezTo>
                      <a:pt x="252770" y="896064"/>
                      <a:pt x="264652" y="903137"/>
                      <a:pt x="266700" y="914400"/>
                    </a:cubicBezTo>
                    <a:cubicBezTo>
                      <a:pt x="271244" y="939390"/>
                      <a:pt x="266700" y="965200"/>
                      <a:pt x="266700" y="99060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1" name="20 Forma libre"/>
              <p:cNvSpPr/>
              <p:nvPr/>
            </p:nvSpPr>
            <p:spPr>
              <a:xfrm>
                <a:off x="2276475" y="5457825"/>
                <a:ext cx="904875" cy="1049338"/>
              </a:xfrm>
              <a:custGeom>
                <a:avLst/>
                <a:gdLst>
                  <a:gd name="connsiteX0" fmla="*/ 904875 w 904875"/>
                  <a:gd name="connsiteY0" fmla="*/ 1009650 h 1048903"/>
                  <a:gd name="connsiteX1" fmla="*/ 809625 w 904875"/>
                  <a:gd name="connsiteY1" fmla="*/ 1028700 h 1048903"/>
                  <a:gd name="connsiteX2" fmla="*/ 781050 w 904875"/>
                  <a:gd name="connsiteY2" fmla="*/ 1047750 h 1048903"/>
                  <a:gd name="connsiteX3" fmla="*/ 695325 w 904875"/>
                  <a:gd name="connsiteY3" fmla="*/ 1038225 h 1048903"/>
                  <a:gd name="connsiteX4" fmla="*/ 685800 w 904875"/>
                  <a:gd name="connsiteY4" fmla="*/ 1009650 h 1048903"/>
                  <a:gd name="connsiteX5" fmla="*/ 619125 w 904875"/>
                  <a:gd name="connsiteY5" fmla="*/ 1000125 h 1048903"/>
                  <a:gd name="connsiteX6" fmla="*/ 590550 w 904875"/>
                  <a:gd name="connsiteY6" fmla="*/ 990600 h 1048903"/>
                  <a:gd name="connsiteX7" fmla="*/ 561975 w 904875"/>
                  <a:gd name="connsiteY7" fmla="*/ 971550 h 1048903"/>
                  <a:gd name="connsiteX8" fmla="*/ 409575 w 904875"/>
                  <a:gd name="connsiteY8" fmla="*/ 962025 h 1048903"/>
                  <a:gd name="connsiteX9" fmla="*/ 352425 w 904875"/>
                  <a:gd name="connsiteY9" fmla="*/ 962025 h 1048903"/>
                  <a:gd name="connsiteX10" fmla="*/ 200025 w 904875"/>
                  <a:gd name="connsiteY10" fmla="*/ 981075 h 1048903"/>
                  <a:gd name="connsiteX11" fmla="*/ 171450 w 904875"/>
                  <a:gd name="connsiteY11" fmla="*/ 990600 h 1048903"/>
                  <a:gd name="connsiteX12" fmla="*/ 47625 w 904875"/>
                  <a:gd name="connsiteY12" fmla="*/ 962025 h 1048903"/>
                  <a:gd name="connsiteX13" fmla="*/ 47625 w 904875"/>
                  <a:gd name="connsiteY13" fmla="*/ 542925 h 1048903"/>
                  <a:gd name="connsiteX14" fmla="*/ 38100 w 904875"/>
                  <a:gd name="connsiteY14" fmla="*/ 514350 h 1048903"/>
                  <a:gd name="connsiteX15" fmla="*/ 0 w 904875"/>
                  <a:gd name="connsiteY15" fmla="*/ 419100 h 1048903"/>
                  <a:gd name="connsiteX16" fmla="*/ 0 w 904875"/>
                  <a:gd name="connsiteY16" fmla="*/ 0 h 104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875" h="1048903">
                    <a:moveTo>
                      <a:pt x="904875" y="1009650"/>
                    </a:moveTo>
                    <a:cubicBezTo>
                      <a:pt x="880304" y="1013160"/>
                      <a:pt x="836224" y="1015400"/>
                      <a:pt x="809625" y="1028700"/>
                    </a:cubicBezTo>
                    <a:cubicBezTo>
                      <a:pt x="799386" y="1033820"/>
                      <a:pt x="790575" y="1041400"/>
                      <a:pt x="781050" y="1047750"/>
                    </a:cubicBezTo>
                    <a:cubicBezTo>
                      <a:pt x="752475" y="1044575"/>
                      <a:pt x="722019" y="1048903"/>
                      <a:pt x="695325" y="1038225"/>
                    </a:cubicBezTo>
                    <a:cubicBezTo>
                      <a:pt x="686003" y="1034496"/>
                      <a:pt x="694780" y="1014140"/>
                      <a:pt x="685800" y="1009650"/>
                    </a:cubicBezTo>
                    <a:cubicBezTo>
                      <a:pt x="665720" y="999610"/>
                      <a:pt x="641350" y="1003300"/>
                      <a:pt x="619125" y="1000125"/>
                    </a:cubicBezTo>
                    <a:cubicBezTo>
                      <a:pt x="609600" y="996950"/>
                      <a:pt x="599530" y="995090"/>
                      <a:pt x="590550" y="990600"/>
                    </a:cubicBezTo>
                    <a:cubicBezTo>
                      <a:pt x="580311" y="985480"/>
                      <a:pt x="573283" y="973335"/>
                      <a:pt x="561975" y="971550"/>
                    </a:cubicBezTo>
                    <a:cubicBezTo>
                      <a:pt x="511699" y="963612"/>
                      <a:pt x="460375" y="965200"/>
                      <a:pt x="409575" y="962025"/>
                    </a:cubicBezTo>
                    <a:cubicBezTo>
                      <a:pt x="361950" y="946150"/>
                      <a:pt x="400050" y="952500"/>
                      <a:pt x="352425" y="962025"/>
                    </a:cubicBezTo>
                    <a:cubicBezTo>
                      <a:pt x="318448" y="968820"/>
                      <a:pt x="229741" y="977773"/>
                      <a:pt x="200025" y="981075"/>
                    </a:cubicBezTo>
                    <a:cubicBezTo>
                      <a:pt x="190500" y="984250"/>
                      <a:pt x="181490" y="990600"/>
                      <a:pt x="171450" y="990600"/>
                    </a:cubicBezTo>
                    <a:cubicBezTo>
                      <a:pt x="121991" y="990600"/>
                      <a:pt x="92895" y="977115"/>
                      <a:pt x="47625" y="962025"/>
                    </a:cubicBezTo>
                    <a:cubicBezTo>
                      <a:pt x="60852" y="763626"/>
                      <a:pt x="63479" y="796590"/>
                      <a:pt x="47625" y="542925"/>
                    </a:cubicBezTo>
                    <a:cubicBezTo>
                      <a:pt x="46999" y="532904"/>
                      <a:pt x="42055" y="523578"/>
                      <a:pt x="38100" y="514350"/>
                    </a:cubicBezTo>
                    <a:cubicBezTo>
                      <a:pt x="26715" y="487785"/>
                      <a:pt x="0" y="448007"/>
                      <a:pt x="0" y="419100"/>
                    </a:cubicBezTo>
                    <a:lnTo>
                      <a:pt x="0" y="0"/>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2" name="21 Forma libre"/>
              <p:cNvSpPr/>
              <p:nvPr/>
            </p:nvSpPr>
            <p:spPr>
              <a:xfrm>
                <a:off x="5981700" y="3019425"/>
                <a:ext cx="1393825" cy="781050"/>
              </a:xfrm>
              <a:custGeom>
                <a:avLst/>
                <a:gdLst>
                  <a:gd name="connsiteX0" fmla="*/ 1371600 w 1393058"/>
                  <a:gd name="connsiteY0" fmla="*/ 0 h 781050"/>
                  <a:gd name="connsiteX1" fmla="*/ 1371600 w 1393058"/>
                  <a:gd name="connsiteY1" fmla="*/ 180975 h 781050"/>
                  <a:gd name="connsiteX2" fmla="*/ 1314450 w 1393058"/>
                  <a:gd name="connsiteY2" fmla="*/ 190500 h 781050"/>
                  <a:gd name="connsiteX3" fmla="*/ 1304925 w 1393058"/>
                  <a:gd name="connsiteY3" fmla="*/ 266700 h 781050"/>
                  <a:gd name="connsiteX4" fmla="*/ 1323975 w 1393058"/>
                  <a:gd name="connsiteY4" fmla="*/ 323850 h 781050"/>
                  <a:gd name="connsiteX5" fmla="*/ 1314450 w 1393058"/>
                  <a:gd name="connsiteY5" fmla="*/ 438150 h 781050"/>
                  <a:gd name="connsiteX6" fmla="*/ 1266825 w 1393058"/>
                  <a:gd name="connsiteY6" fmla="*/ 447675 h 781050"/>
                  <a:gd name="connsiteX7" fmla="*/ 1085850 w 1393058"/>
                  <a:gd name="connsiteY7" fmla="*/ 457200 h 781050"/>
                  <a:gd name="connsiteX8" fmla="*/ 1000125 w 1393058"/>
                  <a:gd name="connsiteY8" fmla="*/ 504825 h 781050"/>
                  <a:gd name="connsiteX9" fmla="*/ 971550 w 1393058"/>
                  <a:gd name="connsiteY9" fmla="*/ 523875 h 781050"/>
                  <a:gd name="connsiteX10" fmla="*/ 762000 w 1393058"/>
                  <a:gd name="connsiteY10" fmla="*/ 533400 h 781050"/>
                  <a:gd name="connsiteX11" fmla="*/ 695325 w 1393058"/>
                  <a:gd name="connsiteY11" fmla="*/ 552450 h 781050"/>
                  <a:gd name="connsiteX12" fmla="*/ 638175 w 1393058"/>
                  <a:gd name="connsiteY12" fmla="*/ 571500 h 781050"/>
                  <a:gd name="connsiteX13" fmla="*/ 438150 w 1393058"/>
                  <a:gd name="connsiteY13" fmla="*/ 581025 h 781050"/>
                  <a:gd name="connsiteX14" fmla="*/ 409575 w 1393058"/>
                  <a:gd name="connsiteY14" fmla="*/ 590550 h 781050"/>
                  <a:gd name="connsiteX15" fmla="*/ 276225 w 1393058"/>
                  <a:gd name="connsiteY15" fmla="*/ 609600 h 781050"/>
                  <a:gd name="connsiteX16" fmla="*/ 247650 w 1393058"/>
                  <a:gd name="connsiteY16" fmla="*/ 619125 h 781050"/>
                  <a:gd name="connsiteX17" fmla="*/ 190500 w 1393058"/>
                  <a:gd name="connsiteY17" fmla="*/ 657225 h 781050"/>
                  <a:gd name="connsiteX18" fmla="*/ 104775 w 1393058"/>
                  <a:gd name="connsiteY18" fmla="*/ 685800 h 781050"/>
                  <a:gd name="connsiteX19" fmla="*/ 76200 w 1393058"/>
                  <a:gd name="connsiteY19" fmla="*/ 695325 h 781050"/>
                  <a:gd name="connsiteX20" fmla="*/ 47625 w 1393058"/>
                  <a:gd name="connsiteY20" fmla="*/ 714375 h 781050"/>
                  <a:gd name="connsiteX21" fmla="*/ 19050 w 1393058"/>
                  <a:gd name="connsiteY21" fmla="*/ 771525 h 781050"/>
                  <a:gd name="connsiteX22" fmla="*/ 0 w 1393058"/>
                  <a:gd name="connsiteY22" fmla="*/ 7810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3058" h="781050">
                    <a:moveTo>
                      <a:pt x="1371600" y="0"/>
                    </a:moveTo>
                    <a:cubicBezTo>
                      <a:pt x="1373054" y="15995"/>
                      <a:pt x="1393058" y="153387"/>
                      <a:pt x="1371600" y="180975"/>
                    </a:cubicBezTo>
                    <a:cubicBezTo>
                      <a:pt x="1359743" y="196220"/>
                      <a:pt x="1333500" y="187325"/>
                      <a:pt x="1314450" y="190500"/>
                    </a:cubicBezTo>
                    <a:cubicBezTo>
                      <a:pt x="1288568" y="229324"/>
                      <a:pt x="1290118" y="212406"/>
                      <a:pt x="1304925" y="266700"/>
                    </a:cubicBezTo>
                    <a:cubicBezTo>
                      <a:pt x="1310209" y="286073"/>
                      <a:pt x="1323975" y="323850"/>
                      <a:pt x="1323975" y="323850"/>
                    </a:cubicBezTo>
                    <a:cubicBezTo>
                      <a:pt x="1320800" y="361950"/>
                      <a:pt x="1330471" y="403437"/>
                      <a:pt x="1314450" y="438150"/>
                    </a:cubicBezTo>
                    <a:cubicBezTo>
                      <a:pt x="1307666" y="452849"/>
                      <a:pt x="1282958" y="446331"/>
                      <a:pt x="1266825" y="447675"/>
                    </a:cubicBezTo>
                    <a:cubicBezTo>
                      <a:pt x="1206625" y="452692"/>
                      <a:pt x="1146175" y="454025"/>
                      <a:pt x="1085850" y="457200"/>
                    </a:cubicBezTo>
                    <a:cubicBezTo>
                      <a:pt x="905655" y="577330"/>
                      <a:pt x="1100716" y="454530"/>
                      <a:pt x="1000125" y="504825"/>
                    </a:cubicBezTo>
                    <a:cubicBezTo>
                      <a:pt x="989886" y="509945"/>
                      <a:pt x="982916" y="522511"/>
                      <a:pt x="971550" y="523875"/>
                    </a:cubicBezTo>
                    <a:cubicBezTo>
                      <a:pt x="902126" y="532206"/>
                      <a:pt x="831850" y="530225"/>
                      <a:pt x="762000" y="533400"/>
                    </a:cubicBezTo>
                    <a:cubicBezTo>
                      <a:pt x="739775" y="539750"/>
                      <a:pt x="717417" y="545652"/>
                      <a:pt x="695325" y="552450"/>
                    </a:cubicBezTo>
                    <a:cubicBezTo>
                      <a:pt x="676133" y="558355"/>
                      <a:pt x="658233" y="570545"/>
                      <a:pt x="638175" y="571500"/>
                    </a:cubicBezTo>
                    <a:lnTo>
                      <a:pt x="438150" y="581025"/>
                    </a:lnTo>
                    <a:cubicBezTo>
                      <a:pt x="428625" y="584200"/>
                      <a:pt x="419315" y="588115"/>
                      <a:pt x="409575" y="590550"/>
                    </a:cubicBezTo>
                    <a:cubicBezTo>
                      <a:pt x="361052" y="602681"/>
                      <a:pt x="329568" y="603673"/>
                      <a:pt x="276225" y="609600"/>
                    </a:cubicBezTo>
                    <a:cubicBezTo>
                      <a:pt x="266700" y="612775"/>
                      <a:pt x="256427" y="614249"/>
                      <a:pt x="247650" y="619125"/>
                    </a:cubicBezTo>
                    <a:cubicBezTo>
                      <a:pt x="227636" y="630244"/>
                      <a:pt x="212220" y="649985"/>
                      <a:pt x="190500" y="657225"/>
                    </a:cubicBezTo>
                    <a:lnTo>
                      <a:pt x="104775" y="685800"/>
                    </a:lnTo>
                    <a:cubicBezTo>
                      <a:pt x="95250" y="688975"/>
                      <a:pt x="84554" y="689756"/>
                      <a:pt x="76200" y="695325"/>
                    </a:cubicBezTo>
                    <a:lnTo>
                      <a:pt x="47625" y="714375"/>
                    </a:lnTo>
                    <a:cubicBezTo>
                      <a:pt x="39878" y="737616"/>
                      <a:pt x="37514" y="753061"/>
                      <a:pt x="19050" y="771525"/>
                    </a:cubicBezTo>
                    <a:cubicBezTo>
                      <a:pt x="14030" y="776545"/>
                      <a:pt x="6350" y="777875"/>
                      <a:pt x="0" y="78105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3" name="22 Forma libre"/>
              <p:cNvSpPr/>
              <p:nvPr/>
            </p:nvSpPr>
            <p:spPr>
              <a:xfrm>
                <a:off x="2924175" y="5248275"/>
                <a:ext cx="695325" cy="333375"/>
              </a:xfrm>
              <a:custGeom>
                <a:avLst/>
                <a:gdLst>
                  <a:gd name="connsiteX0" fmla="*/ 695325 w 695325"/>
                  <a:gd name="connsiteY0" fmla="*/ 0 h 333375"/>
                  <a:gd name="connsiteX1" fmla="*/ 628650 w 695325"/>
                  <a:gd name="connsiteY1" fmla="*/ 9525 h 333375"/>
                  <a:gd name="connsiteX2" fmla="*/ 600075 w 695325"/>
                  <a:gd name="connsiteY2" fmla="*/ 28575 h 333375"/>
                  <a:gd name="connsiteX3" fmla="*/ 571500 w 695325"/>
                  <a:gd name="connsiteY3" fmla="*/ 38100 h 333375"/>
                  <a:gd name="connsiteX4" fmla="*/ 514350 w 695325"/>
                  <a:gd name="connsiteY4" fmla="*/ 66675 h 333375"/>
                  <a:gd name="connsiteX5" fmla="*/ 466725 w 695325"/>
                  <a:gd name="connsiteY5" fmla="*/ 104775 h 333375"/>
                  <a:gd name="connsiteX6" fmla="*/ 409575 w 695325"/>
                  <a:gd name="connsiteY6" fmla="*/ 142875 h 333375"/>
                  <a:gd name="connsiteX7" fmla="*/ 352425 w 695325"/>
                  <a:gd name="connsiteY7" fmla="*/ 161925 h 333375"/>
                  <a:gd name="connsiteX8" fmla="*/ 247650 w 695325"/>
                  <a:gd name="connsiteY8" fmla="*/ 180975 h 333375"/>
                  <a:gd name="connsiteX9" fmla="*/ 228600 w 695325"/>
                  <a:gd name="connsiteY9" fmla="*/ 209550 h 333375"/>
                  <a:gd name="connsiteX10" fmla="*/ 171450 w 695325"/>
                  <a:gd name="connsiteY10" fmla="*/ 228600 h 333375"/>
                  <a:gd name="connsiteX11" fmla="*/ 133350 w 695325"/>
                  <a:gd name="connsiteY11" fmla="*/ 285750 h 333375"/>
                  <a:gd name="connsiteX12" fmla="*/ 76200 w 695325"/>
                  <a:gd name="connsiteY12" fmla="*/ 304800 h 333375"/>
                  <a:gd name="connsiteX13" fmla="*/ 47625 w 695325"/>
                  <a:gd name="connsiteY13" fmla="*/ 314325 h 333375"/>
                  <a:gd name="connsiteX14" fmla="*/ 19050 w 695325"/>
                  <a:gd name="connsiteY14" fmla="*/ 333375 h 333375"/>
                  <a:gd name="connsiteX15" fmla="*/ 0 w 695325"/>
                  <a:gd name="connsiteY15" fmla="*/ 31432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5325" h="333375">
                    <a:moveTo>
                      <a:pt x="695325" y="0"/>
                    </a:moveTo>
                    <a:cubicBezTo>
                      <a:pt x="673100" y="3175"/>
                      <a:pt x="650154" y="3074"/>
                      <a:pt x="628650" y="9525"/>
                    </a:cubicBezTo>
                    <a:cubicBezTo>
                      <a:pt x="617685" y="12814"/>
                      <a:pt x="610314" y="23455"/>
                      <a:pt x="600075" y="28575"/>
                    </a:cubicBezTo>
                    <a:cubicBezTo>
                      <a:pt x="591095" y="33065"/>
                      <a:pt x="580480" y="33610"/>
                      <a:pt x="571500" y="38100"/>
                    </a:cubicBezTo>
                    <a:cubicBezTo>
                      <a:pt x="497642" y="75029"/>
                      <a:pt x="586174" y="42734"/>
                      <a:pt x="514350" y="66675"/>
                    </a:cubicBezTo>
                    <a:cubicBezTo>
                      <a:pt x="479151" y="119473"/>
                      <a:pt x="515439" y="77712"/>
                      <a:pt x="466725" y="104775"/>
                    </a:cubicBezTo>
                    <a:cubicBezTo>
                      <a:pt x="446711" y="115894"/>
                      <a:pt x="431295" y="135635"/>
                      <a:pt x="409575" y="142875"/>
                    </a:cubicBezTo>
                    <a:cubicBezTo>
                      <a:pt x="390525" y="149225"/>
                      <a:pt x="372304" y="159085"/>
                      <a:pt x="352425" y="161925"/>
                    </a:cubicBezTo>
                    <a:cubicBezTo>
                      <a:pt x="272791" y="173301"/>
                      <a:pt x="307530" y="166005"/>
                      <a:pt x="247650" y="180975"/>
                    </a:cubicBezTo>
                    <a:cubicBezTo>
                      <a:pt x="241300" y="190500"/>
                      <a:pt x="238308" y="203483"/>
                      <a:pt x="228600" y="209550"/>
                    </a:cubicBezTo>
                    <a:cubicBezTo>
                      <a:pt x="211572" y="220193"/>
                      <a:pt x="171450" y="228600"/>
                      <a:pt x="171450" y="228600"/>
                    </a:cubicBezTo>
                    <a:cubicBezTo>
                      <a:pt x="158750" y="247650"/>
                      <a:pt x="155070" y="278510"/>
                      <a:pt x="133350" y="285750"/>
                    </a:cubicBezTo>
                    <a:lnTo>
                      <a:pt x="76200" y="304800"/>
                    </a:lnTo>
                    <a:cubicBezTo>
                      <a:pt x="66675" y="307975"/>
                      <a:pt x="55979" y="308756"/>
                      <a:pt x="47625" y="314325"/>
                    </a:cubicBezTo>
                    <a:cubicBezTo>
                      <a:pt x="38100" y="320675"/>
                      <a:pt x="30498" y="333375"/>
                      <a:pt x="19050" y="333375"/>
                    </a:cubicBezTo>
                    <a:cubicBezTo>
                      <a:pt x="10070" y="333375"/>
                      <a:pt x="6350" y="320675"/>
                      <a:pt x="0" y="314325"/>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5" name="24 Forma libre"/>
              <p:cNvSpPr/>
              <p:nvPr/>
            </p:nvSpPr>
            <p:spPr>
              <a:xfrm>
                <a:off x="2325688" y="5446713"/>
                <a:ext cx="858837" cy="495300"/>
              </a:xfrm>
              <a:custGeom>
                <a:avLst/>
                <a:gdLst>
                  <a:gd name="connsiteX0" fmla="*/ 16708 w 858430"/>
                  <a:gd name="connsiteY0" fmla="*/ 487536 h 495890"/>
                  <a:gd name="connsiteX1" fmla="*/ 73858 w 858430"/>
                  <a:gd name="connsiteY1" fmla="*/ 458961 h 495890"/>
                  <a:gd name="connsiteX2" fmla="*/ 131008 w 858430"/>
                  <a:gd name="connsiteY2" fmla="*/ 430386 h 495890"/>
                  <a:gd name="connsiteX3" fmla="*/ 150058 w 858430"/>
                  <a:gd name="connsiteY3" fmla="*/ 401811 h 495890"/>
                  <a:gd name="connsiteX4" fmla="*/ 216733 w 858430"/>
                  <a:gd name="connsiteY4" fmla="*/ 382761 h 495890"/>
                  <a:gd name="connsiteX5" fmla="*/ 235783 w 858430"/>
                  <a:gd name="connsiteY5" fmla="*/ 354186 h 495890"/>
                  <a:gd name="connsiteX6" fmla="*/ 350083 w 858430"/>
                  <a:gd name="connsiteY6" fmla="*/ 344661 h 495890"/>
                  <a:gd name="connsiteX7" fmla="*/ 378658 w 858430"/>
                  <a:gd name="connsiteY7" fmla="*/ 335136 h 495890"/>
                  <a:gd name="connsiteX8" fmla="*/ 388183 w 858430"/>
                  <a:gd name="connsiteY8" fmla="*/ 306561 h 495890"/>
                  <a:gd name="connsiteX9" fmla="*/ 454858 w 858430"/>
                  <a:gd name="connsiteY9" fmla="*/ 287511 h 495890"/>
                  <a:gd name="connsiteX10" fmla="*/ 483433 w 858430"/>
                  <a:gd name="connsiteY10" fmla="*/ 268461 h 495890"/>
                  <a:gd name="connsiteX11" fmla="*/ 521533 w 858430"/>
                  <a:gd name="connsiteY11" fmla="*/ 220836 h 495890"/>
                  <a:gd name="connsiteX12" fmla="*/ 597733 w 858430"/>
                  <a:gd name="connsiteY12" fmla="*/ 154161 h 495890"/>
                  <a:gd name="connsiteX13" fmla="*/ 626308 w 858430"/>
                  <a:gd name="connsiteY13" fmla="*/ 135111 h 495890"/>
                  <a:gd name="connsiteX14" fmla="*/ 702508 w 858430"/>
                  <a:gd name="connsiteY14" fmla="*/ 125586 h 495890"/>
                  <a:gd name="connsiteX15" fmla="*/ 721558 w 858430"/>
                  <a:gd name="connsiteY15" fmla="*/ 97011 h 495890"/>
                  <a:gd name="connsiteX16" fmla="*/ 731083 w 858430"/>
                  <a:gd name="connsiteY16" fmla="*/ 68436 h 495890"/>
                  <a:gd name="connsiteX17" fmla="*/ 816808 w 858430"/>
                  <a:gd name="connsiteY17" fmla="*/ 20811 h 495890"/>
                  <a:gd name="connsiteX18" fmla="*/ 854908 w 858430"/>
                  <a:gd name="connsiteY18" fmla="*/ 1761 h 49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8430" h="495890">
                    <a:moveTo>
                      <a:pt x="16708" y="487536"/>
                    </a:moveTo>
                    <a:cubicBezTo>
                      <a:pt x="88532" y="463595"/>
                      <a:pt x="0" y="495890"/>
                      <a:pt x="73858" y="458961"/>
                    </a:cubicBezTo>
                    <a:cubicBezTo>
                      <a:pt x="152728" y="419526"/>
                      <a:pt x="49116" y="484981"/>
                      <a:pt x="131008" y="430386"/>
                    </a:cubicBezTo>
                    <a:cubicBezTo>
                      <a:pt x="137358" y="420861"/>
                      <a:pt x="141119" y="408962"/>
                      <a:pt x="150058" y="401811"/>
                    </a:cubicBezTo>
                    <a:cubicBezTo>
                      <a:pt x="156269" y="396842"/>
                      <a:pt x="214244" y="383383"/>
                      <a:pt x="216733" y="382761"/>
                    </a:cubicBezTo>
                    <a:cubicBezTo>
                      <a:pt x="223083" y="373236"/>
                      <a:pt x="224776" y="357331"/>
                      <a:pt x="235783" y="354186"/>
                    </a:cubicBezTo>
                    <a:cubicBezTo>
                      <a:pt x="272544" y="343683"/>
                      <a:pt x="312186" y="349714"/>
                      <a:pt x="350083" y="344661"/>
                    </a:cubicBezTo>
                    <a:cubicBezTo>
                      <a:pt x="360035" y="343334"/>
                      <a:pt x="369133" y="338311"/>
                      <a:pt x="378658" y="335136"/>
                    </a:cubicBezTo>
                    <a:cubicBezTo>
                      <a:pt x="381833" y="325611"/>
                      <a:pt x="381083" y="313661"/>
                      <a:pt x="388183" y="306561"/>
                    </a:cubicBezTo>
                    <a:cubicBezTo>
                      <a:pt x="392738" y="302006"/>
                      <a:pt x="454528" y="287593"/>
                      <a:pt x="454858" y="287511"/>
                    </a:cubicBezTo>
                    <a:cubicBezTo>
                      <a:pt x="464383" y="281161"/>
                      <a:pt x="476282" y="277400"/>
                      <a:pt x="483433" y="268461"/>
                    </a:cubicBezTo>
                    <a:cubicBezTo>
                      <a:pt x="536013" y="202736"/>
                      <a:pt x="439641" y="275431"/>
                      <a:pt x="521533" y="220836"/>
                    </a:cubicBezTo>
                    <a:cubicBezTo>
                      <a:pt x="553283" y="173211"/>
                      <a:pt x="531058" y="198611"/>
                      <a:pt x="597733" y="154161"/>
                    </a:cubicBezTo>
                    <a:cubicBezTo>
                      <a:pt x="607258" y="147811"/>
                      <a:pt x="614949" y="136531"/>
                      <a:pt x="626308" y="135111"/>
                    </a:cubicBezTo>
                    <a:lnTo>
                      <a:pt x="702508" y="125586"/>
                    </a:lnTo>
                    <a:cubicBezTo>
                      <a:pt x="708858" y="116061"/>
                      <a:pt x="716438" y="107250"/>
                      <a:pt x="721558" y="97011"/>
                    </a:cubicBezTo>
                    <a:cubicBezTo>
                      <a:pt x="726048" y="88031"/>
                      <a:pt x="723983" y="75536"/>
                      <a:pt x="731083" y="68436"/>
                    </a:cubicBezTo>
                    <a:cubicBezTo>
                      <a:pt x="791148" y="8371"/>
                      <a:pt x="768898" y="44766"/>
                      <a:pt x="816808" y="20811"/>
                    </a:cubicBezTo>
                    <a:cubicBezTo>
                      <a:pt x="858430" y="0"/>
                      <a:pt x="831049" y="1761"/>
                      <a:pt x="854908" y="1761"/>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6" name="25 Forma libre"/>
              <p:cNvSpPr/>
              <p:nvPr/>
            </p:nvSpPr>
            <p:spPr>
              <a:xfrm>
                <a:off x="3800475" y="4257675"/>
                <a:ext cx="2019300" cy="962025"/>
              </a:xfrm>
              <a:custGeom>
                <a:avLst/>
                <a:gdLst>
                  <a:gd name="connsiteX0" fmla="*/ 2019300 w 2019300"/>
                  <a:gd name="connsiteY0" fmla="*/ 0 h 962025"/>
                  <a:gd name="connsiteX1" fmla="*/ 1981200 w 2019300"/>
                  <a:gd name="connsiteY1" fmla="*/ 9525 h 962025"/>
                  <a:gd name="connsiteX2" fmla="*/ 1952625 w 2019300"/>
                  <a:gd name="connsiteY2" fmla="*/ 38100 h 962025"/>
                  <a:gd name="connsiteX3" fmla="*/ 1895475 w 2019300"/>
                  <a:gd name="connsiteY3" fmla="*/ 76200 h 962025"/>
                  <a:gd name="connsiteX4" fmla="*/ 1866900 w 2019300"/>
                  <a:gd name="connsiteY4" fmla="*/ 95250 h 962025"/>
                  <a:gd name="connsiteX5" fmla="*/ 1838325 w 2019300"/>
                  <a:gd name="connsiteY5" fmla="*/ 114300 h 962025"/>
                  <a:gd name="connsiteX6" fmla="*/ 1714500 w 2019300"/>
                  <a:gd name="connsiteY6" fmla="*/ 133350 h 962025"/>
                  <a:gd name="connsiteX7" fmla="*/ 1695450 w 2019300"/>
                  <a:gd name="connsiteY7" fmla="*/ 190500 h 962025"/>
                  <a:gd name="connsiteX8" fmla="*/ 1600200 w 2019300"/>
                  <a:gd name="connsiteY8" fmla="*/ 219075 h 962025"/>
                  <a:gd name="connsiteX9" fmla="*/ 1533525 w 2019300"/>
                  <a:gd name="connsiteY9" fmla="*/ 228600 h 962025"/>
                  <a:gd name="connsiteX10" fmla="*/ 1447800 w 2019300"/>
                  <a:gd name="connsiteY10" fmla="*/ 276225 h 962025"/>
                  <a:gd name="connsiteX11" fmla="*/ 1419225 w 2019300"/>
                  <a:gd name="connsiteY11" fmla="*/ 304800 h 962025"/>
                  <a:gd name="connsiteX12" fmla="*/ 1352550 w 2019300"/>
                  <a:gd name="connsiteY12" fmla="*/ 323850 h 962025"/>
                  <a:gd name="connsiteX13" fmla="*/ 1266825 w 2019300"/>
                  <a:gd name="connsiteY13" fmla="*/ 361950 h 962025"/>
                  <a:gd name="connsiteX14" fmla="*/ 1190625 w 2019300"/>
                  <a:gd name="connsiteY14" fmla="*/ 381000 h 962025"/>
                  <a:gd name="connsiteX15" fmla="*/ 1162050 w 2019300"/>
                  <a:gd name="connsiteY15" fmla="*/ 390525 h 962025"/>
                  <a:gd name="connsiteX16" fmla="*/ 1085850 w 2019300"/>
                  <a:gd name="connsiteY16" fmla="*/ 457200 h 962025"/>
                  <a:gd name="connsiteX17" fmla="*/ 1028700 w 2019300"/>
                  <a:gd name="connsiteY17" fmla="*/ 485775 h 962025"/>
                  <a:gd name="connsiteX18" fmla="*/ 962025 w 2019300"/>
                  <a:gd name="connsiteY18" fmla="*/ 504825 h 962025"/>
                  <a:gd name="connsiteX19" fmla="*/ 933450 w 2019300"/>
                  <a:gd name="connsiteY19" fmla="*/ 523875 h 962025"/>
                  <a:gd name="connsiteX20" fmla="*/ 876300 w 2019300"/>
                  <a:gd name="connsiteY20" fmla="*/ 542925 h 962025"/>
                  <a:gd name="connsiteX21" fmla="*/ 847725 w 2019300"/>
                  <a:gd name="connsiteY21" fmla="*/ 561975 h 962025"/>
                  <a:gd name="connsiteX22" fmla="*/ 771525 w 2019300"/>
                  <a:gd name="connsiteY22" fmla="*/ 571500 h 962025"/>
                  <a:gd name="connsiteX23" fmla="*/ 742950 w 2019300"/>
                  <a:gd name="connsiteY23" fmla="*/ 590550 h 962025"/>
                  <a:gd name="connsiteX24" fmla="*/ 714375 w 2019300"/>
                  <a:gd name="connsiteY24" fmla="*/ 581025 h 962025"/>
                  <a:gd name="connsiteX25" fmla="*/ 685800 w 2019300"/>
                  <a:gd name="connsiteY25" fmla="*/ 609600 h 962025"/>
                  <a:gd name="connsiteX26" fmla="*/ 676275 w 2019300"/>
                  <a:gd name="connsiteY26" fmla="*/ 638175 h 962025"/>
                  <a:gd name="connsiteX27" fmla="*/ 590550 w 2019300"/>
                  <a:gd name="connsiteY27" fmla="*/ 666750 h 962025"/>
                  <a:gd name="connsiteX28" fmla="*/ 533400 w 2019300"/>
                  <a:gd name="connsiteY28" fmla="*/ 685800 h 962025"/>
                  <a:gd name="connsiteX29" fmla="*/ 419100 w 2019300"/>
                  <a:gd name="connsiteY29" fmla="*/ 762000 h 962025"/>
                  <a:gd name="connsiteX30" fmla="*/ 333375 w 2019300"/>
                  <a:gd name="connsiteY30" fmla="*/ 790575 h 962025"/>
                  <a:gd name="connsiteX31" fmla="*/ 276225 w 2019300"/>
                  <a:gd name="connsiteY31" fmla="*/ 809625 h 962025"/>
                  <a:gd name="connsiteX32" fmla="*/ 219075 w 2019300"/>
                  <a:gd name="connsiteY32" fmla="*/ 847725 h 962025"/>
                  <a:gd name="connsiteX33" fmla="*/ 161925 w 2019300"/>
                  <a:gd name="connsiteY33" fmla="*/ 885825 h 962025"/>
                  <a:gd name="connsiteX34" fmla="*/ 133350 w 2019300"/>
                  <a:gd name="connsiteY34" fmla="*/ 904875 h 962025"/>
                  <a:gd name="connsiteX35" fmla="*/ 28575 w 2019300"/>
                  <a:gd name="connsiteY35" fmla="*/ 923925 h 962025"/>
                  <a:gd name="connsiteX36" fmla="*/ 0 w 2019300"/>
                  <a:gd name="connsiteY36" fmla="*/ 962025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9300" h="962025">
                    <a:moveTo>
                      <a:pt x="2019300" y="0"/>
                    </a:moveTo>
                    <a:cubicBezTo>
                      <a:pt x="2006600" y="3175"/>
                      <a:pt x="1992566" y="3030"/>
                      <a:pt x="1981200" y="9525"/>
                    </a:cubicBezTo>
                    <a:cubicBezTo>
                      <a:pt x="1969504" y="16208"/>
                      <a:pt x="1963258" y="29830"/>
                      <a:pt x="1952625" y="38100"/>
                    </a:cubicBezTo>
                    <a:cubicBezTo>
                      <a:pt x="1934553" y="52156"/>
                      <a:pt x="1914525" y="63500"/>
                      <a:pt x="1895475" y="76200"/>
                    </a:cubicBezTo>
                    <a:lnTo>
                      <a:pt x="1866900" y="95250"/>
                    </a:lnTo>
                    <a:cubicBezTo>
                      <a:pt x="1857375" y="101600"/>
                      <a:pt x="1849550" y="112055"/>
                      <a:pt x="1838325" y="114300"/>
                    </a:cubicBezTo>
                    <a:cubicBezTo>
                      <a:pt x="1765599" y="128845"/>
                      <a:pt x="1806764" y="121817"/>
                      <a:pt x="1714500" y="133350"/>
                    </a:cubicBezTo>
                    <a:cubicBezTo>
                      <a:pt x="1708150" y="152400"/>
                      <a:pt x="1714500" y="184150"/>
                      <a:pt x="1695450" y="190500"/>
                    </a:cubicBezTo>
                    <a:cubicBezTo>
                      <a:pt x="1665627" y="200441"/>
                      <a:pt x="1631870" y="213317"/>
                      <a:pt x="1600200" y="219075"/>
                    </a:cubicBezTo>
                    <a:cubicBezTo>
                      <a:pt x="1578111" y="223091"/>
                      <a:pt x="1555750" y="225425"/>
                      <a:pt x="1533525" y="228600"/>
                    </a:cubicBezTo>
                    <a:cubicBezTo>
                      <a:pt x="1497592" y="240578"/>
                      <a:pt x="1480552" y="243473"/>
                      <a:pt x="1447800" y="276225"/>
                    </a:cubicBezTo>
                    <a:cubicBezTo>
                      <a:pt x="1438275" y="285750"/>
                      <a:pt x="1430433" y="297328"/>
                      <a:pt x="1419225" y="304800"/>
                    </a:cubicBezTo>
                    <a:cubicBezTo>
                      <a:pt x="1410495" y="310620"/>
                      <a:pt x="1358323" y="322118"/>
                      <a:pt x="1352550" y="323850"/>
                    </a:cubicBezTo>
                    <a:cubicBezTo>
                      <a:pt x="1229682" y="360710"/>
                      <a:pt x="1343382" y="323672"/>
                      <a:pt x="1266825" y="361950"/>
                    </a:cubicBezTo>
                    <a:cubicBezTo>
                      <a:pt x="1245052" y="372836"/>
                      <a:pt x="1212362" y="375566"/>
                      <a:pt x="1190625" y="381000"/>
                    </a:cubicBezTo>
                    <a:cubicBezTo>
                      <a:pt x="1180885" y="383435"/>
                      <a:pt x="1171575" y="387350"/>
                      <a:pt x="1162050" y="390525"/>
                    </a:cubicBezTo>
                    <a:cubicBezTo>
                      <a:pt x="1130300" y="438150"/>
                      <a:pt x="1152525" y="412750"/>
                      <a:pt x="1085850" y="457200"/>
                    </a:cubicBezTo>
                    <a:cubicBezTo>
                      <a:pt x="1054541" y="478072"/>
                      <a:pt x="1063206" y="475916"/>
                      <a:pt x="1028700" y="485775"/>
                    </a:cubicBezTo>
                    <a:cubicBezTo>
                      <a:pt x="1014458" y="489844"/>
                      <a:pt x="977250" y="497212"/>
                      <a:pt x="962025" y="504825"/>
                    </a:cubicBezTo>
                    <a:cubicBezTo>
                      <a:pt x="951786" y="509945"/>
                      <a:pt x="943911" y="519226"/>
                      <a:pt x="933450" y="523875"/>
                    </a:cubicBezTo>
                    <a:cubicBezTo>
                      <a:pt x="915100" y="532030"/>
                      <a:pt x="893008" y="531786"/>
                      <a:pt x="876300" y="542925"/>
                    </a:cubicBezTo>
                    <a:cubicBezTo>
                      <a:pt x="866775" y="549275"/>
                      <a:pt x="858769" y="558963"/>
                      <a:pt x="847725" y="561975"/>
                    </a:cubicBezTo>
                    <a:cubicBezTo>
                      <a:pt x="823029" y="568710"/>
                      <a:pt x="796925" y="568325"/>
                      <a:pt x="771525" y="571500"/>
                    </a:cubicBezTo>
                    <a:cubicBezTo>
                      <a:pt x="762000" y="577850"/>
                      <a:pt x="754242" y="588668"/>
                      <a:pt x="742950" y="590550"/>
                    </a:cubicBezTo>
                    <a:cubicBezTo>
                      <a:pt x="733046" y="592201"/>
                      <a:pt x="723900" y="577850"/>
                      <a:pt x="714375" y="581025"/>
                    </a:cubicBezTo>
                    <a:cubicBezTo>
                      <a:pt x="701596" y="585285"/>
                      <a:pt x="695325" y="600075"/>
                      <a:pt x="685800" y="609600"/>
                    </a:cubicBezTo>
                    <a:cubicBezTo>
                      <a:pt x="682625" y="619125"/>
                      <a:pt x="682547" y="630335"/>
                      <a:pt x="676275" y="638175"/>
                    </a:cubicBezTo>
                    <a:cubicBezTo>
                      <a:pt x="654293" y="665653"/>
                      <a:pt x="620760" y="659197"/>
                      <a:pt x="590550" y="666750"/>
                    </a:cubicBezTo>
                    <a:cubicBezTo>
                      <a:pt x="571069" y="671620"/>
                      <a:pt x="550108" y="674661"/>
                      <a:pt x="533400" y="685800"/>
                    </a:cubicBezTo>
                    <a:lnTo>
                      <a:pt x="419100" y="762000"/>
                    </a:lnTo>
                    <a:cubicBezTo>
                      <a:pt x="366342" y="797172"/>
                      <a:pt x="415505" y="770042"/>
                      <a:pt x="333375" y="790575"/>
                    </a:cubicBezTo>
                    <a:cubicBezTo>
                      <a:pt x="313894" y="795445"/>
                      <a:pt x="276225" y="809625"/>
                      <a:pt x="276225" y="809625"/>
                    </a:cubicBezTo>
                    <a:cubicBezTo>
                      <a:pt x="212809" y="873041"/>
                      <a:pt x="281106" y="813263"/>
                      <a:pt x="219075" y="847725"/>
                    </a:cubicBezTo>
                    <a:cubicBezTo>
                      <a:pt x="199061" y="858844"/>
                      <a:pt x="180975" y="873125"/>
                      <a:pt x="161925" y="885825"/>
                    </a:cubicBezTo>
                    <a:cubicBezTo>
                      <a:pt x="152400" y="892175"/>
                      <a:pt x="144456" y="902099"/>
                      <a:pt x="133350" y="904875"/>
                    </a:cubicBezTo>
                    <a:cubicBezTo>
                      <a:pt x="73470" y="919845"/>
                      <a:pt x="108209" y="912549"/>
                      <a:pt x="28575" y="923925"/>
                    </a:cubicBezTo>
                    <a:cubicBezTo>
                      <a:pt x="7034" y="956236"/>
                      <a:pt x="17620" y="944405"/>
                      <a:pt x="0" y="962025"/>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7" name="26 Forma libre"/>
              <p:cNvSpPr/>
              <p:nvPr/>
            </p:nvSpPr>
            <p:spPr>
              <a:xfrm>
                <a:off x="3686175" y="5038725"/>
                <a:ext cx="381000" cy="190500"/>
              </a:xfrm>
              <a:custGeom>
                <a:avLst/>
                <a:gdLst>
                  <a:gd name="connsiteX0" fmla="*/ 0 w 381638"/>
                  <a:gd name="connsiteY0" fmla="*/ 190500 h 190500"/>
                  <a:gd name="connsiteX1" fmla="*/ 28575 w 381638"/>
                  <a:gd name="connsiteY1" fmla="*/ 180975 h 190500"/>
                  <a:gd name="connsiteX2" fmla="*/ 57150 w 381638"/>
                  <a:gd name="connsiteY2" fmla="*/ 161925 h 190500"/>
                  <a:gd name="connsiteX3" fmla="*/ 85725 w 381638"/>
                  <a:gd name="connsiteY3" fmla="*/ 171450 h 190500"/>
                  <a:gd name="connsiteX4" fmla="*/ 133350 w 381638"/>
                  <a:gd name="connsiteY4" fmla="*/ 161925 h 190500"/>
                  <a:gd name="connsiteX5" fmla="*/ 161925 w 381638"/>
                  <a:gd name="connsiteY5" fmla="*/ 142875 h 190500"/>
                  <a:gd name="connsiteX6" fmla="*/ 209550 w 381638"/>
                  <a:gd name="connsiteY6" fmla="*/ 133350 h 190500"/>
                  <a:gd name="connsiteX7" fmla="*/ 295275 w 381638"/>
                  <a:gd name="connsiteY7" fmla="*/ 76200 h 190500"/>
                  <a:gd name="connsiteX8" fmla="*/ 323850 w 381638"/>
                  <a:gd name="connsiteY8" fmla="*/ 57150 h 190500"/>
                  <a:gd name="connsiteX9" fmla="*/ 371475 w 381638"/>
                  <a:gd name="connsiteY9" fmla="*/ 47625 h 190500"/>
                  <a:gd name="connsiteX10" fmla="*/ 371475 w 381638"/>
                  <a:gd name="connsiteY10"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38" h="190500">
                    <a:moveTo>
                      <a:pt x="0" y="190500"/>
                    </a:moveTo>
                    <a:cubicBezTo>
                      <a:pt x="9525" y="187325"/>
                      <a:pt x="19595" y="185465"/>
                      <a:pt x="28575" y="180975"/>
                    </a:cubicBezTo>
                    <a:cubicBezTo>
                      <a:pt x="38814" y="175855"/>
                      <a:pt x="45858" y="163807"/>
                      <a:pt x="57150" y="161925"/>
                    </a:cubicBezTo>
                    <a:cubicBezTo>
                      <a:pt x="67054" y="160274"/>
                      <a:pt x="76200" y="168275"/>
                      <a:pt x="85725" y="171450"/>
                    </a:cubicBezTo>
                    <a:cubicBezTo>
                      <a:pt x="101600" y="168275"/>
                      <a:pt x="118191" y="167609"/>
                      <a:pt x="133350" y="161925"/>
                    </a:cubicBezTo>
                    <a:cubicBezTo>
                      <a:pt x="144069" y="157905"/>
                      <a:pt x="151206" y="146895"/>
                      <a:pt x="161925" y="142875"/>
                    </a:cubicBezTo>
                    <a:cubicBezTo>
                      <a:pt x="177084" y="137191"/>
                      <a:pt x="193675" y="136525"/>
                      <a:pt x="209550" y="133350"/>
                    </a:cubicBezTo>
                    <a:lnTo>
                      <a:pt x="295275" y="76200"/>
                    </a:lnTo>
                    <a:cubicBezTo>
                      <a:pt x="304800" y="69850"/>
                      <a:pt x="312625" y="59395"/>
                      <a:pt x="323850" y="57150"/>
                    </a:cubicBezTo>
                    <a:cubicBezTo>
                      <a:pt x="339725" y="53975"/>
                      <a:pt x="361111" y="60062"/>
                      <a:pt x="371475" y="47625"/>
                    </a:cubicBezTo>
                    <a:cubicBezTo>
                      <a:pt x="381638" y="35429"/>
                      <a:pt x="371475" y="15875"/>
                      <a:pt x="371475"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8" name="27 Forma libre"/>
              <p:cNvSpPr/>
              <p:nvPr/>
            </p:nvSpPr>
            <p:spPr>
              <a:xfrm>
                <a:off x="5791200" y="4219575"/>
                <a:ext cx="133350" cy="66675"/>
              </a:xfrm>
              <a:custGeom>
                <a:avLst/>
                <a:gdLst>
                  <a:gd name="connsiteX0" fmla="*/ 0 w 133350"/>
                  <a:gd name="connsiteY0" fmla="*/ 66675 h 66675"/>
                  <a:gd name="connsiteX1" fmla="*/ 28575 w 133350"/>
                  <a:gd name="connsiteY1" fmla="*/ 57150 h 66675"/>
                  <a:gd name="connsiteX2" fmla="*/ 95250 w 133350"/>
                  <a:gd name="connsiteY2" fmla="*/ 47625 h 66675"/>
                  <a:gd name="connsiteX3" fmla="*/ 104775 w 133350"/>
                  <a:gd name="connsiteY3" fmla="*/ 19050 h 66675"/>
                  <a:gd name="connsiteX4" fmla="*/ 133350 w 13335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66675">
                    <a:moveTo>
                      <a:pt x="0" y="66675"/>
                    </a:moveTo>
                    <a:cubicBezTo>
                      <a:pt x="9525" y="63500"/>
                      <a:pt x="18730" y="59119"/>
                      <a:pt x="28575" y="57150"/>
                    </a:cubicBezTo>
                    <a:cubicBezTo>
                      <a:pt x="50590" y="52747"/>
                      <a:pt x="75170" y="57665"/>
                      <a:pt x="95250" y="47625"/>
                    </a:cubicBezTo>
                    <a:cubicBezTo>
                      <a:pt x="104230" y="43135"/>
                      <a:pt x="98503" y="26890"/>
                      <a:pt x="104775" y="19050"/>
                    </a:cubicBezTo>
                    <a:cubicBezTo>
                      <a:pt x="111926" y="10111"/>
                      <a:pt x="133350" y="0"/>
                      <a:pt x="13335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9" name="28 Forma libre"/>
              <p:cNvSpPr/>
              <p:nvPr/>
            </p:nvSpPr>
            <p:spPr>
              <a:xfrm>
                <a:off x="3467100" y="1714500"/>
                <a:ext cx="327025" cy="742950"/>
              </a:xfrm>
              <a:custGeom>
                <a:avLst/>
                <a:gdLst>
                  <a:gd name="connsiteX0" fmla="*/ 314325 w 327434"/>
                  <a:gd name="connsiteY0" fmla="*/ 0 h 742950"/>
                  <a:gd name="connsiteX1" fmla="*/ 304800 w 327434"/>
                  <a:gd name="connsiteY1" fmla="*/ 190500 h 742950"/>
                  <a:gd name="connsiteX2" fmla="*/ 238125 w 327434"/>
                  <a:gd name="connsiteY2" fmla="*/ 200025 h 742950"/>
                  <a:gd name="connsiteX3" fmla="*/ 209550 w 327434"/>
                  <a:gd name="connsiteY3" fmla="*/ 209550 h 742950"/>
                  <a:gd name="connsiteX4" fmla="*/ 0 w 327434"/>
                  <a:gd name="connsiteY4" fmla="*/ 219075 h 742950"/>
                  <a:gd name="connsiteX5" fmla="*/ 9525 w 327434"/>
                  <a:gd name="connsiteY5" fmla="*/ 457200 h 742950"/>
                  <a:gd name="connsiteX6" fmla="*/ 9525 w 327434"/>
                  <a:gd name="connsiteY6" fmla="*/ 723900 h 742950"/>
                  <a:gd name="connsiteX7" fmla="*/ 0 w 327434"/>
                  <a:gd name="connsiteY7" fmla="*/ 74295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434" h="742950">
                    <a:moveTo>
                      <a:pt x="314325" y="0"/>
                    </a:moveTo>
                    <a:cubicBezTo>
                      <a:pt x="311150" y="63500"/>
                      <a:pt x="327434" y="131086"/>
                      <a:pt x="304800" y="190500"/>
                    </a:cubicBezTo>
                    <a:cubicBezTo>
                      <a:pt x="296808" y="211480"/>
                      <a:pt x="260140" y="195622"/>
                      <a:pt x="238125" y="200025"/>
                    </a:cubicBezTo>
                    <a:cubicBezTo>
                      <a:pt x="228280" y="201994"/>
                      <a:pt x="219558" y="208749"/>
                      <a:pt x="209550" y="209550"/>
                    </a:cubicBezTo>
                    <a:cubicBezTo>
                      <a:pt x="139851" y="215126"/>
                      <a:pt x="69850" y="215900"/>
                      <a:pt x="0" y="219075"/>
                    </a:cubicBezTo>
                    <a:cubicBezTo>
                      <a:pt x="38153" y="333534"/>
                      <a:pt x="20105" y="256172"/>
                      <a:pt x="9525" y="457200"/>
                    </a:cubicBezTo>
                    <a:cubicBezTo>
                      <a:pt x="18087" y="585635"/>
                      <a:pt x="25934" y="600833"/>
                      <a:pt x="9525" y="723900"/>
                    </a:cubicBezTo>
                    <a:cubicBezTo>
                      <a:pt x="8587" y="730937"/>
                      <a:pt x="3175" y="736600"/>
                      <a:pt x="0" y="74295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0" name="29 Forma libre"/>
              <p:cNvSpPr/>
              <p:nvPr/>
            </p:nvSpPr>
            <p:spPr>
              <a:xfrm>
                <a:off x="1247775" y="5438775"/>
                <a:ext cx="1009650" cy="136525"/>
              </a:xfrm>
              <a:custGeom>
                <a:avLst/>
                <a:gdLst>
                  <a:gd name="connsiteX0" fmla="*/ 1009650 w 1009650"/>
                  <a:gd name="connsiteY0" fmla="*/ 0 h 136155"/>
                  <a:gd name="connsiteX1" fmla="*/ 981075 w 1009650"/>
                  <a:gd name="connsiteY1" fmla="*/ 9525 h 136155"/>
                  <a:gd name="connsiteX2" fmla="*/ 904875 w 1009650"/>
                  <a:gd name="connsiteY2" fmla="*/ 19050 h 136155"/>
                  <a:gd name="connsiteX3" fmla="*/ 876300 w 1009650"/>
                  <a:gd name="connsiteY3" fmla="*/ 38100 h 136155"/>
                  <a:gd name="connsiteX4" fmla="*/ 819150 w 1009650"/>
                  <a:gd name="connsiteY4" fmla="*/ 66675 h 136155"/>
                  <a:gd name="connsiteX5" fmla="*/ 800100 w 1009650"/>
                  <a:gd name="connsiteY5" fmla="*/ 95250 h 136155"/>
                  <a:gd name="connsiteX6" fmla="*/ 771525 w 1009650"/>
                  <a:gd name="connsiteY6" fmla="*/ 104775 h 136155"/>
                  <a:gd name="connsiteX7" fmla="*/ 628650 w 1009650"/>
                  <a:gd name="connsiteY7" fmla="*/ 95250 h 136155"/>
                  <a:gd name="connsiteX8" fmla="*/ 200025 w 1009650"/>
                  <a:gd name="connsiteY8" fmla="*/ 114300 h 136155"/>
                  <a:gd name="connsiteX9" fmla="*/ 161925 w 1009650"/>
                  <a:gd name="connsiteY9" fmla="*/ 123825 h 136155"/>
                  <a:gd name="connsiteX10" fmla="*/ 0 w 1009650"/>
                  <a:gd name="connsiteY10" fmla="*/ 133350 h 13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0" h="136155">
                    <a:moveTo>
                      <a:pt x="1009650" y="0"/>
                    </a:moveTo>
                    <a:cubicBezTo>
                      <a:pt x="1000125" y="3175"/>
                      <a:pt x="990953" y="7729"/>
                      <a:pt x="981075" y="9525"/>
                    </a:cubicBezTo>
                    <a:cubicBezTo>
                      <a:pt x="955890" y="14104"/>
                      <a:pt x="929571" y="12315"/>
                      <a:pt x="904875" y="19050"/>
                    </a:cubicBezTo>
                    <a:cubicBezTo>
                      <a:pt x="893831" y="22062"/>
                      <a:pt x="886539" y="32980"/>
                      <a:pt x="876300" y="38100"/>
                    </a:cubicBezTo>
                    <a:cubicBezTo>
                      <a:pt x="797430" y="77535"/>
                      <a:pt x="901042" y="12080"/>
                      <a:pt x="819150" y="66675"/>
                    </a:cubicBezTo>
                    <a:cubicBezTo>
                      <a:pt x="812800" y="76200"/>
                      <a:pt x="809039" y="88099"/>
                      <a:pt x="800100" y="95250"/>
                    </a:cubicBezTo>
                    <a:cubicBezTo>
                      <a:pt x="792260" y="101522"/>
                      <a:pt x="781565" y="104775"/>
                      <a:pt x="771525" y="104775"/>
                    </a:cubicBezTo>
                    <a:cubicBezTo>
                      <a:pt x="723794" y="104775"/>
                      <a:pt x="676275" y="98425"/>
                      <a:pt x="628650" y="95250"/>
                    </a:cubicBezTo>
                    <a:cubicBezTo>
                      <a:pt x="567144" y="97528"/>
                      <a:pt x="288404" y="106266"/>
                      <a:pt x="200025" y="114300"/>
                    </a:cubicBezTo>
                    <a:cubicBezTo>
                      <a:pt x="186988" y="115485"/>
                      <a:pt x="174864" y="121834"/>
                      <a:pt x="161925" y="123825"/>
                    </a:cubicBezTo>
                    <a:cubicBezTo>
                      <a:pt x="81780" y="136155"/>
                      <a:pt x="77719" y="133350"/>
                      <a:pt x="0" y="13335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1" name="30 Forma libre"/>
              <p:cNvSpPr/>
              <p:nvPr/>
            </p:nvSpPr>
            <p:spPr>
              <a:xfrm>
                <a:off x="5353050" y="5248275"/>
                <a:ext cx="327025" cy="733425"/>
              </a:xfrm>
              <a:custGeom>
                <a:avLst/>
                <a:gdLst>
                  <a:gd name="connsiteX0" fmla="*/ 0 w 327442"/>
                  <a:gd name="connsiteY0" fmla="*/ 733425 h 733425"/>
                  <a:gd name="connsiteX1" fmla="*/ 57150 w 327442"/>
                  <a:gd name="connsiteY1" fmla="*/ 695325 h 733425"/>
                  <a:gd name="connsiteX2" fmla="*/ 66675 w 327442"/>
                  <a:gd name="connsiteY2" fmla="*/ 666750 h 733425"/>
                  <a:gd name="connsiteX3" fmla="*/ 123825 w 327442"/>
                  <a:gd name="connsiteY3" fmla="*/ 638175 h 733425"/>
                  <a:gd name="connsiteX4" fmla="*/ 152400 w 327442"/>
                  <a:gd name="connsiteY4" fmla="*/ 619125 h 733425"/>
                  <a:gd name="connsiteX5" fmla="*/ 171450 w 327442"/>
                  <a:gd name="connsiteY5" fmla="*/ 438150 h 733425"/>
                  <a:gd name="connsiteX6" fmla="*/ 180975 w 327442"/>
                  <a:gd name="connsiteY6" fmla="*/ 371475 h 733425"/>
                  <a:gd name="connsiteX7" fmla="*/ 190500 w 327442"/>
                  <a:gd name="connsiteY7" fmla="*/ 342900 h 733425"/>
                  <a:gd name="connsiteX8" fmla="*/ 219075 w 327442"/>
                  <a:gd name="connsiteY8" fmla="*/ 333375 h 733425"/>
                  <a:gd name="connsiteX9" fmla="*/ 228600 w 327442"/>
                  <a:gd name="connsiteY9" fmla="*/ 304800 h 733425"/>
                  <a:gd name="connsiteX10" fmla="*/ 238125 w 327442"/>
                  <a:gd name="connsiteY10" fmla="*/ 247650 h 733425"/>
                  <a:gd name="connsiteX11" fmla="*/ 257175 w 327442"/>
                  <a:gd name="connsiteY11" fmla="*/ 219075 h 733425"/>
                  <a:gd name="connsiteX12" fmla="*/ 266700 w 327442"/>
                  <a:gd name="connsiteY12" fmla="*/ 190500 h 733425"/>
                  <a:gd name="connsiteX13" fmla="*/ 295275 w 327442"/>
                  <a:gd name="connsiteY13" fmla="*/ 171450 h 733425"/>
                  <a:gd name="connsiteX14" fmla="*/ 314325 w 327442"/>
                  <a:gd name="connsiteY14" fmla="*/ 142875 h 733425"/>
                  <a:gd name="connsiteX15" fmla="*/ 323850 w 327442"/>
                  <a:gd name="connsiteY15" fmla="*/ 0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442" h="733425">
                    <a:moveTo>
                      <a:pt x="0" y="733425"/>
                    </a:moveTo>
                    <a:cubicBezTo>
                      <a:pt x="29958" y="723439"/>
                      <a:pt x="36765" y="725903"/>
                      <a:pt x="57150" y="695325"/>
                    </a:cubicBezTo>
                    <a:cubicBezTo>
                      <a:pt x="62719" y="686971"/>
                      <a:pt x="60403" y="674590"/>
                      <a:pt x="66675" y="666750"/>
                    </a:cubicBezTo>
                    <a:cubicBezTo>
                      <a:pt x="84873" y="644002"/>
                      <a:pt x="100818" y="649679"/>
                      <a:pt x="123825" y="638175"/>
                    </a:cubicBezTo>
                    <a:cubicBezTo>
                      <a:pt x="134064" y="633055"/>
                      <a:pt x="142875" y="625475"/>
                      <a:pt x="152400" y="619125"/>
                    </a:cubicBezTo>
                    <a:cubicBezTo>
                      <a:pt x="175131" y="528202"/>
                      <a:pt x="155114" y="617849"/>
                      <a:pt x="171450" y="438150"/>
                    </a:cubicBezTo>
                    <a:cubicBezTo>
                      <a:pt x="173483" y="415792"/>
                      <a:pt x="176572" y="393490"/>
                      <a:pt x="180975" y="371475"/>
                    </a:cubicBezTo>
                    <a:cubicBezTo>
                      <a:pt x="182944" y="361630"/>
                      <a:pt x="183400" y="350000"/>
                      <a:pt x="190500" y="342900"/>
                    </a:cubicBezTo>
                    <a:cubicBezTo>
                      <a:pt x="197600" y="335800"/>
                      <a:pt x="209550" y="336550"/>
                      <a:pt x="219075" y="333375"/>
                    </a:cubicBezTo>
                    <a:cubicBezTo>
                      <a:pt x="222250" y="323850"/>
                      <a:pt x="226422" y="314601"/>
                      <a:pt x="228600" y="304800"/>
                    </a:cubicBezTo>
                    <a:cubicBezTo>
                      <a:pt x="232790" y="285947"/>
                      <a:pt x="232018" y="265972"/>
                      <a:pt x="238125" y="247650"/>
                    </a:cubicBezTo>
                    <a:cubicBezTo>
                      <a:pt x="241745" y="236790"/>
                      <a:pt x="252055" y="229314"/>
                      <a:pt x="257175" y="219075"/>
                    </a:cubicBezTo>
                    <a:cubicBezTo>
                      <a:pt x="261665" y="210095"/>
                      <a:pt x="260428" y="198340"/>
                      <a:pt x="266700" y="190500"/>
                    </a:cubicBezTo>
                    <a:cubicBezTo>
                      <a:pt x="273851" y="181561"/>
                      <a:pt x="285750" y="177800"/>
                      <a:pt x="295275" y="171450"/>
                    </a:cubicBezTo>
                    <a:cubicBezTo>
                      <a:pt x="301625" y="161925"/>
                      <a:pt x="311036" y="153840"/>
                      <a:pt x="314325" y="142875"/>
                    </a:cubicBezTo>
                    <a:cubicBezTo>
                      <a:pt x="327442" y="99151"/>
                      <a:pt x="323850" y="44236"/>
                      <a:pt x="32385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2" name="31 Forma libre"/>
              <p:cNvSpPr/>
              <p:nvPr/>
            </p:nvSpPr>
            <p:spPr>
              <a:xfrm>
                <a:off x="3705225" y="2381250"/>
                <a:ext cx="209550" cy="304800"/>
              </a:xfrm>
              <a:custGeom>
                <a:avLst/>
                <a:gdLst>
                  <a:gd name="connsiteX0" fmla="*/ 0 w 209550"/>
                  <a:gd name="connsiteY0" fmla="*/ 0 h 304800"/>
                  <a:gd name="connsiteX1" fmla="*/ 28575 w 209550"/>
                  <a:gd name="connsiteY1" fmla="*/ 9525 h 304800"/>
                  <a:gd name="connsiteX2" fmla="*/ 47625 w 209550"/>
                  <a:gd name="connsiteY2" fmla="*/ 66675 h 304800"/>
                  <a:gd name="connsiteX3" fmla="*/ 76200 w 209550"/>
                  <a:gd name="connsiteY3" fmla="*/ 123825 h 304800"/>
                  <a:gd name="connsiteX4" fmla="*/ 133350 w 209550"/>
                  <a:gd name="connsiteY4" fmla="*/ 161925 h 304800"/>
                  <a:gd name="connsiteX5" fmla="*/ 161925 w 209550"/>
                  <a:gd name="connsiteY5" fmla="*/ 257175 h 304800"/>
                  <a:gd name="connsiteX6" fmla="*/ 180975 w 209550"/>
                  <a:gd name="connsiteY6" fmla="*/ 285750 h 304800"/>
                  <a:gd name="connsiteX7" fmla="*/ 209550 w 209550"/>
                  <a:gd name="connsiteY7"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50" h="304800">
                    <a:moveTo>
                      <a:pt x="0" y="0"/>
                    </a:moveTo>
                    <a:cubicBezTo>
                      <a:pt x="9525" y="3175"/>
                      <a:pt x="22739" y="1355"/>
                      <a:pt x="28575" y="9525"/>
                    </a:cubicBezTo>
                    <a:cubicBezTo>
                      <a:pt x="40247" y="25865"/>
                      <a:pt x="41275" y="47625"/>
                      <a:pt x="47625" y="66675"/>
                    </a:cubicBezTo>
                    <a:cubicBezTo>
                      <a:pt x="54419" y="87058"/>
                      <a:pt x="58822" y="108619"/>
                      <a:pt x="76200" y="123825"/>
                    </a:cubicBezTo>
                    <a:cubicBezTo>
                      <a:pt x="93430" y="138902"/>
                      <a:pt x="133350" y="161925"/>
                      <a:pt x="133350" y="161925"/>
                    </a:cubicBezTo>
                    <a:cubicBezTo>
                      <a:pt x="138675" y="183223"/>
                      <a:pt x="152649" y="243261"/>
                      <a:pt x="161925" y="257175"/>
                    </a:cubicBezTo>
                    <a:cubicBezTo>
                      <a:pt x="168275" y="266700"/>
                      <a:pt x="172880" y="277655"/>
                      <a:pt x="180975" y="285750"/>
                    </a:cubicBezTo>
                    <a:cubicBezTo>
                      <a:pt x="189070" y="293845"/>
                      <a:pt x="209550" y="304800"/>
                      <a:pt x="209550" y="30480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4" name="33 Forma libre"/>
              <p:cNvSpPr/>
              <p:nvPr/>
            </p:nvSpPr>
            <p:spPr>
              <a:xfrm>
                <a:off x="4524375" y="1190625"/>
                <a:ext cx="219075" cy="1009650"/>
              </a:xfrm>
              <a:custGeom>
                <a:avLst/>
                <a:gdLst>
                  <a:gd name="connsiteX0" fmla="*/ 219075 w 219075"/>
                  <a:gd name="connsiteY0" fmla="*/ 0 h 1009650"/>
                  <a:gd name="connsiteX1" fmla="*/ 209550 w 219075"/>
                  <a:gd name="connsiteY1" fmla="*/ 28575 h 1009650"/>
                  <a:gd name="connsiteX2" fmla="*/ 190500 w 219075"/>
                  <a:gd name="connsiteY2" fmla="*/ 57150 h 1009650"/>
                  <a:gd name="connsiteX3" fmla="*/ 152400 w 219075"/>
                  <a:gd name="connsiteY3" fmla="*/ 180975 h 1009650"/>
                  <a:gd name="connsiteX4" fmla="*/ 133350 w 219075"/>
                  <a:gd name="connsiteY4" fmla="*/ 238125 h 1009650"/>
                  <a:gd name="connsiteX5" fmla="*/ 123825 w 219075"/>
                  <a:gd name="connsiteY5" fmla="*/ 276225 h 1009650"/>
                  <a:gd name="connsiteX6" fmla="*/ 95250 w 219075"/>
                  <a:gd name="connsiteY6" fmla="*/ 295275 h 1009650"/>
                  <a:gd name="connsiteX7" fmla="*/ 85725 w 219075"/>
                  <a:gd name="connsiteY7" fmla="*/ 371475 h 1009650"/>
                  <a:gd name="connsiteX8" fmla="*/ 57150 w 219075"/>
                  <a:gd name="connsiteY8" fmla="*/ 390525 h 1009650"/>
                  <a:gd name="connsiteX9" fmla="*/ 38100 w 219075"/>
                  <a:gd name="connsiteY9" fmla="*/ 447675 h 1009650"/>
                  <a:gd name="connsiteX10" fmla="*/ 9525 w 219075"/>
                  <a:gd name="connsiteY10" fmla="*/ 571500 h 1009650"/>
                  <a:gd name="connsiteX11" fmla="*/ 0 w 219075"/>
                  <a:gd name="connsiteY11" fmla="*/ 600075 h 1009650"/>
                  <a:gd name="connsiteX12" fmla="*/ 28575 w 219075"/>
                  <a:gd name="connsiteY12" fmla="*/ 666750 h 1009650"/>
                  <a:gd name="connsiteX13" fmla="*/ 57150 w 219075"/>
                  <a:gd name="connsiteY13" fmla="*/ 685800 h 1009650"/>
                  <a:gd name="connsiteX14" fmla="*/ 66675 w 219075"/>
                  <a:gd name="connsiteY14" fmla="*/ 714375 h 1009650"/>
                  <a:gd name="connsiteX15" fmla="*/ 66675 w 219075"/>
                  <a:gd name="connsiteY15" fmla="*/ 904875 h 1009650"/>
                  <a:gd name="connsiteX16" fmla="*/ 38100 w 219075"/>
                  <a:gd name="connsiteY16" fmla="*/ 914400 h 1009650"/>
                  <a:gd name="connsiteX17" fmla="*/ 28575 w 219075"/>
                  <a:gd name="connsiteY17" fmla="*/ 942975 h 1009650"/>
                  <a:gd name="connsiteX18" fmla="*/ 19050 w 219075"/>
                  <a:gd name="connsiteY18" fmla="*/ 100965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75" h="1009650">
                    <a:moveTo>
                      <a:pt x="219075" y="0"/>
                    </a:moveTo>
                    <a:cubicBezTo>
                      <a:pt x="215900" y="9525"/>
                      <a:pt x="214040" y="19595"/>
                      <a:pt x="209550" y="28575"/>
                    </a:cubicBezTo>
                    <a:cubicBezTo>
                      <a:pt x="204430" y="38814"/>
                      <a:pt x="192899" y="45956"/>
                      <a:pt x="190500" y="57150"/>
                    </a:cubicBezTo>
                    <a:cubicBezTo>
                      <a:pt x="163216" y="184474"/>
                      <a:pt x="215613" y="138833"/>
                      <a:pt x="152400" y="180975"/>
                    </a:cubicBezTo>
                    <a:cubicBezTo>
                      <a:pt x="146050" y="200025"/>
                      <a:pt x="138220" y="218644"/>
                      <a:pt x="133350" y="238125"/>
                    </a:cubicBezTo>
                    <a:cubicBezTo>
                      <a:pt x="130175" y="250825"/>
                      <a:pt x="131087" y="265333"/>
                      <a:pt x="123825" y="276225"/>
                    </a:cubicBezTo>
                    <a:cubicBezTo>
                      <a:pt x="117475" y="285750"/>
                      <a:pt x="104775" y="288925"/>
                      <a:pt x="95250" y="295275"/>
                    </a:cubicBezTo>
                    <a:cubicBezTo>
                      <a:pt x="92075" y="320675"/>
                      <a:pt x="95232" y="347708"/>
                      <a:pt x="85725" y="371475"/>
                    </a:cubicBezTo>
                    <a:cubicBezTo>
                      <a:pt x="81473" y="382104"/>
                      <a:pt x="63217" y="380817"/>
                      <a:pt x="57150" y="390525"/>
                    </a:cubicBezTo>
                    <a:cubicBezTo>
                      <a:pt x="46507" y="407553"/>
                      <a:pt x="38100" y="447675"/>
                      <a:pt x="38100" y="447675"/>
                    </a:cubicBezTo>
                    <a:cubicBezTo>
                      <a:pt x="25735" y="534229"/>
                      <a:pt x="35675" y="493051"/>
                      <a:pt x="9525" y="571500"/>
                    </a:cubicBezTo>
                    <a:lnTo>
                      <a:pt x="0" y="600075"/>
                    </a:lnTo>
                    <a:cubicBezTo>
                      <a:pt x="7287" y="629222"/>
                      <a:pt x="6649" y="644824"/>
                      <a:pt x="28575" y="666750"/>
                    </a:cubicBezTo>
                    <a:cubicBezTo>
                      <a:pt x="36670" y="674845"/>
                      <a:pt x="47625" y="679450"/>
                      <a:pt x="57150" y="685800"/>
                    </a:cubicBezTo>
                    <a:cubicBezTo>
                      <a:pt x="60325" y="695325"/>
                      <a:pt x="64706" y="704530"/>
                      <a:pt x="66675" y="714375"/>
                    </a:cubicBezTo>
                    <a:cubicBezTo>
                      <a:pt x="78856" y="775280"/>
                      <a:pt x="83819" y="844870"/>
                      <a:pt x="66675" y="904875"/>
                    </a:cubicBezTo>
                    <a:cubicBezTo>
                      <a:pt x="63917" y="914529"/>
                      <a:pt x="47625" y="911225"/>
                      <a:pt x="38100" y="914400"/>
                    </a:cubicBezTo>
                    <a:cubicBezTo>
                      <a:pt x="34925" y="923925"/>
                      <a:pt x="30753" y="933174"/>
                      <a:pt x="28575" y="942975"/>
                    </a:cubicBezTo>
                    <a:cubicBezTo>
                      <a:pt x="18528" y="988186"/>
                      <a:pt x="19050" y="983290"/>
                      <a:pt x="19050" y="100965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5" name="34 Forma libre"/>
              <p:cNvSpPr/>
              <p:nvPr/>
            </p:nvSpPr>
            <p:spPr>
              <a:xfrm>
                <a:off x="1847850" y="2657475"/>
                <a:ext cx="2020888" cy="1695450"/>
              </a:xfrm>
              <a:custGeom>
                <a:avLst/>
                <a:gdLst>
                  <a:gd name="connsiteX0" fmla="*/ 0 w 2021061"/>
                  <a:gd name="connsiteY0" fmla="*/ 1695450 h 1696158"/>
                  <a:gd name="connsiteX1" fmla="*/ 114300 w 2021061"/>
                  <a:gd name="connsiteY1" fmla="*/ 1685925 h 1696158"/>
                  <a:gd name="connsiteX2" fmla="*/ 171450 w 2021061"/>
                  <a:gd name="connsiteY2" fmla="*/ 1647825 h 1696158"/>
                  <a:gd name="connsiteX3" fmla="*/ 200025 w 2021061"/>
                  <a:gd name="connsiteY3" fmla="*/ 1628775 h 1696158"/>
                  <a:gd name="connsiteX4" fmla="*/ 247650 w 2021061"/>
                  <a:gd name="connsiteY4" fmla="*/ 1619250 h 1696158"/>
                  <a:gd name="connsiteX5" fmla="*/ 276225 w 2021061"/>
                  <a:gd name="connsiteY5" fmla="*/ 1609725 h 1696158"/>
                  <a:gd name="connsiteX6" fmla="*/ 333375 w 2021061"/>
                  <a:gd name="connsiteY6" fmla="*/ 1600200 h 1696158"/>
                  <a:gd name="connsiteX7" fmla="*/ 295275 w 2021061"/>
                  <a:gd name="connsiteY7" fmla="*/ 1552575 h 1696158"/>
                  <a:gd name="connsiteX8" fmla="*/ 323850 w 2021061"/>
                  <a:gd name="connsiteY8" fmla="*/ 1543050 h 1696158"/>
                  <a:gd name="connsiteX9" fmla="*/ 352425 w 2021061"/>
                  <a:gd name="connsiteY9" fmla="*/ 1524000 h 1696158"/>
                  <a:gd name="connsiteX10" fmla="*/ 390525 w 2021061"/>
                  <a:gd name="connsiteY10" fmla="*/ 1466850 h 1696158"/>
                  <a:gd name="connsiteX11" fmla="*/ 400050 w 2021061"/>
                  <a:gd name="connsiteY11" fmla="*/ 1438275 h 1696158"/>
                  <a:gd name="connsiteX12" fmla="*/ 428625 w 2021061"/>
                  <a:gd name="connsiteY12" fmla="*/ 1428750 h 1696158"/>
                  <a:gd name="connsiteX13" fmla="*/ 438150 w 2021061"/>
                  <a:gd name="connsiteY13" fmla="*/ 1390650 h 1696158"/>
                  <a:gd name="connsiteX14" fmla="*/ 466725 w 2021061"/>
                  <a:gd name="connsiteY14" fmla="*/ 1371600 h 1696158"/>
                  <a:gd name="connsiteX15" fmla="*/ 561975 w 2021061"/>
                  <a:gd name="connsiteY15" fmla="*/ 1352550 h 1696158"/>
                  <a:gd name="connsiteX16" fmla="*/ 571500 w 2021061"/>
                  <a:gd name="connsiteY16" fmla="*/ 1238250 h 1696158"/>
                  <a:gd name="connsiteX17" fmla="*/ 581025 w 2021061"/>
                  <a:gd name="connsiteY17" fmla="*/ 1209675 h 1696158"/>
                  <a:gd name="connsiteX18" fmla="*/ 609600 w 2021061"/>
                  <a:gd name="connsiteY18" fmla="*/ 1181100 h 1696158"/>
                  <a:gd name="connsiteX19" fmla="*/ 619125 w 2021061"/>
                  <a:gd name="connsiteY19" fmla="*/ 1123950 h 1696158"/>
                  <a:gd name="connsiteX20" fmla="*/ 628650 w 2021061"/>
                  <a:gd name="connsiteY20" fmla="*/ 1095375 h 1696158"/>
                  <a:gd name="connsiteX21" fmla="*/ 638175 w 2021061"/>
                  <a:gd name="connsiteY21" fmla="*/ 1019175 h 1696158"/>
                  <a:gd name="connsiteX22" fmla="*/ 647700 w 2021061"/>
                  <a:gd name="connsiteY22" fmla="*/ 990600 h 1696158"/>
                  <a:gd name="connsiteX23" fmla="*/ 800100 w 2021061"/>
                  <a:gd name="connsiteY23" fmla="*/ 981075 h 1696158"/>
                  <a:gd name="connsiteX24" fmla="*/ 819150 w 2021061"/>
                  <a:gd name="connsiteY24" fmla="*/ 952500 h 1696158"/>
                  <a:gd name="connsiteX25" fmla="*/ 828675 w 2021061"/>
                  <a:gd name="connsiteY25" fmla="*/ 885825 h 1696158"/>
                  <a:gd name="connsiteX26" fmla="*/ 838200 w 2021061"/>
                  <a:gd name="connsiteY26" fmla="*/ 847725 h 1696158"/>
                  <a:gd name="connsiteX27" fmla="*/ 876300 w 2021061"/>
                  <a:gd name="connsiteY27" fmla="*/ 800100 h 1696158"/>
                  <a:gd name="connsiteX28" fmla="*/ 942975 w 2021061"/>
                  <a:gd name="connsiteY28" fmla="*/ 790575 h 1696158"/>
                  <a:gd name="connsiteX29" fmla="*/ 962025 w 2021061"/>
                  <a:gd name="connsiteY29" fmla="*/ 714375 h 1696158"/>
                  <a:gd name="connsiteX30" fmla="*/ 971550 w 2021061"/>
                  <a:gd name="connsiteY30" fmla="*/ 685800 h 1696158"/>
                  <a:gd name="connsiteX31" fmla="*/ 1028700 w 2021061"/>
                  <a:gd name="connsiteY31" fmla="*/ 666750 h 1696158"/>
                  <a:gd name="connsiteX32" fmla="*/ 1057275 w 2021061"/>
                  <a:gd name="connsiteY32" fmla="*/ 638175 h 1696158"/>
                  <a:gd name="connsiteX33" fmla="*/ 1123950 w 2021061"/>
                  <a:gd name="connsiteY33" fmla="*/ 638175 h 1696158"/>
                  <a:gd name="connsiteX34" fmla="*/ 1209675 w 2021061"/>
                  <a:gd name="connsiteY34" fmla="*/ 647700 h 1696158"/>
                  <a:gd name="connsiteX35" fmla="*/ 1257300 w 2021061"/>
                  <a:gd name="connsiteY35" fmla="*/ 638175 h 1696158"/>
                  <a:gd name="connsiteX36" fmla="*/ 1266825 w 2021061"/>
                  <a:gd name="connsiteY36" fmla="*/ 609600 h 1696158"/>
                  <a:gd name="connsiteX37" fmla="*/ 1295400 w 2021061"/>
                  <a:gd name="connsiteY37" fmla="*/ 600075 h 1696158"/>
                  <a:gd name="connsiteX38" fmla="*/ 1304925 w 2021061"/>
                  <a:gd name="connsiteY38" fmla="*/ 571500 h 1696158"/>
                  <a:gd name="connsiteX39" fmla="*/ 1362075 w 2021061"/>
                  <a:gd name="connsiteY39" fmla="*/ 552450 h 1696158"/>
                  <a:gd name="connsiteX40" fmla="*/ 1371600 w 2021061"/>
                  <a:gd name="connsiteY40" fmla="*/ 523875 h 1696158"/>
                  <a:gd name="connsiteX41" fmla="*/ 1400175 w 2021061"/>
                  <a:gd name="connsiteY41" fmla="*/ 514350 h 1696158"/>
                  <a:gd name="connsiteX42" fmla="*/ 1514475 w 2021061"/>
                  <a:gd name="connsiteY42" fmla="*/ 504825 h 1696158"/>
                  <a:gd name="connsiteX43" fmla="*/ 1552575 w 2021061"/>
                  <a:gd name="connsiteY43" fmla="*/ 247650 h 1696158"/>
                  <a:gd name="connsiteX44" fmla="*/ 1600200 w 2021061"/>
                  <a:gd name="connsiteY44" fmla="*/ 238125 h 1696158"/>
                  <a:gd name="connsiteX45" fmla="*/ 1657350 w 2021061"/>
                  <a:gd name="connsiteY45" fmla="*/ 200025 h 1696158"/>
                  <a:gd name="connsiteX46" fmla="*/ 1685925 w 2021061"/>
                  <a:gd name="connsiteY46" fmla="*/ 190500 h 1696158"/>
                  <a:gd name="connsiteX47" fmla="*/ 1743075 w 2021061"/>
                  <a:gd name="connsiteY47" fmla="*/ 152400 h 1696158"/>
                  <a:gd name="connsiteX48" fmla="*/ 1790700 w 2021061"/>
                  <a:gd name="connsiteY48" fmla="*/ 114300 h 1696158"/>
                  <a:gd name="connsiteX49" fmla="*/ 1847850 w 2021061"/>
                  <a:gd name="connsiteY49" fmla="*/ 76200 h 1696158"/>
                  <a:gd name="connsiteX50" fmla="*/ 1876425 w 2021061"/>
                  <a:gd name="connsiteY50" fmla="*/ 57150 h 1696158"/>
                  <a:gd name="connsiteX51" fmla="*/ 2000250 w 2021061"/>
                  <a:gd name="connsiteY51" fmla="*/ 38100 h 1696158"/>
                  <a:gd name="connsiteX52" fmla="*/ 2019300 w 2021061"/>
                  <a:gd name="connsiteY52" fmla="*/ 0 h 169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21061" h="1696158">
                    <a:moveTo>
                      <a:pt x="0" y="1695450"/>
                    </a:moveTo>
                    <a:cubicBezTo>
                      <a:pt x="38100" y="1692275"/>
                      <a:pt x="77463" y="1696158"/>
                      <a:pt x="114300" y="1685925"/>
                    </a:cubicBezTo>
                    <a:cubicBezTo>
                      <a:pt x="136360" y="1679797"/>
                      <a:pt x="152400" y="1660525"/>
                      <a:pt x="171450" y="1647825"/>
                    </a:cubicBezTo>
                    <a:cubicBezTo>
                      <a:pt x="180975" y="1641475"/>
                      <a:pt x="188800" y="1631020"/>
                      <a:pt x="200025" y="1628775"/>
                    </a:cubicBezTo>
                    <a:cubicBezTo>
                      <a:pt x="215900" y="1625600"/>
                      <a:pt x="231944" y="1623177"/>
                      <a:pt x="247650" y="1619250"/>
                    </a:cubicBezTo>
                    <a:cubicBezTo>
                      <a:pt x="257390" y="1616815"/>
                      <a:pt x="266424" y="1611903"/>
                      <a:pt x="276225" y="1609725"/>
                    </a:cubicBezTo>
                    <a:cubicBezTo>
                      <a:pt x="295078" y="1605535"/>
                      <a:pt x="314325" y="1603375"/>
                      <a:pt x="333375" y="1600200"/>
                    </a:cubicBezTo>
                    <a:cubicBezTo>
                      <a:pt x="324548" y="1594315"/>
                      <a:pt x="283773" y="1575579"/>
                      <a:pt x="295275" y="1552575"/>
                    </a:cubicBezTo>
                    <a:cubicBezTo>
                      <a:pt x="299765" y="1543595"/>
                      <a:pt x="314870" y="1547540"/>
                      <a:pt x="323850" y="1543050"/>
                    </a:cubicBezTo>
                    <a:cubicBezTo>
                      <a:pt x="334089" y="1537930"/>
                      <a:pt x="342900" y="1530350"/>
                      <a:pt x="352425" y="1524000"/>
                    </a:cubicBezTo>
                    <a:cubicBezTo>
                      <a:pt x="365125" y="1504950"/>
                      <a:pt x="383285" y="1488570"/>
                      <a:pt x="390525" y="1466850"/>
                    </a:cubicBezTo>
                    <a:cubicBezTo>
                      <a:pt x="393700" y="1457325"/>
                      <a:pt x="392950" y="1445375"/>
                      <a:pt x="400050" y="1438275"/>
                    </a:cubicBezTo>
                    <a:cubicBezTo>
                      <a:pt x="407150" y="1431175"/>
                      <a:pt x="419100" y="1431925"/>
                      <a:pt x="428625" y="1428750"/>
                    </a:cubicBezTo>
                    <a:cubicBezTo>
                      <a:pt x="431800" y="1416050"/>
                      <a:pt x="430888" y="1401542"/>
                      <a:pt x="438150" y="1390650"/>
                    </a:cubicBezTo>
                    <a:cubicBezTo>
                      <a:pt x="444500" y="1381125"/>
                      <a:pt x="456203" y="1376109"/>
                      <a:pt x="466725" y="1371600"/>
                    </a:cubicBezTo>
                    <a:cubicBezTo>
                      <a:pt x="484809" y="1363850"/>
                      <a:pt x="549082" y="1354699"/>
                      <a:pt x="561975" y="1352550"/>
                    </a:cubicBezTo>
                    <a:cubicBezTo>
                      <a:pt x="565150" y="1314450"/>
                      <a:pt x="566447" y="1276147"/>
                      <a:pt x="571500" y="1238250"/>
                    </a:cubicBezTo>
                    <a:cubicBezTo>
                      <a:pt x="572827" y="1228298"/>
                      <a:pt x="575456" y="1218029"/>
                      <a:pt x="581025" y="1209675"/>
                    </a:cubicBezTo>
                    <a:cubicBezTo>
                      <a:pt x="588497" y="1198467"/>
                      <a:pt x="600075" y="1190625"/>
                      <a:pt x="609600" y="1181100"/>
                    </a:cubicBezTo>
                    <a:cubicBezTo>
                      <a:pt x="612775" y="1162050"/>
                      <a:pt x="614935" y="1142803"/>
                      <a:pt x="619125" y="1123950"/>
                    </a:cubicBezTo>
                    <a:cubicBezTo>
                      <a:pt x="621303" y="1114149"/>
                      <a:pt x="626854" y="1105253"/>
                      <a:pt x="628650" y="1095375"/>
                    </a:cubicBezTo>
                    <a:cubicBezTo>
                      <a:pt x="633229" y="1070190"/>
                      <a:pt x="633596" y="1044360"/>
                      <a:pt x="638175" y="1019175"/>
                    </a:cubicBezTo>
                    <a:cubicBezTo>
                      <a:pt x="639971" y="1009297"/>
                      <a:pt x="637927" y="992900"/>
                      <a:pt x="647700" y="990600"/>
                    </a:cubicBezTo>
                    <a:cubicBezTo>
                      <a:pt x="697246" y="978942"/>
                      <a:pt x="749300" y="984250"/>
                      <a:pt x="800100" y="981075"/>
                    </a:cubicBezTo>
                    <a:cubicBezTo>
                      <a:pt x="806450" y="971550"/>
                      <a:pt x="815861" y="963465"/>
                      <a:pt x="819150" y="952500"/>
                    </a:cubicBezTo>
                    <a:cubicBezTo>
                      <a:pt x="825601" y="930996"/>
                      <a:pt x="824659" y="907914"/>
                      <a:pt x="828675" y="885825"/>
                    </a:cubicBezTo>
                    <a:cubicBezTo>
                      <a:pt x="831017" y="872945"/>
                      <a:pt x="834604" y="860312"/>
                      <a:pt x="838200" y="847725"/>
                    </a:cubicBezTo>
                    <a:cubicBezTo>
                      <a:pt x="845580" y="821895"/>
                      <a:pt x="845944" y="809207"/>
                      <a:pt x="876300" y="800100"/>
                    </a:cubicBezTo>
                    <a:cubicBezTo>
                      <a:pt x="897804" y="793649"/>
                      <a:pt x="920750" y="793750"/>
                      <a:pt x="942975" y="790575"/>
                    </a:cubicBezTo>
                    <a:cubicBezTo>
                      <a:pt x="964748" y="725256"/>
                      <a:pt x="939037" y="806327"/>
                      <a:pt x="962025" y="714375"/>
                    </a:cubicBezTo>
                    <a:cubicBezTo>
                      <a:pt x="964460" y="704635"/>
                      <a:pt x="963380" y="691636"/>
                      <a:pt x="971550" y="685800"/>
                    </a:cubicBezTo>
                    <a:cubicBezTo>
                      <a:pt x="987890" y="674128"/>
                      <a:pt x="1028700" y="666750"/>
                      <a:pt x="1028700" y="666750"/>
                    </a:cubicBezTo>
                    <a:cubicBezTo>
                      <a:pt x="1038225" y="657225"/>
                      <a:pt x="1046067" y="645647"/>
                      <a:pt x="1057275" y="638175"/>
                    </a:cubicBezTo>
                    <a:cubicBezTo>
                      <a:pt x="1085915" y="619082"/>
                      <a:pt x="1092217" y="633293"/>
                      <a:pt x="1123950" y="638175"/>
                    </a:cubicBezTo>
                    <a:cubicBezTo>
                      <a:pt x="1152367" y="642547"/>
                      <a:pt x="1181100" y="644525"/>
                      <a:pt x="1209675" y="647700"/>
                    </a:cubicBezTo>
                    <a:cubicBezTo>
                      <a:pt x="1225550" y="644525"/>
                      <a:pt x="1243830" y="647155"/>
                      <a:pt x="1257300" y="638175"/>
                    </a:cubicBezTo>
                    <a:cubicBezTo>
                      <a:pt x="1265654" y="632606"/>
                      <a:pt x="1259725" y="616700"/>
                      <a:pt x="1266825" y="609600"/>
                    </a:cubicBezTo>
                    <a:cubicBezTo>
                      <a:pt x="1273925" y="602500"/>
                      <a:pt x="1285875" y="603250"/>
                      <a:pt x="1295400" y="600075"/>
                    </a:cubicBezTo>
                    <a:cubicBezTo>
                      <a:pt x="1298575" y="590550"/>
                      <a:pt x="1296755" y="577336"/>
                      <a:pt x="1304925" y="571500"/>
                    </a:cubicBezTo>
                    <a:cubicBezTo>
                      <a:pt x="1321265" y="559828"/>
                      <a:pt x="1362075" y="552450"/>
                      <a:pt x="1362075" y="552450"/>
                    </a:cubicBezTo>
                    <a:cubicBezTo>
                      <a:pt x="1365250" y="542925"/>
                      <a:pt x="1364500" y="530975"/>
                      <a:pt x="1371600" y="523875"/>
                    </a:cubicBezTo>
                    <a:cubicBezTo>
                      <a:pt x="1378700" y="516775"/>
                      <a:pt x="1390223" y="515677"/>
                      <a:pt x="1400175" y="514350"/>
                    </a:cubicBezTo>
                    <a:cubicBezTo>
                      <a:pt x="1438072" y="509297"/>
                      <a:pt x="1476375" y="508000"/>
                      <a:pt x="1514475" y="504825"/>
                    </a:cubicBezTo>
                    <a:cubicBezTo>
                      <a:pt x="1514622" y="501293"/>
                      <a:pt x="1471827" y="288024"/>
                      <a:pt x="1552575" y="247650"/>
                    </a:cubicBezTo>
                    <a:cubicBezTo>
                      <a:pt x="1567055" y="240410"/>
                      <a:pt x="1584325" y="241300"/>
                      <a:pt x="1600200" y="238125"/>
                    </a:cubicBezTo>
                    <a:cubicBezTo>
                      <a:pt x="1619250" y="225425"/>
                      <a:pt x="1635630" y="207265"/>
                      <a:pt x="1657350" y="200025"/>
                    </a:cubicBezTo>
                    <a:cubicBezTo>
                      <a:pt x="1666875" y="196850"/>
                      <a:pt x="1677148" y="195376"/>
                      <a:pt x="1685925" y="190500"/>
                    </a:cubicBezTo>
                    <a:cubicBezTo>
                      <a:pt x="1705939" y="179381"/>
                      <a:pt x="1743075" y="152400"/>
                      <a:pt x="1743075" y="152400"/>
                    </a:cubicBezTo>
                    <a:cubicBezTo>
                      <a:pt x="1778274" y="99602"/>
                      <a:pt x="1741986" y="141363"/>
                      <a:pt x="1790700" y="114300"/>
                    </a:cubicBezTo>
                    <a:cubicBezTo>
                      <a:pt x="1810714" y="103181"/>
                      <a:pt x="1828800" y="88900"/>
                      <a:pt x="1847850" y="76200"/>
                    </a:cubicBezTo>
                    <a:cubicBezTo>
                      <a:pt x="1857375" y="69850"/>
                      <a:pt x="1865066" y="58570"/>
                      <a:pt x="1876425" y="57150"/>
                    </a:cubicBezTo>
                    <a:cubicBezTo>
                      <a:pt x="1968689" y="45617"/>
                      <a:pt x="1927524" y="52645"/>
                      <a:pt x="2000250" y="38100"/>
                    </a:cubicBezTo>
                    <a:cubicBezTo>
                      <a:pt x="2021061" y="6883"/>
                      <a:pt x="2019300" y="20973"/>
                      <a:pt x="201930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6" name="35 Forma libre"/>
              <p:cNvSpPr/>
              <p:nvPr/>
            </p:nvSpPr>
            <p:spPr>
              <a:xfrm>
                <a:off x="4752975" y="809625"/>
                <a:ext cx="976313" cy="1114425"/>
              </a:xfrm>
              <a:custGeom>
                <a:avLst/>
                <a:gdLst>
                  <a:gd name="connsiteX0" fmla="*/ 0 w 976691"/>
                  <a:gd name="connsiteY0" fmla="*/ 0 h 1115139"/>
                  <a:gd name="connsiteX1" fmla="*/ 57150 w 976691"/>
                  <a:gd name="connsiteY1" fmla="*/ 19050 h 1115139"/>
                  <a:gd name="connsiteX2" fmla="*/ 114300 w 976691"/>
                  <a:gd name="connsiteY2" fmla="*/ 57150 h 1115139"/>
                  <a:gd name="connsiteX3" fmla="*/ 142875 w 976691"/>
                  <a:gd name="connsiteY3" fmla="*/ 66675 h 1115139"/>
                  <a:gd name="connsiteX4" fmla="*/ 171450 w 976691"/>
                  <a:gd name="connsiteY4" fmla="*/ 85725 h 1115139"/>
                  <a:gd name="connsiteX5" fmla="*/ 228600 w 976691"/>
                  <a:gd name="connsiteY5" fmla="*/ 104775 h 1115139"/>
                  <a:gd name="connsiteX6" fmla="*/ 285750 w 976691"/>
                  <a:gd name="connsiteY6" fmla="*/ 142875 h 1115139"/>
                  <a:gd name="connsiteX7" fmla="*/ 314325 w 976691"/>
                  <a:gd name="connsiteY7" fmla="*/ 171450 h 1115139"/>
                  <a:gd name="connsiteX8" fmla="*/ 361950 w 976691"/>
                  <a:gd name="connsiteY8" fmla="*/ 180975 h 1115139"/>
                  <a:gd name="connsiteX9" fmla="*/ 409575 w 976691"/>
                  <a:gd name="connsiteY9" fmla="*/ 228600 h 1115139"/>
                  <a:gd name="connsiteX10" fmla="*/ 466725 w 976691"/>
                  <a:gd name="connsiteY10" fmla="*/ 247650 h 1115139"/>
                  <a:gd name="connsiteX11" fmla="*/ 485775 w 976691"/>
                  <a:gd name="connsiteY11" fmla="*/ 276225 h 1115139"/>
                  <a:gd name="connsiteX12" fmla="*/ 542925 w 976691"/>
                  <a:gd name="connsiteY12" fmla="*/ 285750 h 1115139"/>
                  <a:gd name="connsiteX13" fmla="*/ 571500 w 976691"/>
                  <a:gd name="connsiteY13" fmla="*/ 295275 h 1115139"/>
                  <a:gd name="connsiteX14" fmla="*/ 590550 w 976691"/>
                  <a:gd name="connsiteY14" fmla="*/ 323850 h 1115139"/>
                  <a:gd name="connsiteX15" fmla="*/ 600075 w 976691"/>
                  <a:gd name="connsiteY15" fmla="*/ 352425 h 1115139"/>
                  <a:gd name="connsiteX16" fmla="*/ 628650 w 976691"/>
                  <a:gd name="connsiteY16" fmla="*/ 361950 h 1115139"/>
                  <a:gd name="connsiteX17" fmla="*/ 647700 w 976691"/>
                  <a:gd name="connsiteY17" fmla="*/ 390525 h 1115139"/>
                  <a:gd name="connsiteX18" fmla="*/ 733425 w 976691"/>
                  <a:gd name="connsiteY18" fmla="*/ 438150 h 1115139"/>
                  <a:gd name="connsiteX19" fmla="*/ 752475 w 976691"/>
                  <a:gd name="connsiteY19" fmla="*/ 504825 h 1115139"/>
                  <a:gd name="connsiteX20" fmla="*/ 771525 w 976691"/>
                  <a:gd name="connsiteY20" fmla="*/ 561975 h 1115139"/>
                  <a:gd name="connsiteX21" fmla="*/ 781050 w 976691"/>
                  <a:gd name="connsiteY21" fmla="*/ 590550 h 1115139"/>
                  <a:gd name="connsiteX22" fmla="*/ 828675 w 976691"/>
                  <a:gd name="connsiteY22" fmla="*/ 723900 h 1115139"/>
                  <a:gd name="connsiteX23" fmla="*/ 828675 w 976691"/>
                  <a:gd name="connsiteY23" fmla="*/ 723900 h 1115139"/>
                  <a:gd name="connsiteX24" fmla="*/ 838200 w 976691"/>
                  <a:gd name="connsiteY24" fmla="*/ 752475 h 1115139"/>
                  <a:gd name="connsiteX25" fmla="*/ 866775 w 976691"/>
                  <a:gd name="connsiteY25" fmla="*/ 762000 h 1115139"/>
                  <a:gd name="connsiteX26" fmla="*/ 876300 w 976691"/>
                  <a:gd name="connsiteY26" fmla="*/ 923925 h 1115139"/>
                  <a:gd name="connsiteX27" fmla="*/ 895350 w 976691"/>
                  <a:gd name="connsiteY27" fmla="*/ 981075 h 1115139"/>
                  <a:gd name="connsiteX28" fmla="*/ 904875 w 976691"/>
                  <a:gd name="connsiteY28" fmla="*/ 1009650 h 1115139"/>
                  <a:gd name="connsiteX29" fmla="*/ 933450 w 976691"/>
                  <a:gd name="connsiteY29" fmla="*/ 1019175 h 1115139"/>
                  <a:gd name="connsiteX30" fmla="*/ 962025 w 976691"/>
                  <a:gd name="connsiteY30" fmla="*/ 1104900 h 1115139"/>
                  <a:gd name="connsiteX31" fmla="*/ 933450 w 976691"/>
                  <a:gd name="connsiteY31" fmla="*/ 1085850 h 1115139"/>
                  <a:gd name="connsiteX32" fmla="*/ 923925 w 976691"/>
                  <a:gd name="connsiteY32" fmla="*/ 1000125 h 1115139"/>
                  <a:gd name="connsiteX33" fmla="*/ 895350 w 976691"/>
                  <a:gd name="connsiteY33" fmla="*/ 942975 h 1115139"/>
                  <a:gd name="connsiteX34" fmla="*/ 876300 w 976691"/>
                  <a:gd name="connsiteY34" fmla="*/ 914400 h 1115139"/>
                  <a:gd name="connsiteX35" fmla="*/ 866775 w 976691"/>
                  <a:gd name="connsiteY35" fmla="*/ 771525 h 1115139"/>
                  <a:gd name="connsiteX36" fmla="*/ 857250 w 976691"/>
                  <a:gd name="connsiteY36" fmla="*/ 714375 h 111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76691" h="1115139">
                    <a:moveTo>
                      <a:pt x="0" y="0"/>
                    </a:moveTo>
                    <a:cubicBezTo>
                      <a:pt x="19050" y="6350"/>
                      <a:pt x="40442" y="7911"/>
                      <a:pt x="57150" y="19050"/>
                    </a:cubicBezTo>
                    <a:lnTo>
                      <a:pt x="114300" y="57150"/>
                    </a:lnTo>
                    <a:cubicBezTo>
                      <a:pt x="122654" y="62719"/>
                      <a:pt x="133895" y="62185"/>
                      <a:pt x="142875" y="66675"/>
                    </a:cubicBezTo>
                    <a:cubicBezTo>
                      <a:pt x="153114" y="71795"/>
                      <a:pt x="160989" y="81076"/>
                      <a:pt x="171450" y="85725"/>
                    </a:cubicBezTo>
                    <a:cubicBezTo>
                      <a:pt x="189800" y="93880"/>
                      <a:pt x="211892" y="93636"/>
                      <a:pt x="228600" y="104775"/>
                    </a:cubicBezTo>
                    <a:cubicBezTo>
                      <a:pt x="247650" y="117475"/>
                      <a:pt x="269561" y="126686"/>
                      <a:pt x="285750" y="142875"/>
                    </a:cubicBezTo>
                    <a:cubicBezTo>
                      <a:pt x="295275" y="152400"/>
                      <a:pt x="302277" y="165426"/>
                      <a:pt x="314325" y="171450"/>
                    </a:cubicBezTo>
                    <a:cubicBezTo>
                      <a:pt x="328805" y="178690"/>
                      <a:pt x="346075" y="177800"/>
                      <a:pt x="361950" y="180975"/>
                    </a:cubicBezTo>
                    <a:cubicBezTo>
                      <a:pt x="379329" y="207043"/>
                      <a:pt x="379496" y="215232"/>
                      <a:pt x="409575" y="228600"/>
                    </a:cubicBezTo>
                    <a:cubicBezTo>
                      <a:pt x="427925" y="236755"/>
                      <a:pt x="466725" y="247650"/>
                      <a:pt x="466725" y="247650"/>
                    </a:cubicBezTo>
                    <a:cubicBezTo>
                      <a:pt x="473075" y="257175"/>
                      <a:pt x="475536" y="271105"/>
                      <a:pt x="485775" y="276225"/>
                    </a:cubicBezTo>
                    <a:cubicBezTo>
                      <a:pt x="503049" y="284862"/>
                      <a:pt x="524072" y="281560"/>
                      <a:pt x="542925" y="285750"/>
                    </a:cubicBezTo>
                    <a:cubicBezTo>
                      <a:pt x="552726" y="287928"/>
                      <a:pt x="561975" y="292100"/>
                      <a:pt x="571500" y="295275"/>
                    </a:cubicBezTo>
                    <a:cubicBezTo>
                      <a:pt x="577850" y="304800"/>
                      <a:pt x="585430" y="313611"/>
                      <a:pt x="590550" y="323850"/>
                    </a:cubicBezTo>
                    <a:cubicBezTo>
                      <a:pt x="595040" y="332830"/>
                      <a:pt x="592975" y="345325"/>
                      <a:pt x="600075" y="352425"/>
                    </a:cubicBezTo>
                    <a:cubicBezTo>
                      <a:pt x="607175" y="359525"/>
                      <a:pt x="619125" y="358775"/>
                      <a:pt x="628650" y="361950"/>
                    </a:cubicBezTo>
                    <a:cubicBezTo>
                      <a:pt x="635000" y="371475"/>
                      <a:pt x="639085" y="382987"/>
                      <a:pt x="647700" y="390525"/>
                    </a:cubicBezTo>
                    <a:cubicBezTo>
                      <a:pt x="688010" y="425796"/>
                      <a:pt x="694178" y="425068"/>
                      <a:pt x="733425" y="438150"/>
                    </a:cubicBezTo>
                    <a:cubicBezTo>
                      <a:pt x="765436" y="534182"/>
                      <a:pt x="716595" y="385224"/>
                      <a:pt x="752475" y="504825"/>
                    </a:cubicBezTo>
                    <a:cubicBezTo>
                      <a:pt x="758245" y="524059"/>
                      <a:pt x="765175" y="542925"/>
                      <a:pt x="771525" y="561975"/>
                    </a:cubicBezTo>
                    <a:lnTo>
                      <a:pt x="781050" y="590550"/>
                    </a:lnTo>
                    <a:cubicBezTo>
                      <a:pt x="793415" y="689468"/>
                      <a:pt x="776376" y="645451"/>
                      <a:pt x="828675" y="723900"/>
                    </a:cubicBezTo>
                    <a:lnTo>
                      <a:pt x="828675" y="723900"/>
                    </a:lnTo>
                    <a:cubicBezTo>
                      <a:pt x="831850" y="733425"/>
                      <a:pt x="831100" y="745375"/>
                      <a:pt x="838200" y="752475"/>
                    </a:cubicBezTo>
                    <a:cubicBezTo>
                      <a:pt x="845300" y="759575"/>
                      <a:pt x="857250" y="758825"/>
                      <a:pt x="866775" y="762000"/>
                    </a:cubicBezTo>
                    <a:cubicBezTo>
                      <a:pt x="869950" y="815975"/>
                      <a:pt x="869307" y="870311"/>
                      <a:pt x="876300" y="923925"/>
                    </a:cubicBezTo>
                    <a:cubicBezTo>
                      <a:pt x="878897" y="943837"/>
                      <a:pt x="889000" y="962025"/>
                      <a:pt x="895350" y="981075"/>
                    </a:cubicBezTo>
                    <a:cubicBezTo>
                      <a:pt x="898525" y="990600"/>
                      <a:pt x="895350" y="1006475"/>
                      <a:pt x="904875" y="1009650"/>
                    </a:cubicBezTo>
                    <a:lnTo>
                      <a:pt x="933450" y="1019175"/>
                    </a:lnTo>
                    <a:cubicBezTo>
                      <a:pt x="947758" y="1040637"/>
                      <a:pt x="976691" y="1075568"/>
                      <a:pt x="962025" y="1104900"/>
                    </a:cubicBezTo>
                    <a:cubicBezTo>
                      <a:pt x="956905" y="1115139"/>
                      <a:pt x="942975" y="1092200"/>
                      <a:pt x="933450" y="1085850"/>
                    </a:cubicBezTo>
                    <a:cubicBezTo>
                      <a:pt x="911225" y="1019175"/>
                      <a:pt x="908050" y="1047750"/>
                      <a:pt x="923925" y="1000125"/>
                    </a:cubicBezTo>
                    <a:cubicBezTo>
                      <a:pt x="869330" y="918233"/>
                      <a:pt x="934785" y="1021845"/>
                      <a:pt x="895350" y="942975"/>
                    </a:cubicBezTo>
                    <a:cubicBezTo>
                      <a:pt x="890230" y="932736"/>
                      <a:pt x="882650" y="923925"/>
                      <a:pt x="876300" y="914400"/>
                    </a:cubicBezTo>
                    <a:cubicBezTo>
                      <a:pt x="873125" y="866775"/>
                      <a:pt x="872046" y="818964"/>
                      <a:pt x="866775" y="771525"/>
                    </a:cubicBezTo>
                    <a:cubicBezTo>
                      <a:pt x="854238" y="658691"/>
                      <a:pt x="857250" y="824352"/>
                      <a:pt x="857250" y="714375"/>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7" name="36 Forma libre"/>
              <p:cNvSpPr/>
              <p:nvPr/>
            </p:nvSpPr>
            <p:spPr>
              <a:xfrm>
                <a:off x="4400550" y="819150"/>
                <a:ext cx="361950" cy="381000"/>
              </a:xfrm>
              <a:custGeom>
                <a:avLst/>
                <a:gdLst>
                  <a:gd name="connsiteX0" fmla="*/ 0 w 361950"/>
                  <a:gd name="connsiteY0" fmla="*/ 0 h 381000"/>
                  <a:gd name="connsiteX1" fmla="*/ 47625 w 361950"/>
                  <a:gd name="connsiteY1" fmla="*/ 57150 h 381000"/>
                  <a:gd name="connsiteX2" fmla="*/ 85725 w 361950"/>
                  <a:gd name="connsiteY2" fmla="*/ 66675 h 381000"/>
                  <a:gd name="connsiteX3" fmla="*/ 104775 w 361950"/>
                  <a:gd name="connsiteY3" fmla="*/ 95250 h 381000"/>
                  <a:gd name="connsiteX4" fmla="*/ 161925 w 361950"/>
                  <a:gd name="connsiteY4" fmla="*/ 123825 h 381000"/>
                  <a:gd name="connsiteX5" fmla="*/ 180975 w 361950"/>
                  <a:gd name="connsiteY5" fmla="*/ 152400 h 381000"/>
                  <a:gd name="connsiteX6" fmla="*/ 190500 w 361950"/>
                  <a:gd name="connsiteY6" fmla="*/ 180975 h 381000"/>
                  <a:gd name="connsiteX7" fmla="*/ 219075 w 361950"/>
                  <a:gd name="connsiteY7" fmla="*/ 209550 h 381000"/>
                  <a:gd name="connsiteX8" fmla="*/ 238125 w 361950"/>
                  <a:gd name="connsiteY8" fmla="*/ 238125 h 381000"/>
                  <a:gd name="connsiteX9" fmla="*/ 295275 w 361950"/>
                  <a:gd name="connsiteY9" fmla="*/ 266700 h 381000"/>
                  <a:gd name="connsiteX10" fmla="*/ 323850 w 361950"/>
                  <a:gd name="connsiteY10" fmla="*/ 295275 h 381000"/>
                  <a:gd name="connsiteX11" fmla="*/ 333375 w 361950"/>
                  <a:gd name="connsiteY11" fmla="*/ 323850 h 381000"/>
                  <a:gd name="connsiteX12" fmla="*/ 361950 w 361950"/>
                  <a:gd name="connsiteY12" fmla="*/ 333375 h 381000"/>
                  <a:gd name="connsiteX13" fmla="*/ 323850 w 361950"/>
                  <a:gd name="connsiteY13"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950" h="381000">
                    <a:moveTo>
                      <a:pt x="0" y="0"/>
                    </a:moveTo>
                    <a:cubicBezTo>
                      <a:pt x="12139" y="18208"/>
                      <a:pt x="27880" y="45867"/>
                      <a:pt x="47625" y="57150"/>
                    </a:cubicBezTo>
                    <a:cubicBezTo>
                      <a:pt x="58991" y="63645"/>
                      <a:pt x="73025" y="63500"/>
                      <a:pt x="85725" y="66675"/>
                    </a:cubicBezTo>
                    <a:cubicBezTo>
                      <a:pt x="92075" y="76200"/>
                      <a:pt x="96680" y="87155"/>
                      <a:pt x="104775" y="95250"/>
                    </a:cubicBezTo>
                    <a:cubicBezTo>
                      <a:pt x="123239" y="113714"/>
                      <a:pt x="138684" y="116078"/>
                      <a:pt x="161925" y="123825"/>
                    </a:cubicBezTo>
                    <a:cubicBezTo>
                      <a:pt x="168275" y="133350"/>
                      <a:pt x="175855" y="142161"/>
                      <a:pt x="180975" y="152400"/>
                    </a:cubicBezTo>
                    <a:cubicBezTo>
                      <a:pt x="185465" y="161380"/>
                      <a:pt x="184931" y="172621"/>
                      <a:pt x="190500" y="180975"/>
                    </a:cubicBezTo>
                    <a:cubicBezTo>
                      <a:pt x="197972" y="192183"/>
                      <a:pt x="210451" y="199202"/>
                      <a:pt x="219075" y="209550"/>
                    </a:cubicBezTo>
                    <a:cubicBezTo>
                      <a:pt x="226404" y="218344"/>
                      <a:pt x="230030" y="230030"/>
                      <a:pt x="238125" y="238125"/>
                    </a:cubicBezTo>
                    <a:cubicBezTo>
                      <a:pt x="256589" y="256589"/>
                      <a:pt x="272034" y="258953"/>
                      <a:pt x="295275" y="266700"/>
                    </a:cubicBezTo>
                    <a:cubicBezTo>
                      <a:pt x="304800" y="276225"/>
                      <a:pt x="316378" y="284067"/>
                      <a:pt x="323850" y="295275"/>
                    </a:cubicBezTo>
                    <a:cubicBezTo>
                      <a:pt x="329419" y="303629"/>
                      <a:pt x="326275" y="316750"/>
                      <a:pt x="333375" y="323850"/>
                    </a:cubicBezTo>
                    <a:cubicBezTo>
                      <a:pt x="340475" y="330950"/>
                      <a:pt x="352425" y="330200"/>
                      <a:pt x="361950" y="333375"/>
                    </a:cubicBezTo>
                    <a:cubicBezTo>
                      <a:pt x="339725" y="377825"/>
                      <a:pt x="355600" y="365125"/>
                      <a:pt x="323850" y="38100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8" name="37 Forma libre"/>
              <p:cNvSpPr/>
              <p:nvPr/>
            </p:nvSpPr>
            <p:spPr>
              <a:xfrm>
                <a:off x="5962650" y="1946275"/>
                <a:ext cx="1549400" cy="693738"/>
              </a:xfrm>
              <a:custGeom>
                <a:avLst/>
                <a:gdLst>
                  <a:gd name="connsiteX0" fmla="*/ 0 w 1550822"/>
                  <a:gd name="connsiteY0" fmla="*/ 0 h 694944"/>
                  <a:gd name="connsiteX1" fmla="*/ 65837 w 1550822"/>
                  <a:gd name="connsiteY1" fmla="*/ 14631 h 694944"/>
                  <a:gd name="connsiteX2" fmla="*/ 87782 w 1550822"/>
                  <a:gd name="connsiteY2" fmla="*/ 21946 h 694944"/>
                  <a:gd name="connsiteX3" fmla="*/ 95098 w 1550822"/>
                  <a:gd name="connsiteY3" fmla="*/ 43891 h 694944"/>
                  <a:gd name="connsiteX4" fmla="*/ 153619 w 1550822"/>
                  <a:gd name="connsiteY4" fmla="*/ 65837 h 694944"/>
                  <a:gd name="connsiteX5" fmla="*/ 175565 w 1550822"/>
                  <a:gd name="connsiteY5" fmla="*/ 73152 h 694944"/>
                  <a:gd name="connsiteX6" fmla="*/ 234086 w 1550822"/>
                  <a:gd name="connsiteY6" fmla="*/ 87783 h 694944"/>
                  <a:gd name="connsiteX7" fmla="*/ 248717 w 1550822"/>
                  <a:gd name="connsiteY7" fmla="*/ 102413 h 694944"/>
                  <a:gd name="connsiteX8" fmla="*/ 256032 w 1550822"/>
                  <a:gd name="connsiteY8" fmla="*/ 124359 h 694944"/>
                  <a:gd name="connsiteX9" fmla="*/ 277978 w 1550822"/>
                  <a:gd name="connsiteY9" fmla="*/ 138989 h 694944"/>
                  <a:gd name="connsiteX10" fmla="*/ 292608 w 1550822"/>
                  <a:gd name="connsiteY10" fmla="*/ 160935 h 694944"/>
                  <a:gd name="connsiteX11" fmla="*/ 307238 w 1550822"/>
                  <a:gd name="connsiteY11" fmla="*/ 241402 h 694944"/>
                  <a:gd name="connsiteX12" fmla="*/ 321869 w 1550822"/>
                  <a:gd name="connsiteY12" fmla="*/ 256032 h 694944"/>
                  <a:gd name="connsiteX13" fmla="*/ 329184 w 1550822"/>
                  <a:gd name="connsiteY13" fmla="*/ 277978 h 694944"/>
                  <a:gd name="connsiteX14" fmla="*/ 336499 w 1550822"/>
                  <a:gd name="connsiteY14" fmla="*/ 424282 h 694944"/>
                  <a:gd name="connsiteX15" fmla="*/ 358445 w 1550822"/>
                  <a:gd name="connsiteY15" fmla="*/ 416967 h 694944"/>
                  <a:gd name="connsiteX16" fmla="*/ 380390 w 1550822"/>
                  <a:gd name="connsiteY16" fmla="*/ 424282 h 694944"/>
                  <a:gd name="connsiteX17" fmla="*/ 482803 w 1550822"/>
                  <a:gd name="connsiteY17" fmla="*/ 431597 h 694944"/>
                  <a:gd name="connsiteX18" fmla="*/ 519379 w 1550822"/>
                  <a:gd name="connsiteY18" fmla="*/ 519379 h 694944"/>
                  <a:gd name="connsiteX19" fmla="*/ 577901 w 1550822"/>
                  <a:gd name="connsiteY19" fmla="*/ 526695 h 694944"/>
                  <a:gd name="connsiteX20" fmla="*/ 592531 w 1550822"/>
                  <a:gd name="connsiteY20" fmla="*/ 548640 h 694944"/>
                  <a:gd name="connsiteX21" fmla="*/ 724205 w 1550822"/>
                  <a:gd name="connsiteY21" fmla="*/ 555955 h 694944"/>
                  <a:gd name="connsiteX22" fmla="*/ 746150 w 1550822"/>
                  <a:gd name="connsiteY22" fmla="*/ 563271 h 694944"/>
                  <a:gd name="connsiteX23" fmla="*/ 760781 w 1550822"/>
                  <a:gd name="connsiteY23" fmla="*/ 577901 h 694944"/>
                  <a:gd name="connsiteX24" fmla="*/ 775411 w 1550822"/>
                  <a:gd name="connsiteY24" fmla="*/ 599847 h 694944"/>
                  <a:gd name="connsiteX25" fmla="*/ 841248 w 1550822"/>
                  <a:gd name="connsiteY25" fmla="*/ 614477 h 694944"/>
                  <a:gd name="connsiteX26" fmla="*/ 848563 w 1550822"/>
                  <a:gd name="connsiteY26" fmla="*/ 651053 h 694944"/>
                  <a:gd name="connsiteX27" fmla="*/ 870509 w 1550822"/>
                  <a:gd name="connsiteY27" fmla="*/ 658368 h 694944"/>
                  <a:gd name="connsiteX28" fmla="*/ 921715 w 1550822"/>
                  <a:gd name="connsiteY28" fmla="*/ 651053 h 694944"/>
                  <a:gd name="connsiteX29" fmla="*/ 1353312 w 1550822"/>
                  <a:gd name="connsiteY29" fmla="*/ 651053 h 694944"/>
                  <a:gd name="connsiteX30" fmla="*/ 1375258 w 1550822"/>
                  <a:gd name="connsiteY30" fmla="*/ 636423 h 694944"/>
                  <a:gd name="connsiteX31" fmla="*/ 1433779 w 1550822"/>
                  <a:gd name="connsiteY31" fmla="*/ 643738 h 694944"/>
                  <a:gd name="connsiteX32" fmla="*/ 1463040 w 1550822"/>
                  <a:gd name="connsiteY32" fmla="*/ 672999 h 694944"/>
                  <a:gd name="connsiteX33" fmla="*/ 1484986 w 1550822"/>
                  <a:gd name="connsiteY33" fmla="*/ 694944 h 694944"/>
                  <a:gd name="connsiteX34" fmla="*/ 1550822 w 1550822"/>
                  <a:gd name="connsiteY34" fmla="*/ 694944 h 69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50822" h="694944">
                    <a:moveTo>
                      <a:pt x="0" y="0"/>
                    </a:moveTo>
                    <a:cubicBezTo>
                      <a:pt x="25153" y="5031"/>
                      <a:pt x="41722" y="7741"/>
                      <a:pt x="65837" y="14631"/>
                    </a:cubicBezTo>
                    <a:cubicBezTo>
                      <a:pt x="73251" y="16749"/>
                      <a:pt x="80467" y="19508"/>
                      <a:pt x="87782" y="21946"/>
                    </a:cubicBezTo>
                    <a:cubicBezTo>
                      <a:pt x="90221" y="29261"/>
                      <a:pt x="91131" y="37279"/>
                      <a:pt x="95098" y="43891"/>
                    </a:cubicBezTo>
                    <a:cubicBezTo>
                      <a:pt x="109531" y="67945"/>
                      <a:pt x="125903" y="59678"/>
                      <a:pt x="153619" y="65837"/>
                    </a:cubicBezTo>
                    <a:cubicBezTo>
                      <a:pt x="161146" y="67510"/>
                      <a:pt x="168084" y="71282"/>
                      <a:pt x="175565" y="73152"/>
                    </a:cubicBezTo>
                    <a:lnTo>
                      <a:pt x="234086" y="87783"/>
                    </a:lnTo>
                    <a:cubicBezTo>
                      <a:pt x="238963" y="92660"/>
                      <a:pt x="245169" y="96499"/>
                      <a:pt x="248717" y="102413"/>
                    </a:cubicBezTo>
                    <a:cubicBezTo>
                      <a:pt x="252684" y="109025"/>
                      <a:pt x="251215" y="118338"/>
                      <a:pt x="256032" y="124359"/>
                    </a:cubicBezTo>
                    <a:cubicBezTo>
                      <a:pt x="261524" y="131224"/>
                      <a:pt x="270663" y="134112"/>
                      <a:pt x="277978" y="138989"/>
                    </a:cubicBezTo>
                    <a:cubicBezTo>
                      <a:pt x="282855" y="146304"/>
                      <a:pt x="290295" y="152453"/>
                      <a:pt x="292608" y="160935"/>
                    </a:cubicBezTo>
                    <a:cubicBezTo>
                      <a:pt x="295800" y="172639"/>
                      <a:pt x="295699" y="222171"/>
                      <a:pt x="307238" y="241402"/>
                    </a:cubicBezTo>
                    <a:cubicBezTo>
                      <a:pt x="310786" y="247316"/>
                      <a:pt x="316992" y="251155"/>
                      <a:pt x="321869" y="256032"/>
                    </a:cubicBezTo>
                    <a:cubicBezTo>
                      <a:pt x="324307" y="263347"/>
                      <a:pt x="328516" y="270296"/>
                      <a:pt x="329184" y="277978"/>
                    </a:cubicBezTo>
                    <a:cubicBezTo>
                      <a:pt x="333414" y="326623"/>
                      <a:pt x="326440" y="376500"/>
                      <a:pt x="336499" y="424282"/>
                    </a:cubicBezTo>
                    <a:cubicBezTo>
                      <a:pt x="338088" y="431828"/>
                      <a:pt x="351130" y="419405"/>
                      <a:pt x="358445" y="416967"/>
                    </a:cubicBezTo>
                    <a:cubicBezTo>
                      <a:pt x="365760" y="419405"/>
                      <a:pt x="372732" y="423381"/>
                      <a:pt x="380390" y="424282"/>
                    </a:cubicBezTo>
                    <a:cubicBezTo>
                      <a:pt x="414380" y="428281"/>
                      <a:pt x="454600" y="412208"/>
                      <a:pt x="482803" y="431597"/>
                    </a:cubicBezTo>
                    <a:cubicBezTo>
                      <a:pt x="554666" y="481002"/>
                      <a:pt x="457119" y="502399"/>
                      <a:pt x="519379" y="519379"/>
                    </a:cubicBezTo>
                    <a:cubicBezTo>
                      <a:pt x="538345" y="524552"/>
                      <a:pt x="558394" y="524256"/>
                      <a:pt x="577901" y="526695"/>
                    </a:cubicBezTo>
                    <a:cubicBezTo>
                      <a:pt x="582778" y="534010"/>
                      <a:pt x="583910" y="546916"/>
                      <a:pt x="592531" y="548640"/>
                    </a:cubicBezTo>
                    <a:cubicBezTo>
                      <a:pt x="635636" y="557261"/>
                      <a:pt x="680444" y="551787"/>
                      <a:pt x="724205" y="555955"/>
                    </a:cubicBezTo>
                    <a:cubicBezTo>
                      <a:pt x="731881" y="556686"/>
                      <a:pt x="738835" y="560832"/>
                      <a:pt x="746150" y="563271"/>
                    </a:cubicBezTo>
                    <a:cubicBezTo>
                      <a:pt x="751027" y="568148"/>
                      <a:pt x="756473" y="572515"/>
                      <a:pt x="760781" y="577901"/>
                    </a:cubicBezTo>
                    <a:cubicBezTo>
                      <a:pt x="766273" y="584766"/>
                      <a:pt x="768546" y="594355"/>
                      <a:pt x="775411" y="599847"/>
                    </a:cubicBezTo>
                    <a:cubicBezTo>
                      <a:pt x="784888" y="607429"/>
                      <a:pt x="840800" y="614402"/>
                      <a:pt x="841248" y="614477"/>
                    </a:cubicBezTo>
                    <a:cubicBezTo>
                      <a:pt x="843686" y="626669"/>
                      <a:pt x="841666" y="640708"/>
                      <a:pt x="848563" y="651053"/>
                    </a:cubicBezTo>
                    <a:cubicBezTo>
                      <a:pt x="852840" y="657469"/>
                      <a:pt x="862798" y="658368"/>
                      <a:pt x="870509" y="658368"/>
                    </a:cubicBezTo>
                    <a:cubicBezTo>
                      <a:pt x="887751" y="658368"/>
                      <a:pt x="904646" y="653491"/>
                      <a:pt x="921715" y="651053"/>
                    </a:cubicBezTo>
                    <a:cubicBezTo>
                      <a:pt x="1077669" y="690040"/>
                      <a:pt x="986769" y="670012"/>
                      <a:pt x="1353312" y="651053"/>
                    </a:cubicBezTo>
                    <a:cubicBezTo>
                      <a:pt x="1362092" y="650599"/>
                      <a:pt x="1367943" y="641300"/>
                      <a:pt x="1375258" y="636423"/>
                    </a:cubicBezTo>
                    <a:cubicBezTo>
                      <a:pt x="1394765" y="638861"/>
                      <a:pt x="1415632" y="636177"/>
                      <a:pt x="1433779" y="643738"/>
                    </a:cubicBezTo>
                    <a:cubicBezTo>
                      <a:pt x="1446512" y="649043"/>
                      <a:pt x="1453286" y="663245"/>
                      <a:pt x="1463040" y="672999"/>
                    </a:cubicBezTo>
                    <a:cubicBezTo>
                      <a:pt x="1470355" y="680314"/>
                      <a:pt x="1474641" y="694944"/>
                      <a:pt x="1484986" y="694944"/>
                    </a:cubicBezTo>
                    <a:lnTo>
                      <a:pt x="1550822" y="694944"/>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9" name="38 Forma libre"/>
              <p:cNvSpPr/>
              <p:nvPr/>
            </p:nvSpPr>
            <p:spPr>
              <a:xfrm>
                <a:off x="7343775" y="2655888"/>
                <a:ext cx="161925" cy="376237"/>
              </a:xfrm>
              <a:custGeom>
                <a:avLst/>
                <a:gdLst>
                  <a:gd name="connsiteX0" fmla="*/ 0 w 160934"/>
                  <a:gd name="connsiteY0" fmla="*/ 373075 h 376422"/>
                  <a:gd name="connsiteX1" fmla="*/ 36576 w 160934"/>
                  <a:gd name="connsiteY1" fmla="*/ 365760 h 376422"/>
                  <a:gd name="connsiteX2" fmla="*/ 43891 w 160934"/>
                  <a:gd name="connsiteY2" fmla="*/ 299923 h 376422"/>
                  <a:gd name="connsiteX3" fmla="*/ 58521 w 160934"/>
                  <a:gd name="connsiteY3" fmla="*/ 285292 h 376422"/>
                  <a:gd name="connsiteX4" fmla="*/ 73152 w 160934"/>
                  <a:gd name="connsiteY4" fmla="*/ 212140 h 376422"/>
                  <a:gd name="connsiteX5" fmla="*/ 87782 w 160934"/>
                  <a:gd name="connsiteY5" fmla="*/ 168249 h 376422"/>
                  <a:gd name="connsiteX6" fmla="*/ 95097 w 160934"/>
                  <a:gd name="connsiteY6" fmla="*/ 73152 h 376422"/>
                  <a:gd name="connsiteX7" fmla="*/ 102413 w 160934"/>
                  <a:gd name="connsiteY7" fmla="*/ 29260 h 376422"/>
                  <a:gd name="connsiteX8" fmla="*/ 124358 w 160934"/>
                  <a:gd name="connsiteY8" fmla="*/ 21945 h 376422"/>
                  <a:gd name="connsiteX9" fmla="*/ 138989 w 160934"/>
                  <a:gd name="connsiteY9" fmla="*/ 7315 h 376422"/>
                  <a:gd name="connsiteX10" fmla="*/ 160934 w 160934"/>
                  <a:gd name="connsiteY10" fmla="*/ 0 h 37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934" h="376422">
                    <a:moveTo>
                      <a:pt x="0" y="373075"/>
                    </a:moveTo>
                    <a:cubicBezTo>
                      <a:pt x="12192" y="370637"/>
                      <a:pt x="30179" y="376422"/>
                      <a:pt x="36576" y="365760"/>
                    </a:cubicBezTo>
                    <a:cubicBezTo>
                      <a:pt x="47936" y="346826"/>
                      <a:pt x="38081" y="321226"/>
                      <a:pt x="43891" y="299923"/>
                    </a:cubicBezTo>
                    <a:cubicBezTo>
                      <a:pt x="45706" y="293269"/>
                      <a:pt x="53644" y="290169"/>
                      <a:pt x="58521" y="285292"/>
                    </a:cubicBezTo>
                    <a:cubicBezTo>
                      <a:pt x="63398" y="260908"/>
                      <a:pt x="65289" y="235731"/>
                      <a:pt x="73152" y="212140"/>
                    </a:cubicBezTo>
                    <a:lnTo>
                      <a:pt x="87782" y="168249"/>
                    </a:lnTo>
                    <a:cubicBezTo>
                      <a:pt x="90220" y="136550"/>
                      <a:pt x="91769" y="104770"/>
                      <a:pt x="95097" y="73152"/>
                    </a:cubicBezTo>
                    <a:cubicBezTo>
                      <a:pt x="96650" y="58401"/>
                      <a:pt x="95054" y="42138"/>
                      <a:pt x="102413" y="29260"/>
                    </a:cubicBezTo>
                    <a:cubicBezTo>
                      <a:pt x="106239" y="22565"/>
                      <a:pt x="117043" y="24383"/>
                      <a:pt x="124358" y="21945"/>
                    </a:cubicBezTo>
                    <a:cubicBezTo>
                      <a:pt x="129235" y="17068"/>
                      <a:pt x="133075" y="10863"/>
                      <a:pt x="138989" y="7315"/>
                    </a:cubicBezTo>
                    <a:cubicBezTo>
                      <a:pt x="145601" y="3348"/>
                      <a:pt x="160934" y="0"/>
                      <a:pt x="160934"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0" name="39 Forma libre"/>
              <p:cNvSpPr/>
              <p:nvPr/>
            </p:nvSpPr>
            <p:spPr>
              <a:xfrm>
                <a:off x="3890963" y="2187575"/>
                <a:ext cx="666750" cy="504825"/>
              </a:xfrm>
              <a:custGeom>
                <a:avLst/>
                <a:gdLst>
                  <a:gd name="connsiteX0" fmla="*/ 0 w 665684"/>
                  <a:gd name="connsiteY0" fmla="*/ 504749 h 504749"/>
                  <a:gd name="connsiteX1" fmla="*/ 21946 w 665684"/>
                  <a:gd name="connsiteY1" fmla="*/ 490118 h 504749"/>
                  <a:gd name="connsiteX2" fmla="*/ 65837 w 665684"/>
                  <a:gd name="connsiteY2" fmla="*/ 475488 h 504749"/>
                  <a:gd name="connsiteX3" fmla="*/ 87783 w 665684"/>
                  <a:gd name="connsiteY3" fmla="*/ 468173 h 504749"/>
                  <a:gd name="connsiteX4" fmla="*/ 109728 w 665684"/>
                  <a:gd name="connsiteY4" fmla="*/ 460857 h 504749"/>
                  <a:gd name="connsiteX5" fmla="*/ 146304 w 665684"/>
                  <a:gd name="connsiteY5" fmla="*/ 453542 h 504749"/>
                  <a:gd name="connsiteX6" fmla="*/ 168250 w 665684"/>
                  <a:gd name="connsiteY6" fmla="*/ 446227 h 504749"/>
                  <a:gd name="connsiteX7" fmla="*/ 197511 w 665684"/>
                  <a:gd name="connsiteY7" fmla="*/ 438912 h 504749"/>
                  <a:gd name="connsiteX8" fmla="*/ 256032 w 665684"/>
                  <a:gd name="connsiteY8" fmla="*/ 446227 h 504749"/>
                  <a:gd name="connsiteX9" fmla="*/ 277978 w 665684"/>
                  <a:gd name="connsiteY9" fmla="*/ 453542 h 504749"/>
                  <a:gd name="connsiteX10" fmla="*/ 321869 w 665684"/>
                  <a:gd name="connsiteY10" fmla="*/ 460857 h 504749"/>
                  <a:gd name="connsiteX11" fmla="*/ 343815 w 665684"/>
                  <a:gd name="connsiteY11" fmla="*/ 468173 h 504749"/>
                  <a:gd name="connsiteX12" fmla="*/ 351130 w 665684"/>
                  <a:gd name="connsiteY12" fmla="*/ 490118 h 504749"/>
                  <a:gd name="connsiteX13" fmla="*/ 365760 w 665684"/>
                  <a:gd name="connsiteY13" fmla="*/ 504749 h 504749"/>
                  <a:gd name="connsiteX14" fmla="*/ 402336 w 665684"/>
                  <a:gd name="connsiteY14" fmla="*/ 497433 h 504749"/>
                  <a:gd name="connsiteX15" fmla="*/ 446228 w 665684"/>
                  <a:gd name="connsiteY15" fmla="*/ 482803 h 504749"/>
                  <a:gd name="connsiteX16" fmla="*/ 460858 w 665684"/>
                  <a:gd name="connsiteY16" fmla="*/ 460857 h 504749"/>
                  <a:gd name="connsiteX17" fmla="*/ 504749 w 665684"/>
                  <a:gd name="connsiteY17" fmla="*/ 438912 h 504749"/>
                  <a:gd name="connsiteX18" fmla="*/ 534010 w 665684"/>
                  <a:gd name="connsiteY18" fmla="*/ 351129 h 504749"/>
                  <a:gd name="connsiteX19" fmla="*/ 541325 w 665684"/>
                  <a:gd name="connsiteY19" fmla="*/ 329184 h 504749"/>
                  <a:gd name="connsiteX20" fmla="*/ 570586 w 665684"/>
                  <a:gd name="connsiteY20" fmla="*/ 292608 h 504749"/>
                  <a:gd name="connsiteX21" fmla="*/ 585216 w 665684"/>
                  <a:gd name="connsiteY21" fmla="*/ 212141 h 504749"/>
                  <a:gd name="connsiteX22" fmla="*/ 599847 w 665684"/>
                  <a:gd name="connsiteY22" fmla="*/ 168249 h 504749"/>
                  <a:gd name="connsiteX23" fmla="*/ 636423 w 665684"/>
                  <a:gd name="connsiteY23" fmla="*/ 138989 h 504749"/>
                  <a:gd name="connsiteX24" fmla="*/ 651053 w 665684"/>
                  <a:gd name="connsiteY24" fmla="*/ 117043 h 504749"/>
                  <a:gd name="connsiteX25" fmla="*/ 665684 w 665684"/>
                  <a:gd name="connsiteY25" fmla="*/ 73152 h 504749"/>
                  <a:gd name="connsiteX26" fmla="*/ 658368 w 665684"/>
                  <a:gd name="connsiteY26" fmla="*/ 0 h 50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5684" h="504749">
                    <a:moveTo>
                      <a:pt x="0" y="504749"/>
                    </a:moveTo>
                    <a:cubicBezTo>
                      <a:pt x="7315" y="499872"/>
                      <a:pt x="13912" y="493689"/>
                      <a:pt x="21946" y="490118"/>
                    </a:cubicBezTo>
                    <a:cubicBezTo>
                      <a:pt x="36039" y="483855"/>
                      <a:pt x="51207" y="480365"/>
                      <a:pt x="65837" y="475488"/>
                    </a:cubicBezTo>
                    <a:lnTo>
                      <a:pt x="87783" y="468173"/>
                    </a:lnTo>
                    <a:cubicBezTo>
                      <a:pt x="95098" y="465735"/>
                      <a:pt x="102167" y="462369"/>
                      <a:pt x="109728" y="460857"/>
                    </a:cubicBezTo>
                    <a:cubicBezTo>
                      <a:pt x="121920" y="458419"/>
                      <a:pt x="134242" y="456557"/>
                      <a:pt x="146304" y="453542"/>
                    </a:cubicBezTo>
                    <a:cubicBezTo>
                      <a:pt x="153785" y="451672"/>
                      <a:pt x="160836" y="448345"/>
                      <a:pt x="168250" y="446227"/>
                    </a:cubicBezTo>
                    <a:cubicBezTo>
                      <a:pt x="177917" y="443465"/>
                      <a:pt x="187757" y="441350"/>
                      <a:pt x="197511" y="438912"/>
                    </a:cubicBezTo>
                    <a:cubicBezTo>
                      <a:pt x="217018" y="441350"/>
                      <a:pt x="236690" y="442710"/>
                      <a:pt x="256032" y="446227"/>
                    </a:cubicBezTo>
                    <a:cubicBezTo>
                      <a:pt x="263619" y="447606"/>
                      <a:pt x="270451" y="451869"/>
                      <a:pt x="277978" y="453542"/>
                    </a:cubicBezTo>
                    <a:cubicBezTo>
                      <a:pt x="292457" y="456759"/>
                      <a:pt x="307239" y="458419"/>
                      <a:pt x="321869" y="460857"/>
                    </a:cubicBezTo>
                    <a:cubicBezTo>
                      <a:pt x="329184" y="463296"/>
                      <a:pt x="338362" y="462720"/>
                      <a:pt x="343815" y="468173"/>
                    </a:cubicBezTo>
                    <a:cubicBezTo>
                      <a:pt x="349267" y="473625"/>
                      <a:pt x="347163" y="483506"/>
                      <a:pt x="351130" y="490118"/>
                    </a:cubicBezTo>
                    <a:cubicBezTo>
                      <a:pt x="354678" y="496032"/>
                      <a:pt x="360883" y="499872"/>
                      <a:pt x="365760" y="504749"/>
                    </a:cubicBezTo>
                    <a:cubicBezTo>
                      <a:pt x="377952" y="502310"/>
                      <a:pt x="390341" y="500704"/>
                      <a:pt x="402336" y="497433"/>
                    </a:cubicBezTo>
                    <a:cubicBezTo>
                      <a:pt x="417215" y="493375"/>
                      <a:pt x="446228" y="482803"/>
                      <a:pt x="446228" y="482803"/>
                    </a:cubicBezTo>
                    <a:cubicBezTo>
                      <a:pt x="451105" y="475488"/>
                      <a:pt x="454641" y="467074"/>
                      <a:pt x="460858" y="460857"/>
                    </a:cubicBezTo>
                    <a:cubicBezTo>
                      <a:pt x="475038" y="446677"/>
                      <a:pt x="486902" y="444861"/>
                      <a:pt x="504749" y="438912"/>
                    </a:cubicBezTo>
                    <a:lnTo>
                      <a:pt x="534010" y="351129"/>
                    </a:lnTo>
                    <a:cubicBezTo>
                      <a:pt x="536448" y="343814"/>
                      <a:pt x="535873" y="334636"/>
                      <a:pt x="541325" y="329184"/>
                    </a:cubicBezTo>
                    <a:cubicBezTo>
                      <a:pt x="562173" y="308336"/>
                      <a:pt x="552130" y="320292"/>
                      <a:pt x="570586" y="292608"/>
                    </a:cubicBezTo>
                    <a:cubicBezTo>
                      <a:pt x="590607" y="232541"/>
                      <a:pt x="560399" y="327954"/>
                      <a:pt x="585216" y="212141"/>
                    </a:cubicBezTo>
                    <a:cubicBezTo>
                      <a:pt x="588447" y="197061"/>
                      <a:pt x="587015" y="176804"/>
                      <a:pt x="599847" y="168249"/>
                    </a:cubicBezTo>
                    <a:cubicBezTo>
                      <a:pt x="616138" y="157388"/>
                      <a:pt x="624512" y="153877"/>
                      <a:pt x="636423" y="138989"/>
                    </a:cubicBezTo>
                    <a:cubicBezTo>
                      <a:pt x="641915" y="132124"/>
                      <a:pt x="647482" y="125077"/>
                      <a:pt x="651053" y="117043"/>
                    </a:cubicBezTo>
                    <a:cubicBezTo>
                      <a:pt x="657316" y="102950"/>
                      <a:pt x="665684" y="73152"/>
                      <a:pt x="665684" y="73152"/>
                    </a:cubicBezTo>
                    <a:cubicBezTo>
                      <a:pt x="652970" y="35013"/>
                      <a:pt x="658368" y="58917"/>
                      <a:pt x="658368"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74" name="73 Forma libre"/>
            <p:cNvSpPr/>
            <p:nvPr/>
          </p:nvSpPr>
          <p:spPr>
            <a:xfrm>
              <a:off x="4660900" y="558800"/>
              <a:ext cx="114300" cy="266700"/>
            </a:xfrm>
            <a:custGeom>
              <a:avLst/>
              <a:gdLst>
                <a:gd name="connsiteX0" fmla="*/ 114300 w 114300"/>
                <a:gd name="connsiteY0" fmla="*/ 266700 h 266700"/>
                <a:gd name="connsiteX1" fmla="*/ 38100 w 114300"/>
                <a:gd name="connsiteY1" fmla="*/ 215900 h 266700"/>
                <a:gd name="connsiteX2" fmla="*/ 0 w 114300"/>
                <a:gd name="connsiteY2" fmla="*/ 190500 h 266700"/>
                <a:gd name="connsiteX3" fmla="*/ 88900 w 114300"/>
                <a:gd name="connsiteY3" fmla="*/ 127000 h 266700"/>
                <a:gd name="connsiteX4" fmla="*/ 76200 w 114300"/>
                <a:gd name="connsiteY4" fmla="*/ 88900 h 266700"/>
                <a:gd name="connsiteX5" fmla="*/ 12700 w 114300"/>
                <a:gd name="connsiteY5"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266700">
                  <a:moveTo>
                    <a:pt x="114300" y="266700"/>
                  </a:moveTo>
                  <a:lnTo>
                    <a:pt x="38100" y="215900"/>
                  </a:lnTo>
                  <a:lnTo>
                    <a:pt x="0" y="190500"/>
                  </a:lnTo>
                  <a:cubicBezTo>
                    <a:pt x="88900" y="160867"/>
                    <a:pt x="67733" y="190500"/>
                    <a:pt x="88900" y="127000"/>
                  </a:cubicBezTo>
                  <a:cubicBezTo>
                    <a:pt x="84667" y="114300"/>
                    <a:pt x="82701" y="100602"/>
                    <a:pt x="76200" y="88900"/>
                  </a:cubicBezTo>
                  <a:cubicBezTo>
                    <a:pt x="42374" y="28014"/>
                    <a:pt x="43006" y="30306"/>
                    <a:pt x="1270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75" name="74 Forma libre"/>
            <p:cNvSpPr/>
            <p:nvPr/>
          </p:nvSpPr>
          <p:spPr>
            <a:xfrm>
              <a:off x="4229100" y="596900"/>
              <a:ext cx="203200" cy="279400"/>
            </a:xfrm>
            <a:custGeom>
              <a:avLst/>
              <a:gdLst>
                <a:gd name="connsiteX0" fmla="*/ 203200 w 203200"/>
                <a:gd name="connsiteY0" fmla="*/ 279400 h 279400"/>
                <a:gd name="connsiteX1" fmla="*/ 190500 w 203200"/>
                <a:gd name="connsiteY1" fmla="*/ 241300 h 279400"/>
                <a:gd name="connsiteX2" fmla="*/ 114300 w 203200"/>
                <a:gd name="connsiteY2" fmla="*/ 190500 h 279400"/>
                <a:gd name="connsiteX3" fmla="*/ 76200 w 203200"/>
                <a:gd name="connsiteY3" fmla="*/ 152400 h 279400"/>
                <a:gd name="connsiteX4" fmla="*/ 50800 w 203200"/>
                <a:gd name="connsiteY4" fmla="*/ 76200 h 279400"/>
                <a:gd name="connsiteX5" fmla="*/ 0 w 203200"/>
                <a:gd name="connsiteY5" fmla="*/ 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0" h="279400">
                  <a:moveTo>
                    <a:pt x="203200" y="279400"/>
                  </a:moveTo>
                  <a:cubicBezTo>
                    <a:pt x="198967" y="266700"/>
                    <a:pt x="199966" y="250766"/>
                    <a:pt x="190500" y="241300"/>
                  </a:cubicBezTo>
                  <a:cubicBezTo>
                    <a:pt x="168914" y="219714"/>
                    <a:pt x="135886" y="212086"/>
                    <a:pt x="114300" y="190500"/>
                  </a:cubicBezTo>
                  <a:lnTo>
                    <a:pt x="76200" y="152400"/>
                  </a:lnTo>
                  <a:cubicBezTo>
                    <a:pt x="67733" y="127000"/>
                    <a:pt x="65652" y="98477"/>
                    <a:pt x="50800" y="76200"/>
                  </a:cubicBezTo>
                  <a:lnTo>
                    <a:pt x="0" y="0"/>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13317" name="13 CuadroTexto"/>
          <p:cNvSpPr txBox="1">
            <a:spLocks noChangeArrowheads="1"/>
          </p:cNvSpPr>
          <p:nvPr/>
        </p:nvSpPr>
        <p:spPr bwMode="auto">
          <a:xfrm>
            <a:off x="3571875" y="428625"/>
            <a:ext cx="3643313" cy="354013"/>
          </a:xfrm>
          <a:prstGeom prst="rect">
            <a:avLst/>
          </a:prstGeom>
          <a:solidFill>
            <a:srgbClr val="92D050"/>
          </a:solidFill>
          <a:ln w="38100">
            <a:solidFill>
              <a:schemeClr val="tx1"/>
            </a:solidFill>
            <a:miter lim="800000"/>
            <a:headEnd/>
            <a:tailEnd/>
          </a:ln>
        </p:spPr>
        <p:txBody>
          <a:bodyPr>
            <a:spAutoFit/>
          </a:bodyPr>
          <a:lstStyle/>
          <a:p>
            <a:r>
              <a:rPr lang="es-ES" sz="1700" b="1" dirty="0">
                <a:latin typeface="Calibri" pitchFamily="34" charset="0"/>
              </a:rPr>
              <a:t>Longitud Atendida </a:t>
            </a:r>
            <a:r>
              <a:rPr lang="es-ES" sz="1700" b="1" dirty="0" smtClean="0">
                <a:latin typeface="Calibri" pitchFamily="34" charset="0"/>
              </a:rPr>
              <a:t> actual: </a:t>
            </a:r>
            <a:r>
              <a:rPr lang="es-ES" sz="1700" b="1" dirty="0">
                <a:latin typeface="Calibri" pitchFamily="34" charset="0"/>
              </a:rPr>
              <a:t>362.3 km </a:t>
            </a:r>
          </a:p>
        </p:txBody>
      </p:sp>
      <p:grpSp>
        <p:nvGrpSpPr>
          <p:cNvPr id="4" name="70 Grupo"/>
          <p:cNvGrpSpPr>
            <a:grpSpLocks/>
          </p:cNvGrpSpPr>
          <p:nvPr/>
        </p:nvGrpSpPr>
        <p:grpSpPr bwMode="auto">
          <a:xfrm>
            <a:off x="1238250" y="785813"/>
            <a:ext cx="6691313" cy="5697537"/>
            <a:chOff x="1236663" y="803275"/>
            <a:chExt cx="6691312" cy="5697538"/>
          </a:xfrm>
        </p:grpSpPr>
        <p:grpSp>
          <p:nvGrpSpPr>
            <p:cNvPr id="29709" name="41 Grupo"/>
            <p:cNvGrpSpPr>
              <a:grpSpLocks/>
            </p:cNvGrpSpPr>
            <p:nvPr/>
          </p:nvGrpSpPr>
          <p:grpSpPr bwMode="auto">
            <a:xfrm>
              <a:off x="1236663" y="803275"/>
              <a:ext cx="6264275" cy="5697538"/>
              <a:chOff x="1247775" y="809625"/>
              <a:chExt cx="6264275" cy="5697538"/>
            </a:xfrm>
          </p:grpSpPr>
          <p:sp>
            <p:nvSpPr>
              <p:cNvPr id="43" name="42 Forma libre"/>
              <p:cNvSpPr/>
              <p:nvPr/>
            </p:nvSpPr>
            <p:spPr>
              <a:xfrm>
                <a:off x="2276475" y="2676525"/>
                <a:ext cx="1790700" cy="2543175"/>
              </a:xfrm>
              <a:custGeom>
                <a:avLst/>
                <a:gdLst>
                  <a:gd name="connsiteX0" fmla="*/ 0 w 1790700"/>
                  <a:gd name="connsiteY0" fmla="*/ 2543175 h 2543175"/>
                  <a:gd name="connsiteX1" fmla="*/ 76200 w 1790700"/>
                  <a:gd name="connsiteY1" fmla="*/ 2533650 h 2543175"/>
                  <a:gd name="connsiteX2" fmla="*/ 133350 w 1790700"/>
                  <a:gd name="connsiteY2" fmla="*/ 2486025 h 2543175"/>
                  <a:gd name="connsiteX3" fmla="*/ 142875 w 1790700"/>
                  <a:gd name="connsiteY3" fmla="*/ 2428875 h 2543175"/>
                  <a:gd name="connsiteX4" fmla="*/ 152400 w 1790700"/>
                  <a:gd name="connsiteY4" fmla="*/ 2400300 h 2543175"/>
                  <a:gd name="connsiteX5" fmla="*/ 219075 w 1790700"/>
                  <a:gd name="connsiteY5" fmla="*/ 2381250 h 2543175"/>
                  <a:gd name="connsiteX6" fmla="*/ 247650 w 1790700"/>
                  <a:gd name="connsiteY6" fmla="*/ 2362200 h 2543175"/>
                  <a:gd name="connsiteX7" fmla="*/ 333375 w 1790700"/>
                  <a:gd name="connsiteY7" fmla="*/ 2324100 h 2543175"/>
                  <a:gd name="connsiteX8" fmla="*/ 323850 w 1790700"/>
                  <a:gd name="connsiteY8" fmla="*/ 2362200 h 2543175"/>
                  <a:gd name="connsiteX9" fmla="*/ 314325 w 1790700"/>
                  <a:gd name="connsiteY9" fmla="*/ 2305050 h 2543175"/>
                  <a:gd name="connsiteX10" fmla="*/ 304800 w 1790700"/>
                  <a:gd name="connsiteY10" fmla="*/ 2276475 h 2543175"/>
                  <a:gd name="connsiteX11" fmla="*/ 333375 w 1790700"/>
                  <a:gd name="connsiteY11" fmla="*/ 2266950 h 2543175"/>
                  <a:gd name="connsiteX12" fmla="*/ 371475 w 1790700"/>
                  <a:gd name="connsiteY12" fmla="*/ 2257425 h 2543175"/>
                  <a:gd name="connsiteX13" fmla="*/ 390525 w 1790700"/>
                  <a:gd name="connsiteY13" fmla="*/ 2228850 h 2543175"/>
                  <a:gd name="connsiteX14" fmla="*/ 419100 w 1790700"/>
                  <a:gd name="connsiteY14" fmla="*/ 2219325 h 2543175"/>
                  <a:gd name="connsiteX15" fmla="*/ 447675 w 1790700"/>
                  <a:gd name="connsiteY15" fmla="*/ 2200275 h 2543175"/>
                  <a:gd name="connsiteX16" fmla="*/ 485775 w 1790700"/>
                  <a:gd name="connsiteY16" fmla="*/ 2143125 h 2543175"/>
                  <a:gd name="connsiteX17" fmla="*/ 542925 w 1790700"/>
                  <a:gd name="connsiteY17" fmla="*/ 2124075 h 2543175"/>
                  <a:gd name="connsiteX18" fmla="*/ 619125 w 1790700"/>
                  <a:gd name="connsiteY18" fmla="*/ 2085975 h 2543175"/>
                  <a:gd name="connsiteX19" fmla="*/ 666750 w 1790700"/>
                  <a:gd name="connsiteY19" fmla="*/ 2028825 h 2543175"/>
                  <a:gd name="connsiteX20" fmla="*/ 695325 w 1790700"/>
                  <a:gd name="connsiteY20" fmla="*/ 2000250 h 2543175"/>
                  <a:gd name="connsiteX21" fmla="*/ 714375 w 1790700"/>
                  <a:gd name="connsiteY21" fmla="*/ 1971675 h 2543175"/>
                  <a:gd name="connsiteX22" fmla="*/ 723900 w 1790700"/>
                  <a:gd name="connsiteY22" fmla="*/ 1943100 h 2543175"/>
                  <a:gd name="connsiteX23" fmla="*/ 781050 w 1790700"/>
                  <a:gd name="connsiteY23" fmla="*/ 1905000 h 2543175"/>
                  <a:gd name="connsiteX24" fmla="*/ 838200 w 1790700"/>
                  <a:gd name="connsiteY24" fmla="*/ 1876425 h 2543175"/>
                  <a:gd name="connsiteX25" fmla="*/ 847725 w 1790700"/>
                  <a:gd name="connsiteY25" fmla="*/ 1847850 h 2543175"/>
                  <a:gd name="connsiteX26" fmla="*/ 876300 w 1790700"/>
                  <a:gd name="connsiteY26" fmla="*/ 1828800 h 2543175"/>
                  <a:gd name="connsiteX27" fmla="*/ 971550 w 1790700"/>
                  <a:gd name="connsiteY27" fmla="*/ 1743075 h 2543175"/>
                  <a:gd name="connsiteX28" fmla="*/ 981075 w 1790700"/>
                  <a:gd name="connsiteY28" fmla="*/ 1685925 h 2543175"/>
                  <a:gd name="connsiteX29" fmla="*/ 990600 w 1790700"/>
                  <a:gd name="connsiteY29" fmla="*/ 1600200 h 2543175"/>
                  <a:gd name="connsiteX30" fmla="*/ 1009650 w 1790700"/>
                  <a:gd name="connsiteY30" fmla="*/ 1571625 h 2543175"/>
                  <a:gd name="connsiteX31" fmla="*/ 1181100 w 1790700"/>
                  <a:gd name="connsiteY31" fmla="*/ 1543050 h 2543175"/>
                  <a:gd name="connsiteX32" fmla="*/ 1228725 w 1790700"/>
                  <a:gd name="connsiteY32" fmla="*/ 1533525 h 2543175"/>
                  <a:gd name="connsiteX33" fmla="*/ 1285875 w 1790700"/>
                  <a:gd name="connsiteY33" fmla="*/ 1524000 h 2543175"/>
                  <a:gd name="connsiteX34" fmla="*/ 1314450 w 1790700"/>
                  <a:gd name="connsiteY34" fmla="*/ 1504950 h 2543175"/>
                  <a:gd name="connsiteX35" fmla="*/ 1343025 w 1790700"/>
                  <a:gd name="connsiteY35" fmla="*/ 1495425 h 2543175"/>
                  <a:gd name="connsiteX36" fmla="*/ 1409700 w 1790700"/>
                  <a:gd name="connsiteY36" fmla="*/ 1447800 h 2543175"/>
                  <a:gd name="connsiteX37" fmla="*/ 1428750 w 1790700"/>
                  <a:gd name="connsiteY37" fmla="*/ 1419225 h 2543175"/>
                  <a:gd name="connsiteX38" fmla="*/ 1457325 w 1790700"/>
                  <a:gd name="connsiteY38" fmla="*/ 1400175 h 2543175"/>
                  <a:gd name="connsiteX39" fmla="*/ 1485900 w 1790700"/>
                  <a:gd name="connsiteY39" fmla="*/ 1371600 h 2543175"/>
                  <a:gd name="connsiteX40" fmla="*/ 1524000 w 1790700"/>
                  <a:gd name="connsiteY40" fmla="*/ 1333500 h 2543175"/>
                  <a:gd name="connsiteX41" fmla="*/ 1562100 w 1790700"/>
                  <a:gd name="connsiteY41" fmla="*/ 1276350 h 2543175"/>
                  <a:gd name="connsiteX42" fmla="*/ 1590675 w 1790700"/>
                  <a:gd name="connsiteY42" fmla="*/ 1171575 h 2543175"/>
                  <a:gd name="connsiteX43" fmla="*/ 1600200 w 1790700"/>
                  <a:gd name="connsiteY43" fmla="*/ 1143000 h 2543175"/>
                  <a:gd name="connsiteX44" fmla="*/ 1609725 w 1790700"/>
                  <a:gd name="connsiteY44" fmla="*/ 1114425 h 2543175"/>
                  <a:gd name="connsiteX45" fmla="*/ 1628775 w 1790700"/>
                  <a:gd name="connsiteY45" fmla="*/ 1085850 h 2543175"/>
                  <a:gd name="connsiteX46" fmla="*/ 1647825 w 1790700"/>
                  <a:gd name="connsiteY46" fmla="*/ 1028700 h 2543175"/>
                  <a:gd name="connsiteX47" fmla="*/ 1666875 w 1790700"/>
                  <a:gd name="connsiteY47" fmla="*/ 962025 h 2543175"/>
                  <a:gd name="connsiteX48" fmla="*/ 1657350 w 1790700"/>
                  <a:gd name="connsiteY48" fmla="*/ 781050 h 2543175"/>
                  <a:gd name="connsiteX49" fmla="*/ 1628775 w 1790700"/>
                  <a:gd name="connsiteY49" fmla="*/ 762000 h 2543175"/>
                  <a:gd name="connsiteX50" fmla="*/ 1609725 w 1790700"/>
                  <a:gd name="connsiteY50" fmla="*/ 733425 h 2543175"/>
                  <a:gd name="connsiteX51" fmla="*/ 1628775 w 1790700"/>
                  <a:gd name="connsiteY51" fmla="*/ 638175 h 2543175"/>
                  <a:gd name="connsiteX52" fmla="*/ 1666875 w 1790700"/>
                  <a:gd name="connsiteY52" fmla="*/ 571500 h 2543175"/>
                  <a:gd name="connsiteX53" fmla="*/ 1676400 w 1790700"/>
                  <a:gd name="connsiteY53" fmla="*/ 533400 h 2543175"/>
                  <a:gd name="connsiteX54" fmla="*/ 1724025 w 1790700"/>
                  <a:gd name="connsiteY54" fmla="*/ 485775 h 2543175"/>
                  <a:gd name="connsiteX55" fmla="*/ 1752600 w 1790700"/>
                  <a:gd name="connsiteY55" fmla="*/ 333375 h 2543175"/>
                  <a:gd name="connsiteX56" fmla="*/ 1781175 w 1790700"/>
                  <a:gd name="connsiteY56" fmla="*/ 266700 h 2543175"/>
                  <a:gd name="connsiteX57" fmla="*/ 1790700 w 1790700"/>
                  <a:gd name="connsiteY57" fmla="*/ 238125 h 2543175"/>
                  <a:gd name="connsiteX58" fmla="*/ 1771650 w 1790700"/>
                  <a:gd name="connsiteY58" fmla="*/ 152400 h 2543175"/>
                  <a:gd name="connsiteX59" fmla="*/ 1743075 w 1790700"/>
                  <a:gd name="connsiteY59" fmla="*/ 133350 h 2543175"/>
                  <a:gd name="connsiteX60" fmla="*/ 1695450 w 1790700"/>
                  <a:gd name="connsiteY60" fmla="*/ 47625 h 2543175"/>
                  <a:gd name="connsiteX61" fmla="*/ 1628775 w 1790700"/>
                  <a:gd name="connsiteY61" fmla="*/ 0 h 254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90700" h="2543175">
                    <a:moveTo>
                      <a:pt x="0" y="2543175"/>
                    </a:moveTo>
                    <a:cubicBezTo>
                      <a:pt x="25400" y="2540000"/>
                      <a:pt x="51504" y="2540385"/>
                      <a:pt x="76200" y="2533650"/>
                    </a:cubicBezTo>
                    <a:cubicBezTo>
                      <a:pt x="94434" y="2528677"/>
                      <a:pt x="122037" y="2497338"/>
                      <a:pt x="133350" y="2486025"/>
                    </a:cubicBezTo>
                    <a:cubicBezTo>
                      <a:pt x="136525" y="2466975"/>
                      <a:pt x="138685" y="2447728"/>
                      <a:pt x="142875" y="2428875"/>
                    </a:cubicBezTo>
                    <a:cubicBezTo>
                      <a:pt x="145053" y="2419074"/>
                      <a:pt x="145300" y="2407400"/>
                      <a:pt x="152400" y="2400300"/>
                    </a:cubicBezTo>
                    <a:cubicBezTo>
                      <a:pt x="156955" y="2395745"/>
                      <a:pt x="218745" y="2381332"/>
                      <a:pt x="219075" y="2381250"/>
                    </a:cubicBezTo>
                    <a:cubicBezTo>
                      <a:pt x="228600" y="2374900"/>
                      <a:pt x="237189" y="2366849"/>
                      <a:pt x="247650" y="2362200"/>
                    </a:cubicBezTo>
                    <a:cubicBezTo>
                      <a:pt x="349665" y="2316860"/>
                      <a:pt x="268706" y="2367213"/>
                      <a:pt x="333375" y="2324100"/>
                    </a:cubicBezTo>
                    <a:cubicBezTo>
                      <a:pt x="330200" y="2336800"/>
                      <a:pt x="333107" y="2371457"/>
                      <a:pt x="323850" y="2362200"/>
                    </a:cubicBezTo>
                    <a:cubicBezTo>
                      <a:pt x="310194" y="2348544"/>
                      <a:pt x="318515" y="2323903"/>
                      <a:pt x="314325" y="2305050"/>
                    </a:cubicBezTo>
                    <a:cubicBezTo>
                      <a:pt x="312147" y="2295249"/>
                      <a:pt x="307975" y="2286000"/>
                      <a:pt x="304800" y="2276475"/>
                    </a:cubicBezTo>
                    <a:cubicBezTo>
                      <a:pt x="314325" y="2273300"/>
                      <a:pt x="323721" y="2269708"/>
                      <a:pt x="333375" y="2266950"/>
                    </a:cubicBezTo>
                    <a:cubicBezTo>
                      <a:pt x="345962" y="2263354"/>
                      <a:pt x="360583" y="2264687"/>
                      <a:pt x="371475" y="2257425"/>
                    </a:cubicBezTo>
                    <a:cubicBezTo>
                      <a:pt x="381000" y="2251075"/>
                      <a:pt x="381586" y="2236001"/>
                      <a:pt x="390525" y="2228850"/>
                    </a:cubicBezTo>
                    <a:cubicBezTo>
                      <a:pt x="398365" y="2222578"/>
                      <a:pt x="410120" y="2223815"/>
                      <a:pt x="419100" y="2219325"/>
                    </a:cubicBezTo>
                    <a:cubicBezTo>
                      <a:pt x="429339" y="2214205"/>
                      <a:pt x="438150" y="2206625"/>
                      <a:pt x="447675" y="2200275"/>
                    </a:cubicBezTo>
                    <a:cubicBezTo>
                      <a:pt x="460375" y="2181225"/>
                      <a:pt x="464055" y="2150365"/>
                      <a:pt x="485775" y="2143125"/>
                    </a:cubicBezTo>
                    <a:cubicBezTo>
                      <a:pt x="504825" y="2136775"/>
                      <a:pt x="526217" y="2135214"/>
                      <a:pt x="542925" y="2124075"/>
                    </a:cubicBezTo>
                    <a:cubicBezTo>
                      <a:pt x="585726" y="2095541"/>
                      <a:pt x="560871" y="2109277"/>
                      <a:pt x="619125" y="2085975"/>
                    </a:cubicBezTo>
                    <a:cubicBezTo>
                      <a:pt x="702607" y="2002493"/>
                      <a:pt x="600445" y="2108391"/>
                      <a:pt x="666750" y="2028825"/>
                    </a:cubicBezTo>
                    <a:cubicBezTo>
                      <a:pt x="675374" y="2018477"/>
                      <a:pt x="686701" y="2010598"/>
                      <a:pt x="695325" y="2000250"/>
                    </a:cubicBezTo>
                    <a:cubicBezTo>
                      <a:pt x="702654" y="1991456"/>
                      <a:pt x="709255" y="1981914"/>
                      <a:pt x="714375" y="1971675"/>
                    </a:cubicBezTo>
                    <a:cubicBezTo>
                      <a:pt x="718865" y="1962695"/>
                      <a:pt x="716800" y="1950200"/>
                      <a:pt x="723900" y="1943100"/>
                    </a:cubicBezTo>
                    <a:cubicBezTo>
                      <a:pt x="740089" y="1926911"/>
                      <a:pt x="762000" y="1917700"/>
                      <a:pt x="781050" y="1905000"/>
                    </a:cubicBezTo>
                    <a:cubicBezTo>
                      <a:pt x="817979" y="1880381"/>
                      <a:pt x="798765" y="1889570"/>
                      <a:pt x="838200" y="1876425"/>
                    </a:cubicBezTo>
                    <a:cubicBezTo>
                      <a:pt x="841375" y="1866900"/>
                      <a:pt x="841453" y="1855690"/>
                      <a:pt x="847725" y="1847850"/>
                    </a:cubicBezTo>
                    <a:cubicBezTo>
                      <a:pt x="854876" y="1838911"/>
                      <a:pt x="867042" y="1835533"/>
                      <a:pt x="876300" y="1828800"/>
                    </a:cubicBezTo>
                    <a:cubicBezTo>
                      <a:pt x="959148" y="1768547"/>
                      <a:pt x="935793" y="1796710"/>
                      <a:pt x="971550" y="1743075"/>
                    </a:cubicBezTo>
                    <a:cubicBezTo>
                      <a:pt x="974725" y="1724025"/>
                      <a:pt x="978523" y="1705068"/>
                      <a:pt x="981075" y="1685925"/>
                    </a:cubicBezTo>
                    <a:cubicBezTo>
                      <a:pt x="984875" y="1657426"/>
                      <a:pt x="983627" y="1628092"/>
                      <a:pt x="990600" y="1600200"/>
                    </a:cubicBezTo>
                    <a:cubicBezTo>
                      <a:pt x="993376" y="1589094"/>
                      <a:pt x="999942" y="1577692"/>
                      <a:pt x="1009650" y="1571625"/>
                    </a:cubicBezTo>
                    <a:cubicBezTo>
                      <a:pt x="1052767" y="1544677"/>
                      <a:pt x="1142563" y="1546261"/>
                      <a:pt x="1181100" y="1543050"/>
                    </a:cubicBezTo>
                    <a:lnTo>
                      <a:pt x="1228725" y="1533525"/>
                    </a:lnTo>
                    <a:cubicBezTo>
                      <a:pt x="1247726" y="1530070"/>
                      <a:pt x="1267553" y="1530107"/>
                      <a:pt x="1285875" y="1524000"/>
                    </a:cubicBezTo>
                    <a:cubicBezTo>
                      <a:pt x="1296735" y="1520380"/>
                      <a:pt x="1304211" y="1510070"/>
                      <a:pt x="1314450" y="1504950"/>
                    </a:cubicBezTo>
                    <a:cubicBezTo>
                      <a:pt x="1323430" y="1500460"/>
                      <a:pt x="1333500" y="1498600"/>
                      <a:pt x="1343025" y="1495425"/>
                    </a:cubicBezTo>
                    <a:cubicBezTo>
                      <a:pt x="1387160" y="1429222"/>
                      <a:pt x="1328145" y="1506054"/>
                      <a:pt x="1409700" y="1447800"/>
                    </a:cubicBezTo>
                    <a:cubicBezTo>
                      <a:pt x="1419015" y="1441146"/>
                      <a:pt x="1420655" y="1427320"/>
                      <a:pt x="1428750" y="1419225"/>
                    </a:cubicBezTo>
                    <a:cubicBezTo>
                      <a:pt x="1436845" y="1411130"/>
                      <a:pt x="1448531" y="1407504"/>
                      <a:pt x="1457325" y="1400175"/>
                    </a:cubicBezTo>
                    <a:cubicBezTo>
                      <a:pt x="1467673" y="1391551"/>
                      <a:pt x="1476375" y="1381125"/>
                      <a:pt x="1485900" y="1371600"/>
                    </a:cubicBezTo>
                    <a:cubicBezTo>
                      <a:pt x="1511300" y="1295400"/>
                      <a:pt x="1473200" y="1384300"/>
                      <a:pt x="1524000" y="1333500"/>
                    </a:cubicBezTo>
                    <a:cubicBezTo>
                      <a:pt x="1540189" y="1317311"/>
                      <a:pt x="1562100" y="1276350"/>
                      <a:pt x="1562100" y="1276350"/>
                    </a:cubicBezTo>
                    <a:cubicBezTo>
                      <a:pt x="1575563" y="1209034"/>
                      <a:pt x="1566505" y="1244084"/>
                      <a:pt x="1590675" y="1171575"/>
                    </a:cubicBezTo>
                    <a:lnTo>
                      <a:pt x="1600200" y="1143000"/>
                    </a:lnTo>
                    <a:cubicBezTo>
                      <a:pt x="1603375" y="1133475"/>
                      <a:pt x="1604156" y="1122779"/>
                      <a:pt x="1609725" y="1114425"/>
                    </a:cubicBezTo>
                    <a:cubicBezTo>
                      <a:pt x="1616075" y="1104900"/>
                      <a:pt x="1624126" y="1096311"/>
                      <a:pt x="1628775" y="1085850"/>
                    </a:cubicBezTo>
                    <a:cubicBezTo>
                      <a:pt x="1636930" y="1067500"/>
                      <a:pt x="1641475" y="1047750"/>
                      <a:pt x="1647825" y="1028700"/>
                    </a:cubicBezTo>
                    <a:cubicBezTo>
                      <a:pt x="1661490" y="987706"/>
                      <a:pt x="1654915" y="1009865"/>
                      <a:pt x="1666875" y="962025"/>
                    </a:cubicBezTo>
                    <a:cubicBezTo>
                      <a:pt x="1663700" y="901700"/>
                      <a:pt x="1668653" y="840392"/>
                      <a:pt x="1657350" y="781050"/>
                    </a:cubicBezTo>
                    <a:cubicBezTo>
                      <a:pt x="1655208" y="769805"/>
                      <a:pt x="1636870" y="770095"/>
                      <a:pt x="1628775" y="762000"/>
                    </a:cubicBezTo>
                    <a:cubicBezTo>
                      <a:pt x="1620680" y="753905"/>
                      <a:pt x="1616075" y="742950"/>
                      <a:pt x="1609725" y="733425"/>
                    </a:cubicBezTo>
                    <a:cubicBezTo>
                      <a:pt x="1613235" y="708854"/>
                      <a:pt x="1615475" y="664774"/>
                      <a:pt x="1628775" y="638175"/>
                    </a:cubicBezTo>
                    <a:cubicBezTo>
                      <a:pt x="1656410" y="582905"/>
                      <a:pt x="1641827" y="638296"/>
                      <a:pt x="1666875" y="571500"/>
                    </a:cubicBezTo>
                    <a:cubicBezTo>
                      <a:pt x="1671472" y="559243"/>
                      <a:pt x="1671243" y="545432"/>
                      <a:pt x="1676400" y="533400"/>
                    </a:cubicBezTo>
                    <a:cubicBezTo>
                      <a:pt x="1689100" y="503767"/>
                      <a:pt x="1698625" y="502708"/>
                      <a:pt x="1724025" y="485775"/>
                    </a:cubicBezTo>
                    <a:cubicBezTo>
                      <a:pt x="1768251" y="419436"/>
                      <a:pt x="1734195" y="480617"/>
                      <a:pt x="1752600" y="333375"/>
                    </a:cubicBezTo>
                    <a:cubicBezTo>
                      <a:pt x="1755228" y="312351"/>
                      <a:pt x="1773739" y="284051"/>
                      <a:pt x="1781175" y="266700"/>
                    </a:cubicBezTo>
                    <a:cubicBezTo>
                      <a:pt x="1785130" y="257472"/>
                      <a:pt x="1787525" y="247650"/>
                      <a:pt x="1790700" y="238125"/>
                    </a:cubicBezTo>
                    <a:cubicBezTo>
                      <a:pt x="1790603" y="237540"/>
                      <a:pt x="1781523" y="164741"/>
                      <a:pt x="1771650" y="152400"/>
                    </a:cubicBezTo>
                    <a:cubicBezTo>
                      <a:pt x="1764499" y="143461"/>
                      <a:pt x="1752600" y="139700"/>
                      <a:pt x="1743075" y="133350"/>
                    </a:cubicBezTo>
                    <a:cubicBezTo>
                      <a:pt x="1733149" y="103573"/>
                      <a:pt x="1723523" y="66340"/>
                      <a:pt x="1695450" y="47625"/>
                    </a:cubicBezTo>
                    <a:cubicBezTo>
                      <a:pt x="1634564" y="7034"/>
                      <a:pt x="1654489" y="25714"/>
                      <a:pt x="1628775"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4" name="43 Forma libre"/>
              <p:cNvSpPr/>
              <p:nvPr/>
            </p:nvSpPr>
            <p:spPr>
              <a:xfrm>
                <a:off x="5686424" y="3743326"/>
                <a:ext cx="298450" cy="1543050"/>
              </a:xfrm>
              <a:custGeom>
                <a:avLst/>
                <a:gdLst>
                  <a:gd name="connsiteX0" fmla="*/ 0 w 298067"/>
                  <a:gd name="connsiteY0" fmla="*/ 1543050 h 1543050"/>
                  <a:gd name="connsiteX1" fmla="*/ 9525 w 298067"/>
                  <a:gd name="connsiteY1" fmla="*/ 1314450 h 1543050"/>
                  <a:gd name="connsiteX2" fmla="*/ 19050 w 298067"/>
                  <a:gd name="connsiteY2" fmla="*/ 1247775 h 1543050"/>
                  <a:gd name="connsiteX3" fmla="*/ 47625 w 298067"/>
                  <a:gd name="connsiteY3" fmla="*/ 1238250 h 1543050"/>
                  <a:gd name="connsiteX4" fmla="*/ 57150 w 298067"/>
                  <a:gd name="connsiteY4" fmla="*/ 1209675 h 1543050"/>
                  <a:gd name="connsiteX5" fmla="*/ 76200 w 298067"/>
                  <a:gd name="connsiteY5" fmla="*/ 1181100 h 1543050"/>
                  <a:gd name="connsiteX6" fmla="*/ 95250 w 298067"/>
                  <a:gd name="connsiteY6" fmla="*/ 1114425 h 1543050"/>
                  <a:gd name="connsiteX7" fmla="*/ 114300 w 298067"/>
                  <a:gd name="connsiteY7" fmla="*/ 1085850 h 1543050"/>
                  <a:gd name="connsiteX8" fmla="*/ 142875 w 298067"/>
                  <a:gd name="connsiteY8" fmla="*/ 971550 h 1543050"/>
                  <a:gd name="connsiteX9" fmla="*/ 152400 w 298067"/>
                  <a:gd name="connsiteY9" fmla="*/ 942975 h 1543050"/>
                  <a:gd name="connsiteX10" fmla="*/ 190500 w 298067"/>
                  <a:gd name="connsiteY10" fmla="*/ 885825 h 1543050"/>
                  <a:gd name="connsiteX11" fmla="*/ 219075 w 298067"/>
                  <a:gd name="connsiteY11" fmla="*/ 800100 h 1543050"/>
                  <a:gd name="connsiteX12" fmla="*/ 228600 w 298067"/>
                  <a:gd name="connsiteY12" fmla="*/ 771525 h 1543050"/>
                  <a:gd name="connsiteX13" fmla="*/ 247650 w 298067"/>
                  <a:gd name="connsiteY13" fmla="*/ 695325 h 1543050"/>
                  <a:gd name="connsiteX14" fmla="*/ 257175 w 298067"/>
                  <a:gd name="connsiteY14" fmla="*/ 333375 h 1543050"/>
                  <a:gd name="connsiteX15" fmla="*/ 266700 w 298067"/>
                  <a:gd name="connsiteY15" fmla="*/ 266700 h 1543050"/>
                  <a:gd name="connsiteX16" fmla="*/ 295275 w 298067"/>
                  <a:gd name="connsiteY16" fmla="*/ 209550 h 1543050"/>
                  <a:gd name="connsiteX17" fmla="*/ 295275 w 298067"/>
                  <a:gd name="connsiteY17" fmla="*/ 0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067" h="1543050">
                    <a:moveTo>
                      <a:pt x="0" y="1543050"/>
                    </a:moveTo>
                    <a:cubicBezTo>
                      <a:pt x="3175" y="1466850"/>
                      <a:pt x="4615" y="1390558"/>
                      <a:pt x="9525" y="1314450"/>
                    </a:cubicBezTo>
                    <a:cubicBezTo>
                      <a:pt x="10970" y="1292046"/>
                      <a:pt x="9010" y="1267855"/>
                      <a:pt x="19050" y="1247775"/>
                    </a:cubicBezTo>
                    <a:cubicBezTo>
                      <a:pt x="23540" y="1238795"/>
                      <a:pt x="38100" y="1241425"/>
                      <a:pt x="47625" y="1238250"/>
                    </a:cubicBezTo>
                    <a:cubicBezTo>
                      <a:pt x="50800" y="1228725"/>
                      <a:pt x="52660" y="1218655"/>
                      <a:pt x="57150" y="1209675"/>
                    </a:cubicBezTo>
                    <a:cubicBezTo>
                      <a:pt x="62270" y="1199436"/>
                      <a:pt x="71691" y="1191622"/>
                      <a:pt x="76200" y="1181100"/>
                    </a:cubicBezTo>
                    <a:cubicBezTo>
                      <a:pt x="94511" y="1138374"/>
                      <a:pt x="76714" y="1151496"/>
                      <a:pt x="95250" y="1114425"/>
                    </a:cubicBezTo>
                    <a:cubicBezTo>
                      <a:pt x="100370" y="1104186"/>
                      <a:pt x="107950" y="1095375"/>
                      <a:pt x="114300" y="1085850"/>
                    </a:cubicBezTo>
                    <a:cubicBezTo>
                      <a:pt x="127126" y="1008893"/>
                      <a:pt x="117718" y="1047022"/>
                      <a:pt x="142875" y="971550"/>
                    </a:cubicBezTo>
                    <a:cubicBezTo>
                      <a:pt x="146050" y="962025"/>
                      <a:pt x="146831" y="951329"/>
                      <a:pt x="152400" y="942975"/>
                    </a:cubicBezTo>
                    <a:cubicBezTo>
                      <a:pt x="165100" y="923925"/>
                      <a:pt x="183260" y="907545"/>
                      <a:pt x="190500" y="885825"/>
                    </a:cubicBezTo>
                    <a:lnTo>
                      <a:pt x="219075" y="800100"/>
                    </a:lnTo>
                    <a:cubicBezTo>
                      <a:pt x="222250" y="790575"/>
                      <a:pt x="226631" y="781370"/>
                      <a:pt x="228600" y="771525"/>
                    </a:cubicBezTo>
                    <a:cubicBezTo>
                      <a:pt x="240094" y="714055"/>
                      <a:pt x="233005" y="739259"/>
                      <a:pt x="247650" y="695325"/>
                    </a:cubicBezTo>
                    <a:cubicBezTo>
                      <a:pt x="250825" y="574675"/>
                      <a:pt x="251816" y="453948"/>
                      <a:pt x="257175" y="333375"/>
                    </a:cubicBezTo>
                    <a:cubicBezTo>
                      <a:pt x="258172" y="310947"/>
                      <a:pt x="260249" y="288204"/>
                      <a:pt x="266700" y="266700"/>
                    </a:cubicBezTo>
                    <a:cubicBezTo>
                      <a:pt x="278184" y="228419"/>
                      <a:pt x="293650" y="250171"/>
                      <a:pt x="295275" y="209550"/>
                    </a:cubicBezTo>
                    <a:cubicBezTo>
                      <a:pt x="298067" y="139756"/>
                      <a:pt x="295275" y="69850"/>
                      <a:pt x="295275"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5" name="44 Forma libre"/>
              <p:cNvSpPr/>
              <p:nvPr/>
            </p:nvSpPr>
            <p:spPr>
              <a:xfrm>
                <a:off x="5924549" y="1943100"/>
                <a:ext cx="139700" cy="1828800"/>
              </a:xfrm>
              <a:custGeom>
                <a:avLst/>
                <a:gdLst>
                  <a:gd name="connsiteX0" fmla="*/ 0 w 139150"/>
                  <a:gd name="connsiteY0" fmla="*/ 0 h 1828800"/>
                  <a:gd name="connsiteX1" fmla="*/ 9525 w 139150"/>
                  <a:gd name="connsiteY1" fmla="*/ 123825 h 1828800"/>
                  <a:gd name="connsiteX2" fmla="*/ 38100 w 139150"/>
                  <a:gd name="connsiteY2" fmla="*/ 581025 h 1828800"/>
                  <a:gd name="connsiteX3" fmla="*/ 47625 w 139150"/>
                  <a:gd name="connsiteY3" fmla="*/ 790575 h 1828800"/>
                  <a:gd name="connsiteX4" fmla="*/ 66675 w 139150"/>
                  <a:gd name="connsiteY4" fmla="*/ 847725 h 1828800"/>
                  <a:gd name="connsiteX5" fmla="*/ 76200 w 139150"/>
                  <a:gd name="connsiteY5" fmla="*/ 1314450 h 1828800"/>
                  <a:gd name="connsiteX6" fmla="*/ 95250 w 139150"/>
                  <a:gd name="connsiteY6" fmla="*/ 1371600 h 1828800"/>
                  <a:gd name="connsiteX7" fmla="*/ 114300 w 139150"/>
                  <a:gd name="connsiteY7" fmla="*/ 1514475 h 1828800"/>
                  <a:gd name="connsiteX8" fmla="*/ 123825 w 139150"/>
                  <a:gd name="connsiteY8" fmla="*/ 1543050 h 1828800"/>
                  <a:gd name="connsiteX9" fmla="*/ 95250 w 139150"/>
                  <a:gd name="connsiteY9" fmla="*/ 1714500 h 1828800"/>
                  <a:gd name="connsiteX10" fmla="*/ 66675 w 139150"/>
                  <a:gd name="connsiteY10" fmla="*/ 1733550 h 1828800"/>
                  <a:gd name="connsiteX11" fmla="*/ 47625 w 139150"/>
                  <a:gd name="connsiteY11"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150" h="1828800">
                    <a:moveTo>
                      <a:pt x="0" y="0"/>
                    </a:moveTo>
                    <a:cubicBezTo>
                      <a:pt x="3175" y="41275"/>
                      <a:pt x="7229" y="82492"/>
                      <a:pt x="9525" y="123825"/>
                    </a:cubicBezTo>
                    <a:cubicBezTo>
                      <a:pt x="34247" y="568821"/>
                      <a:pt x="9355" y="379810"/>
                      <a:pt x="38100" y="581025"/>
                    </a:cubicBezTo>
                    <a:cubicBezTo>
                      <a:pt x="41275" y="650875"/>
                      <a:pt x="40176" y="721051"/>
                      <a:pt x="47625" y="790575"/>
                    </a:cubicBezTo>
                    <a:cubicBezTo>
                      <a:pt x="49764" y="810541"/>
                      <a:pt x="66675" y="847725"/>
                      <a:pt x="66675" y="847725"/>
                    </a:cubicBezTo>
                    <a:cubicBezTo>
                      <a:pt x="69850" y="1003300"/>
                      <a:pt x="67725" y="1159074"/>
                      <a:pt x="76200" y="1314450"/>
                    </a:cubicBezTo>
                    <a:cubicBezTo>
                      <a:pt x="77294" y="1334501"/>
                      <a:pt x="95250" y="1371600"/>
                      <a:pt x="95250" y="1371600"/>
                    </a:cubicBezTo>
                    <a:cubicBezTo>
                      <a:pt x="101201" y="1431114"/>
                      <a:pt x="101148" y="1461866"/>
                      <a:pt x="114300" y="1514475"/>
                    </a:cubicBezTo>
                    <a:cubicBezTo>
                      <a:pt x="116735" y="1524215"/>
                      <a:pt x="120650" y="1533525"/>
                      <a:pt x="123825" y="1543050"/>
                    </a:cubicBezTo>
                    <a:cubicBezTo>
                      <a:pt x="120318" y="1595657"/>
                      <a:pt x="139150" y="1670600"/>
                      <a:pt x="95250" y="1714500"/>
                    </a:cubicBezTo>
                    <a:cubicBezTo>
                      <a:pt x="87155" y="1722595"/>
                      <a:pt x="76200" y="1727200"/>
                      <a:pt x="66675" y="1733550"/>
                    </a:cubicBezTo>
                    <a:cubicBezTo>
                      <a:pt x="46085" y="1815910"/>
                      <a:pt x="47625" y="1783568"/>
                      <a:pt x="47625" y="182880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6" name="45 Forma libre"/>
              <p:cNvSpPr/>
              <p:nvPr/>
            </p:nvSpPr>
            <p:spPr>
              <a:xfrm>
                <a:off x="5667374" y="942975"/>
                <a:ext cx="271463" cy="990600"/>
              </a:xfrm>
              <a:custGeom>
                <a:avLst/>
                <a:gdLst>
                  <a:gd name="connsiteX0" fmla="*/ 0 w 271244"/>
                  <a:gd name="connsiteY0" fmla="*/ 0 h 990600"/>
                  <a:gd name="connsiteX1" fmla="*/ 19050 w 271244"/>
                  <a:gd name="connsiteY1" fmla="*/ 38100 h 990600"/>
                  <a:gd name="connsiteX2" fmla="*/ 38100 w 271244"/>
                  <a:gd name="connsiteY2" fmla="*/ 95250 h 990600"/>
                  <a:gd name="connsiteX3" fmla="*/ 47625 w 271244"/>
                  <a:gd name="connsiteY3" fmla="*/ 123825 h 990600"/>
                  <a:gd name="connsiteX4" fmla="*/ 57150 w 271244"/>
                  <a:gd name="connsiteY4" fmla="*/ 161925 h 990600"/>
                  <a:gd name="connsiteX5" fmla="*/ 76200 w 271244"/>
                  <a:gd name="connsiteY5" fmla="*/ 219075 h 990600"/>
                  <a:gd name="connsiteX6" fmla="*/ 104775 w 271244"/>
                  <a:gd name="connsiteY6" fmla="*/ 228600 h 990600"/>
                  <a:gd name="connsiteX7" fmla="*/ 123825 w 271244"/>
                  <a:gd name="connsiteY7" fmla="*/ 257175 h 990600"/>
                  <a:gd name="connsiteX8" fmla="*/ 152400 w 271244"/>
                  <a:gd name="connsiteY8" fmla="*/ 314325 h 990600"/>
                  <a:gd name="connsiteX9" fmla="*/ 161925 w 271244"/>
                  <a:gd name="connsiteY9" fmla="*/ 438150 h 990600"/>
                  <a:gd name="connsiteX10" fmla="*/ 171450 w 271244"/>
                  <a:gd name="connsiteY10" fmla="*/ 466725 h 990600"/>
                  <a:gd name="connsiteX11" fmla="*/ 180975 w 271244"/>
                  <a:gd name="connsiteY11" fmla="*/ 504825 h 990600"/>
                  <a:gd name="connsiteX12" fmla="*/ 200025 w 271244"/>
                  <a:gd name="connsiteY12" fmla="*/ 561975 h 990600"/>
                  <a:gd name="connsiteX13" fmla="*/ 209550 w 271244"/>
                  <a:gd name="connsiteY13" fmla="*/ 590550 h 990600"/>
                  <a:gd name="connsiteX14" fmla="*/ 219075 w 271244"/>
                  <a:gd name="connsiteY14" fmla="*/ 723900 h 990600"/>
                  <a:gd name="connsiteX15" fmla="*/ 228600 w 271244"/>
                  <a:gd name="connsiteY15" fmla="*/ 752475 h 990600"/>
                  <a:gd name="connsiteX16" fmla="*/ 238125 w 271244"/>
                  <a:gd name="connsiteY16" fmla="*/ 857250 h 990600"/>
                  <a:gd name="connsiteX17" fmla="*/ 247650 w 271244"/>
                  <a:gd name="connsiteY17" fmla="*/ 885825 h 990600"/>
                  <a:gd name="connsiteX18" fmla="*/ 266700 w 271244"/>
                  <a:gd name="connsiteY18" fmla="*/ 914400 h 990600"/>
                  <a:gd name="connsiteX19" fmla="*/ 266700 w 271244"/>
                  <a:gd name="connsiteY19" fmla="*/ 990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1244" h="990600">
                    <a:moveTo>
                      <a:pt x="0" y="0"/>
                    </a:moveTo>
                    <a:cubicBezTo>
                      <a:pt x="6350" y="12700"/>
                      <a:pt x="13777" y="24917"/>
                      <a:pt x="19050" y="38100"/>
                    </a:cubicBezTo>
                    <a:cubicBezTo>
                      <a:pt x="26508" y="56744"/>
                      <a:pt x="31750" y="76200"/>
                      <a:pt x="38100" y="95250"/>
                    </a:cubicBezTo>
                    <a:cubicBezTo>
                      <a:pt x="41275" y="104775"/>
                      <a:pt x="45190" y="114085"/>
                      <a:pt x="47625" y="123825"/>
                    </a:cubicBezTo>
                    <a:cubicBezTo>
                      <a:pt x="50800" y="136525"/>
                      <a:pt x="53388" y="149386"/>
                      <a:pt x="57150" y="161925"/>
                    </a:cubicBezTo>
                    <a:cubicBezTo>
                      <a:pt x="62920" y="181159"/>
                      <a:pt x="57150" y="212725"/>
                      <a:pt x="76200" y="219075"/>
                    </a:cubicBezTo>
                    <a:lnTo>
                      <a:pt x="104775" y="228600"/>
                    </a:lnTo>
                    <a:cubicBezTo>
                      <a:pt x="111125" y="238125"/>
                      <a:pt x="118705" y="246936"/>
                      <a:pt x="123825" y="257175"/>
                    </a:cubicBezTo>
                    <a:cubicBezTo>
                      <a:pt x="163260" y="336045"/>
                      <a:pt x="97805" y="232433"/>
                      <a:pt x="152400" y="314325"/>
                    </a:cubicBezTo>
                    <a:cubicBezTo>
                      <a:pt x="155575" y="355600"/>
                      <a:pt x="156790" y="397073"/>
                      <a:pt x="161925" y="438150"/>
                    </a:cubicBezTo>
                    <a:cubicBezTo>
                      <a:pt x="163170" y="448113"/>
                      <a:pt x="168692" y="457071"/>
                      <a:pt x="171450" y="466725"/>
                    </a:cubicBezTo>
                    <a:cubicBezTo>
                      <a:pt x="175046" y="479312"/>
                      <a:pt x="177213" y="492286"/>
                      <a:pt x="180975" y="504825"/>
                    </a:cubicBezTo>
                    <a:cubicBezTo>
                      <a:pt x="186745" y="524059"/>
                      <a:pt x="193675" y="542925"/>
                      <a:pt x="200025" y="561975"/>
                    </a:cubicBezTo>
                    <a:lnTo>
                      <a:pt x="209550" y="590550"/>
                    </a:lnTo>
                    <a:cubicBezTo>
                      <a:pt x="212725" y="635000"/>
                      <a:pt x="213868" y="679642"/>
                      <a:pt x="219075" y="723900"/>
                    </a:cubicBezTo>
                    <a:cubicBezTo>
                      <a:pt x="220248" y="733871"/>
                      <a:pt x="227180" y="742536"/>
                      <a:pt x="228600" y="752475"/>
                    </a:cubicBezTo>
                    <a:cubicBezTo>
                      <a:pt x="233560" y="787192"/>
                      <a:pt x="233165" y="822533"/>
                      <a:pt x="238125" y="857250"/>
                    </a:cubicBezTo>
                    <a:cubicBezTo>
                      <a:pt x="239545" y="867189"/>
                      <a:pt x="243160" y="876845"/>
                      <a:pt x="247650" y="885825"/>
                    </a:cubicBezTo>
                    <a:cubicBezTo>
                      <a:pt x="252770" y="896064"/>
                      <a:pt x="264652" y="903137"/>
                      <a:pt x="266700" y="914400"/>
                    </a:cubicBezTo>
                    <a:cubicBezTo>
                      <a:pt x="271244" y="939390"/>
                      <a:pt x="266700" y="965200"/>
                      <a:pt x="266700" y="99060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7" name="46 Forma libre"/>
              <p:cNvSpPr/>
              <p:nvPr/>
            </p:nvSpPr>
            <p:spPr>
              <a:xfrm>
                <a:off x="2276475" y="5457826"/>
                <a:ext cx="904875" cy="1049337"/>
              </a:xfrm>
              <a:custGeom>
                <a:avLst/>
                <a:gdLst>
                  <a:gd name="connsiteX0" fmla="*/ 904875 w 904875"/>
                  <a:gd name="connsiteY0" fmla="*/ 1009650 h 1048903"/>
                  <a:gd name="connsiteX1" fmla="*/ 809625 w 904875"/>
                  <a:gd name="connsiteY1" fmla="*/ 1028700 h 1048903"/>
                  <a:gd name="connsiteX2" fmla="*/ 781050 w 904875"/>
                  <a:gd name="connsiteY2" fmla="*/ 1047750 h 1048903"/>
                  <a:gd name="connsiteX3" fmla="*/ 695325 w 904875"/>
                  <a:gd name="connsiteY3" fmla="*/ 1038225 h 1048903"/>
                  <a:gd name="connsiteX4" fmla="*/ 685800 w 904875"/>
                  <a:gd name="connsiteY4" fmla="*/ 1009650 h 1048903"/>
                  <a:gd name="connsiteX5" fmla="*/ 619125 w 904875"/>
                  <a:gd name="connsiteY5" fmla="*/ 1000125 h 1048903"/>
                  <a:gd name="connsiteX6" fmla="*/ 590550 w 904875"/>
                  <a:gd name="connsiteY6" fmla="*/ 990600 h 1048903"/>
                  <a:gd name="connsiteX7" fmla="*/ 561975 w 904875"/>
                  <a:gd name="connsiteY7" fmla="*/ 971550 h 1048903"/>
                  <a:gd name="connsiteX8" fmla="*/ 409575 w 904875"/>
                  <a:gd name="connsiteY8" fmla="*/ 962025 h 1048903"/>
                  <a:gd name="connsiteX9" fmla="*/ 352425 w 904875"/>
                  <a:gd name="connsiteY9" fmla="*/ 962025 h 1048903"/>
                  <a:gd name="connsiteX10" fmla="*/ 200025 w 904875"/>
                  <a:gd name="connsiteY10" fmla="*/ 981075 h 1048903"/>
                  <a:gd name="connsiteX11" fmla="*/ 171450 w 904875"/>
                  <a:gd name="connsiteY11" fmla="*/ 990600 h 1048903"/>
                  <a:gd name="connsiteX12" fmla="*/ 47625 w 904875"/>
                  <a:gd name="connsiteY12" fmla="*/ 962025 h 1048903"/>
                  <a:gd name="connsiteX13" fmla="*/ 47625 w 904875"/>
                  <a:gd name="connsiteY13" fmla="*/ 542925 h 1048903"/>
                  <a:gd name="connsiteX14" fmla="*/ 38100 w 904875"/>
                  <a:gd name="connsiteY14" fmla="*/ 514350 h 1048903"/>
                  <a:gd name="connsiteX15" fmla="*/ 0 w 904875"/>
                  <a:gd name="connsiteY15" fmla="*/ 419100 h 1048903"/>
                  <a:gd name="connsiteX16" fmla="*/ 0 w 904875"/>
                  <a:gd name="connsiteY16" fmla="*/ 0 h 104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875" h="1048903">
                    <a:moveTo>
                      <a:pt x="904875" y="1009650"/>
                    </a:moveTo>
                    <a:cubicBezTo>
                      <a:pt x="880304" y="1013160"/>
                      <a:pt x="836224" y="1015400"/>
                      <a:pt x="809625" y="1028700"/>
                    </a:cubicBezTo>
                    <a:cubicBezTo>
                      <a:pt x="799386" y="1033820"/>
                      <a:pt x="790575" y="1041400"/>
                      <a:pt x="781050" y="1047750"/>
                    </a:cubicBezTo>
                    <a:cubicBezTo>
                      <a:pt x="752475" y="1044575"/>
                      <a:pt x="722019" y="1048903"/>
                      <a:pt x="695325" y="1038225"/>
                    </a:cubicBezTo>
                    <a:cubicBezTo>
                      <a:pt x="686003" y="1034496"/>
                      <a:pt x="694780" y="1014140"/>
                      <a:pt x="685800" y="1009650"/>
                    </a:cubicBezTo>
                    <a:cubicBezTo>
                      <a:pt x="665720" y="999610"/>
                      <a:pt x="641350" y="1003300"/>
                      <a:pt x="619125" y="1000125"/>
                    </a:cubicBezTo>
                    <a:cubicBezTo>
                      <a:pt x="609600" y="996950"/>
                      <a:pt x="599530" y="995090"/>
                      <a:pt x="590550" y="990600"/>
                    </a:cubicBezTo>
                    <a:cubicBezTo>
                      <a:pt x="580311" y="985480"/>
                      <a:pt x="573283" y="973335"/>
                      <a:pt x="561975" y="971550"/>
                    </a:cubicBezTo>
                    <a:cubicBezTo>
                      <a:pt x="511699" y="963612"/>
                      <a:pt x="460375" y="965200"/>
                      <a:pt x="409575" y="962025"/>
                    </a:cubicBezTo>
                    <a:cubicBezTo>
                      <a:pt x="361950" y="946150"/>
                      <a:pt x="400050" y="952500"/>
                      <a:pt x="352425" y="962025"/>
                    </a:cubicBezTo>
                    <a:cubicBezTo>
                      <a:pt x="318448" y="968820"/>
                      <a:pt x="229741" y="977773"/>
                      <a:pt x="200025" y="981075"/>
                    </a:cubicBezTo>
                    <a:cubicBezTo>
                      <a:pt x="190500" y="984250"/>
                      <a:pt x="181490" y="990600"/>
                      <a:pt x="171450" y="990600"/>
                    </a:cubicBezTo>
                    <a:cubicBezTo>
                      <a:pt x="121991" y="990600"/>
                      <a:pt x="92895" y="977115"/>
                      <a:pt x="47625" y="962025"/>
                    </a:cubicBezTo>
                    <a:cubicBezTo>
                      <a:pt x="60852" y="763626"/>
                      <a:pt x="63479" y="796590"/>
                      <a:pt x="47625" y="542925"/>
                    </a:cubicBezTo>
                    <a:cubicBezTo>
                      <a:pt x="46999" y="532904"/>
                      <a:pt x="42055" y="523578"/>
                      <a:pt x="38100" y="514350"/>
                    </a:cubicBezTo>
                    <a:cubicBezTo>
                      <a:pt x="26715" y="487785"/>
                      <a:pt x="0" y="448007"/>
                      <a:pt x="0" y="419100"/>
                    </a:cubicBezTo>
                    <a:lnTo>
                      <a:pt x="0" y="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8" name="47 Forma libre"/>
              <p:cNvSpPr/>
              <p:nvPr/>
            </p:nvSpPr>
            <p:spPr>
              <a:xfrm>
                <a:off x="5981699" y="3019425"/>
                <a:ext cx="1393825" cy="781050"/>
              </a:xfrm>
              <a:custGeom>
                <a:avLst/>
                <a:gdLst>
                  <a:gd name="connsiteX0" fmla="*/ 1371600 w 1393058"/>
                  <a:gd name="connsiteY0" fmla="*/ 0 h 781050"/>
                  <a:gd name="connsiteX1" fmla="*/ 1371600 w 1393058"/>
                  <a:gd name="connsiteY1" fmla="*/ 180975 h 781050"/>
                  <a:gd name="connsiteX2" fmla="*/ 1314450 w 1393058"/>
                  <a:gd name="connsiteY2" fmla="*/ 190500 h 781050"/>
                  <a:gd name="connsiteX3" fmla="*/ 1304925 w 1393058"/>
                  <a:gd name="connsiteY3" fmla="*/ 266700 h 781050"/>
                  <a:gd name="connsiteX4" fmla="*/ 1323975 w 1393058"/>
                  <a:gd name="connsiteY4" fmla="*/ 323850 h 781050"/>
                  <a:gd name="connsiteX5" fmla="*/ 1314450 w 1393058"/>
                  <a:gd name="connsiteY5" fmla="*/ 438150 h 781050"/>
                  <a:gd name="connsiteX6" fmla="*/ 1266825 w 1393058"/>
                  <a:gd name="connsiteY6" fmla="*/ 447675 h 781050"/>
                  <a:gd name="connsiteX7" fmla="*/ 1085850 w 1393058"/>
                  <a:gd name="connsiteY7" fmla="*/ 457200 h 781050"/>
                  <a:gd name="connsiteX8" fmla="*/ 1000125 w 1393058"/>
                  <a:gd name="connsiteY8" fmla="*/ 504825 h 781050"/>
                  <a:gd name="connsiteX9" fmla="*/ 971550 w 1393058"/>
                  <a:gd name="connsiteY9" fmla="*/ 523875 h 781050"/>
                  <a:gd name="connsiteX10" fmla="*/ 762000 w 1393058"/>
                  <a:gd name="connsiteY10" fmla="*/ 533400 h 781050"/>
                  <a:gd name="connsiteX11" fmla="*/ 695325 w 1393058"/>
                  <a:gd name="connsiteY11" fmla="*/ 552450 h 781050"/>
                  <a:gd name="connsiteX12" fmla="*/ 638175 w 1393058"/>
                  <a:gd name="connsiteY12" fmla="*/ 571500 h 781050"/>
                  <a:gd name="connsiteX13" fmla="*/ 438150 w 1393058"/>
                  <a:gd name="connsiteY13" fmla="*/ 581025 h 781050"/>
                  <a:gd name="connsiteX14" fmla="*/ 409575 w 1393058"/>
                  <a:gd name="connsiteY14" fmla="*/ 590550 h 781050"/>
                  <a:gd name="connsiteX15" fmla="*/ 276225 w 1393058"/>
                  <a:gd name="connsiteY15" fmla="*/ 609600 h 781050"/>
                  <a:gd name="connsiteX16" fmla="*/ 247650 w 1393058"/>
                  <a:gd name="connsiteY16" fmla="*/ 619125 h 781050"/>
                  <a:gd name="connsiteX17" fmla="*/ 190500 w 1393058"/>
                  <a:gd name="connsiteY17" fmla="*/ 657225 h 781050"/>
                  <a:gd name="connsiteX18" fmla="*/ 104775 w 1393058"/>
                  <a:gd name="connsiteY18" fmla="*/ 685800 h 781050"/>
                  <a:gd name="connsiteX19" fmla="*/ 76200 w 1393058"/>
                  <a:gd name="connsiteY19" fmla="*/ 695325 h 781050"/>
                  <a:gd name="connsiteX20" fmla="*/ 47625 w 1393058"/>
                  <a:gd name="connsiteY20" fmla="*/ 714375 h 781050"/>
                  <a:gd name="connsiteX21" fmla="*/ 19050 w 1393058"/>
                  <a:gd name="connsiteY21" fmla="*/ 771525 h 781050"/>
                  <a:gd name="connsiteX22" fmla="*/ 0 w 1393058"/>
                  <a:gd name="connsiteY22" fmla="*/ 7810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3058" h="781050">
                    <a:moveTo>
                      <a:pt x="1371600" y="0"/>
                    </a:moveTo>
                    <a:cubicBezTo>
                      <a:pt x="1373054" y="15995"/>
                      <a:pt x="1393058" y="153387"/>
                      <a:pt x="1371600" y="180975"/>
                    </a:cubicBezTo>
                    <a:cubicBezTo>
                      <a:pt x="1359743" y="196220"/>
                      <a:pt x="1333500" y="187325"/>
                      <a:pt x="1314450" y="190500"/>
                    </a:cubicBezTo>
                    <a:cubicBezTo>
                      <a:pt x="1288568" y="229324"/>
                      <a:pt x="1290118" y="212406"/>
                      <a:pt x="1304925" y="266700"/>
                    </a:cubicBezTo>
                    <a:cubicBezTo>
                      <a:pt x="1310209" y="286073"/>
                      <a:pt x="1323975" y="323850"/>
                      <a:pt x="1323975" y="323850"/>
                    </a:cubicBezTo>
                    <a:cubicBezTo>
                      <a:pt x="1320800" y="361950"/>
                      <a:pt x="1330471" y="403437"/>
                      <a:pt x="1314450" y="438150"/>
                    </a:cubicBezTo>
                    <a:cubicBezTo>
                      <a:pt x="1307666" y="452849"/>
                      <a:pt x="1282958" y="446331"/>
                      <a:pt x="1266825" y="447675"/>
                    </a:cubicBezTo>
                    <a:cubicBezTo>
                      <a:pt x="1206625" y="452692"/>
                      <a:pt x="1146175" y="454025"/>
                      <a:pt x="1085850" y="457200"/>
                    </a:cubicBezTo>
                    <a:cubicBezTo>
                      <a:pt x="905655" y="577330"/>
                      <a:pt x="1100716" y="454530"/>
                      <a:pt x="1000125" y="504825"/>
                    </a:cubicBezTo>
                    <a:cubicBezTo>
                      <a:pt x="989886" y="509945"/>
                      <a:pt x="982916" y="522511"/>
                      <a:pt x="971550" y="523875"/>
                    </a:cubicBezTo>
                    <a:cubicBezTo>
                      <a:pt x="902126" y="532206"/>
                      <a:pt x="831850" y="530225"/>
                      <a:pt x="762000" y="533400"/>
                    </a:cubicBezTo>
                    <a:cubicBezTo>
                      <a:pt x="739775" y="539750"/>
                      <a:pt x="717417" y="545652"/>
                      <a:pt x="695325" y="552450"/>
                    </a:cubicBezTo>
                    <a:cubicBezTo>
                      <a:pt x="676133" y="558355"/>
                      <a:pt x="658233" y="570545"/>
                      <a:pt x="638175" y="571500"/>
                    </a:cubicBezTo>
                    <a:lnTo>
                      <a:pt x="438150" y="581025"/>
                    </a:lnTo>
                    <a:cubicBezTo>
                      <a:pt x="428625" y="584200"/>
                      <a:pt x="419315" y="588115"/>
                      <a:pt x="409575" y="590550"/>
                    </a:cubicBezTo>
                    <a:cubicBezTo>
                      <a:pt x="361052" y="602681"/>
                      <a:pt x="329568" y="603673"/>
                      <a:pt x="276225" y="609600"/>
                    </a:cubicBezTo>
                    <a:cubicBezTo>
                      <a:pt x="266700" y="612775"/>
                      <a:pt x="256427" y="614249"/>
                      <a:pt x="247650" y="619125"/>
                    </a:cubicBezTo>
                    <a:cubicBezTo>
                      <a:pt x="227636" y="630244"/>
                      <a:pt x="212220" y="649985"/>
                      <a:pt x="190500" y="657225"/>
                    </a:cubicBezTo>
                    <a:lnTo>
                      <a:pt x="104775" y="685800"/>
                    </a:lnTo>
                    <a:cubicBezTo>
                      <a:pt x="95250" y="688975"/>
                      <a:pt x="84554" y="689756"/>
                      <a:pt x="76200" y="695325"/>
                    </a:cubicBezTo>
                    <a:lnTo>
                      <a:pt x="47625" y="714375"/>
                    </a:lnTo>
                    <a:cubicBezTo>
                      <a:pt x="39878" y="737616"/>
                      <a:pt x="37514" y="753061"/>
                      <a:pt x="19050" y="771525"/>
                    </a:cubicBezTo>
                    <a:cubicBezTo>
                      <a:pt x="14030" y="776545"/>
                      <a:pt x="6350" y="777875"/>
                      <a:pt x="0" y="7810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9" name="48 Forma libre"/>
              <p:cNvSpPr/>
              <p:nvPr/>
            </p:nvSpPr>
            <p:spPr>
              <a:xfrm>
                <a:off x="2924175" y="5248276"/>
                <a:ext cx="695325" cy="333375"/>
              </a:xfrm>
              <a:custGeom>
                <a:avLst/>
                <a:gdLst>
                  <a:gd name="connsiteX0" fmla="*/ 695325 w 695325"/>
                  <a:gd name="connsiteY0" fmla="*/ 0 h 333375"/>
                  <a:gd name="connsiteX1" fmla="*/ 628650 w 695325"/>
                  <a:gd name="connsiteY1" fmla="*/ 9525 h 333375"/>
                  <a:gd name="connsiteX2" fmla="*/ 600075 w 695325"/>
                  <a:gd name="connsiteY2" fmla="*/ 28575 h 333375"/>
                  <a:gd name="connsiteX3" fmla="*/ 571500 w 695325"/>
                  <a:gd name="connsiteY3" fmla="*/ 38100 h 333375"/>
                  <a:gd name="connsiteX4" fmla="*/ 514350 w 695325"/>
                  <a:gd name="connsiteY4" fmla="*/ 66675 h 333375"/>
                  <a:gd name="connsiteX5" fmla="*/ 466725 w 695325"/>
                  <a:gd name="connsiteY5" fmla="*/ 104775 h 333375"/>
                  <a:gd name="connsiteX6" fmla="*/ 409575 w 695325"/>
                  <a:gd name="connsiteY6" fmla="*/ 142875 h 333375"/>
                  <a:gd name="connsiteX7" fmla="*/ 352425 w 695325"/>
                  <a:gd name="connsiteY7" fmla="*/ 161925 h 333375"/>
                  <a:gd name="connsiteX8" fmla="*/ 247650 w 695325"/>
                  <a:gd name="connsiteY8" fmla="*/ 180975 h 333375"/>
                  <a:gd name="connsiteX9" fmla="*/ 228600 w 695325"/>
                  <a:gd name="connsiteY9" fmla="*/ 209550 h 333375"/>
                  <a:gd name="connsiteX10" fmla="*/ 171450 w 695325"/>
                  <a:gd name="connsiteY10" fmla="*/ 228600 h 333375"/>
                  <a:gd name="connsiteX11" fmla="*/ 133350 w 695325"/>
                  <a:gd name="connsiteY11" fmla="*/ 285750 h 333375"/>
                  <a:gd name="connsiteX12" fmla="*/ 76200 w 695325"/>
                  <a:gd name="connsiteY12" fmla="*/ 304800 h 333375"/>
                  <a:gd name="connsiteX13" fmla="*/ 47625 w 695325"/>
                  <a:gd name="connsiteY13" fmla="*/ 314325 h 333375"/>
                  <a:gd name="connsiteX14" fmla="*/ 19050 w 695325"/>
                  <a:gd name="connsiteY14" fmla="*/ 333375 h 333375"/>
                  <a:gd name="connsiteX15" fmla="*/ 0 w 695325"/>
                  <a:gd name="connsiteY15" fmla="*/ 31432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5325" h="333375">
                    <a:moveTo>
                      <a:pt x="695325" y="0"/>
                    </a:moveTo>
                    <a:cubicBezTo>
                      <a:pt x="673100" y="3175"/>
                      <a:pt x="650154" y="3074"/>
                      <a:pt x="628650" y="9525"/>
                    </a:cubicBezTo>
                    <a:cubicBezTo>
                      <a:pt x="617685" y="12814"/>
                      <a:pt x="610314" y="23455"/>
                      <a:pt x="600075" y="28575"/>
                    </a:cubicBezTo>
                    <a:cubicBezTo>
                      <a:pt x="591095" y="33065"/>
                      <a:pt x="580480" y="33610"/>
                      <a:pt x="571500" y="38100"/>
                    </a:cubicBezTo>
                    <a:cubicBezTo>
                      <a:pt x="497642" y="75029"/>
                      <a:pt x="586174" y="42734"/>
                      <a:pt x="514350" y="66675"/>
                    </a:cubicBezTo>
                    <a:cubicBezTo>
                      <a:pt x="479151" y="119473"/>
                      <a:pt x="515439" y="77712"/>
                      <a:pt x="466725" y="104775"/>
                    </a:cubicBezTo>
                    <a:cubicBezTo>
                      <a:pt x="446711" y="115894"/>
                      <a:pt x="431295" y="135635"/>
                      <a:pt x="409575" y="142875"/>
                    </a:cubicBezTo>
                    <a:cubicBezTo>
                      <a:pt x="390525" y="149225"/>
                      <a:pt x="372304" y="159085"/>
                      <a:pt x="352425" y="161925"/>
                    </a:cubicBezTo>
                    <a:cubicBezTo>
                      <a:pt x="272791" y="173301"/>
                      <a:pt x="307530" y="166005"/>
                      <a:pt x="247650" y="180975"/>
                    </a:cubicBezTo>
                    <a:cubicBezTo>
                      <a:pt x="241300" y="190500"/>
                      <a:pt x="238308" y="203483"/>
                      <a:pt x="228600" y="209550"/>
                    </a:cubicBezTo>
                    <a:cubicBezTo>
                      <a:pt x="211572" y="220193"/>
                      <a:pt x="171450" y="228600"/>
                      <a:pt x="171450" y="228600"/>
                    </a:cubicBezTo>
                    <a:cubicBezTo>
                      <a:pt x="158750" y="247650"/>
                      <a:pt x="155070" y="278510"/>
                      <a:pt x="133350" y="285750"/>
                    </a:cubicBezTo>
                    <a:lnTo>
                      <a:pt x="76200" y="304800"/>
                    </a:lnTo>
                    <a:cubicBezTo>
                      <a:pt x="66675" y="307975"/>
                      <a:pt x="55979" y="308756"/>
                      <a:pt x="47625" y="314325"/>
                    </a:cubicBezTo>
                    <a:cubicBezTo>
                      <a:pt x="38100" y="320675"/>
                      <a:pt x="30498" y="333375"/>
                      <a:pt x="19050" y="333375"/>
                    </a:cubicBezTo>
                    <a:cubicBezTo>
                      <a:pt x="10070" y="333375"/>
                      <a:pt x="6350" y="320675"/>
                      <a:pt x="0" y="314325"/>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0" name="49 Forma libre"/>
              <p:cNvSpPr/>
              <p:nvPr/>
            </p:nvSpPr>
            <p:spPr>
              <a:xfrm>
                <a:off x="2325688" y="5446713"/>
                <a:ext cx="858837" cy="495300"/>
              </a:xfrm>
              <a:custGeom>
                <a:avLst/>
                <a:gdLst>
                  <a:gd name="connsiteX0" fmla="*/ 16708 w 858430"/>
                  <a:gd name="connsiteY0" fmla="*/ 487536 h 495890"/>
                  <a:gd name="connsiteX1" fmla="*/ 73858 w 858430"/>
                  <a:gd name="connsiteY1" fmla="*/ 458961 h 495890"/>
                  <a:gd name="connsiteX2" fmla="*/ 131008 w 858430"/>
                  <a:gd name="connsiteY2" fmla="*/ 430386 h 495890"/>
                  <a:gd name="connsiteX3" fmla="*/ 150058 w 858430"/>
                  <a:gd name="connsiteY3" fmla="*/ 401811 h 495890"/>
                  <a:gd name="connsiteX4" fmla="*/ 216733 w 858430"/>
                  <a:gd name="connsiteY4" fmla="*/ 382761 h 495890"/>
                  <a:gd name="connsiteX5" fmla="*/ 235783 w 858430"/>
                  <a:gd name="connsiteY5" fmla="*/ 354186 h 495890"/>
                  <a:gd name="connsiteX6" fmla="*/ 350083 w 858430"/>
                  <a:gd name="connsiteY6" fmla="*/ 344661 h 495890"/>
                  <a:gd name="connsiteX7" fmla="*/ 378658 w 858430"/>
                  <a:gd name="connsiteY7" fmla="*/ 335136 h 495890"/>
                  <a:gd name="connsiteX8" fmla="*/ 388183 w 858430"/>
                  <a:gd name="connsiteY8" fmla="*/ 306561 h 495890"/>
                  <a:gd name="connsiteX9" fmla="*/ 454858 w 858430"/>
                  <a:gd name="connsiteY9" fmla="*/ 287511 h 495890"/>
                  <a:gd name="connsiteX10" fmla="*/ 483433 w 858430"/>
                  <a:gd name="connsiteY10" fmla="*/ 268461 h 495890"/>
                  <a:gd name="connsiteX11" fmla="*/ 521533 w 858430"/>
                  <a:gd name="connsiteY11" fmla="*/ 220836 h 495890"/>
                  <a:gd name="connsiteX12" fmla="*/ 597733 w 858430"/>
                  <a:gd name="connsiteY12" fmla="*/ 154161 h 495890"/>
                  <a:gd name="connsiteX13" fmla="*/ 626308 w 858430"/>
                  <a:gd name="connsiteY13" fmla="*/ 135111 h 495890"/>
                  <a:gd name="connsiteX14" fmla="*/ 702508 w 858430"/>
                  <a:gd name="connsiteY14" fmla="*/ 125586 h 495890"/>
                  <a:gd name="connsiteX15" fmla="*/ 721558 w 858430"/>
                  <a:gd name="connsiteY15" fmla="*/ 97011 h 495890"/>
                  <a:gd name="connsiteX16" fmla="*/ 731083 w 858430"/>
                  <a:gd name="connsiteY16" fmla="*/ 68436 h 495890"/>
                  <a:gd name="connsiteX17" fmla="*/ 816808 w 858430"/>
                  <a:gd name="connsiteY17" fmla="*/ 20811 h 495890"/>
                  <a:gd name="connsiteX18" fmla="*/ 854908 w 858430"/>
                  <a:gd name="connsiteY18" fmla="*/ 1761 h 49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8430" h="495890">
                    <a:moveTo>
                      <a:pt x="16708" y="487536"/>
                    </a:moveTo>
                    <a:cubicBezTo>
                      <a:pt x="88532" y="463595"/>
                      <a:pt x="0" y="495890"/>
                      <a:pt x="73858" y="458961"/>
                    </a:cubicBezTo>
                    <a:cubicBezTo>
                      <a:pt x="152728" y="419526"/>
                      <a:pt x="49116" y="484981"/>
                      <a:pt x="131008" y="430386"/>
                    </a:cubicBezTo>
                    <a:cubicBezTo>
                      <a:pt x="137358" y="420861"/>
                      <a:pt x="141119" y="408962"/>
                      <a:pt x="150058" y="401811"/>
                    </a:cubicBezTo>
                    <a:cubicBezTo>
                      <a:pt x="156269" y="396842"/>
                      <a:pt x="214244" y="383383"/>
                      <a:pt x="216733" y="382761"/>
                    </a:cubicBezTo>
                    <a:cubicBezTo>
                      <a:pt x="223083" y="373236"/>
                      <a:pt x="224776" y="357331"/>
                      <a:pt x="235783" y="354186"/>
                    </a:cubicBezTo>
                    <a:cubicBezTo>
                      <a:pt x="272544" y="343683"/>
                      <a:pt x="312186" y="349714"/>
                      <a:pt x="350083" y="344661"/>
                    </a:cubicBezTo>
                    <a:cubicBezTo>
                      <a:pt x="360035" y="343334"/>
                      <a:pt x="369133" y="338311"/>
                      <a:pt x="378658" y="335136"/>
                    </a:cubicBezTo>
                    <a:cubicBezTo>
                      <a:pt x="381833" y="325611"/>
                      <a:pt x="381083" y="313661"/>
                      <a:pt x="388183" y="306561"/>
                    </a:cubicBezTo>
                    <a:cubicBezTo>
                      <a:pt x="392738" y="302006"/>
                      <a:pt x="454528" y="287593"/>
                      <a:pt x="454858" y="287511"/>
                    </a:cubicBezTo>
                    <a:cubicBezTo>
                      <a:pt x="464383" y="281161"/>
                      <a:pt x="476282" y="277400"/>
                      <a:pt x="483433" y="268461"/>
                    </a:cubicBezTo>
                    <a:cubicBezTo>
                      <a:pt x="536013" y="202736"/>
                      <a:pt x="439641" y="275431"/>
                      <a:pt x="521533" y="220836"/>
                    </a:cubicBezTo>
                    <a:cubicBezTo>
                      <a:pt x="553283" y="173211"/>
                      <a:pt x="531058" y="198611"/>
                      <a:pt x="597733" y="154161"/>
                    </a:cubicBezTo>
                    <a:cubicBezTo>
                      <a:pt x="607258" y="147811"/>
                      <a:pt x="614949" y="136531"/>
                      <a:pt x="626308" y="135111"/>
                    </a:cubicBezTo>
                    <a:lnTo>
                      <a:pt x="702508" y="125586"/>
                    </a:lnTo>
                    <a:cubicBezTo>
                      <a:pt x="708858" y="116061"/>
                      <a:pt x="716438" y="107250"/>
                      <a:pt x="721558" y="97011"/>
                    </a:cubicBezTo>
                    <a:cubicBezTo>
                      <a:pt x="726048" y="88031"/>
                      <a:pt x="723983" y="75536"/>
                      <a:pt x="731083" y="68436"/>
                    </a:cubicBezTo>
                    <a:cubicBezTo>
                      <a:pt x="791148" y="8371"/>
                      <a:pt x="768898" y="44766"/>
                      <a:pt x="816808" y="20811"/>
                    </a:cubicBezTo>
                    <a:cubicBezTo>
                      <a:pt x="858430" y="0"/>
                      <a:pt x="831049" y="1761"/>
                      <a:pt x="854908" y="1761"/>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1" name="50 Forma libre"/>
              <p:cNvSpPr/>
              <p:nvPr/>
            </p:nvSpPr>
            <p:spPr>
              <a:xfrm>
                <a:off x="3800475" y="4257676"/>
                <a:ext cx="2019300" cy="962025"/>
              </a:xfrm>
              <a:custGeom>
                <a:avLst/>
                <a:gdLst>
                  <a:gd name="connsiteX0" fmla="*/ 2019300 w 2019300"/>
                  <a:gd name="connsiteY0" fmla="*/ 0 h 962025"/>
                  <a:gd name="connsiteX1" fmla="*/ 1981200 w 2019300"/>
                  <a:gd name="connsiteY1" fmla="*/ 9525 h 962025"/>
                  <a:gd name="connsiteX2" fmla="*/ 1952625 w 2019300"/>
                  <a:gd name="connsiteY2" fmla="*/ 38100 h 962025"/>
                  <a:gd name="connsiteX3" fmla="*/ 1895475 w 2019300"/>
                  <a:gd name="connsiteY3" fmla="*/ 76200 h 962025"/>
                  <a:gd name="connsiteX4" fmla="*/ 1866900 w 2019300"/>
                  <a:gd name="connsiteY4" fmla="*/ 95250 h 962025"/>
                  <a:gd name="connsiteX5" fmla="*/ 1838325 w 2019300"/>
                  <a:gd name="connsiteY5" fmla="*/ 114300 h 962025"/>
                  <a:gd name="connsiteX6" fmla="*/ 1714500 w 2019300"/>
                  <a:gd name="connsiteY6" fmla="*/ 133350 h 962025"/>
                  <a:gd name="connsiteX7" fmla="*/ 1695450 w 2019300"/>
                  <a:gd name="connsiteY7" fmla="*/ 190500 h 962025"/>
                  <a:gd name="connsiteX8" fmla="*/ 1600200 w 2019300"/>
                  <a:gd name="connsiteY8" fmla="*/ 219075 h 962025"/>
                  <a:gd name="connsiteX9" fmla="*/ 1533525 w 2019300"/>
                  <a:gd name="connsiteY9" fmla="*/ 228600 h 962025"/>
                  <a:gd name="connsiteX10" fmla="*/ 1447800 w 2019300"/>
                  <a:gd name="connsiteY10" fmla="*/ 276225 h 962025"/>
                  <a:gd name="connsiteX11" fmla="*/ 1419225 w 2019300"/>
                  <a:gd name="connsiteY11" fmla="*/ 304800 h 962025"/>
                  <a:gd name="connsiteX12" fmla="*/ 1352550 w 2019300"/>
                  <a:gd name="connsiteY12" fmla="*/ 323850 h 962025"/>
                  <a:gd name="connsiteX13" fmla="*/ 1266825 w 2019300"/>
                  <a:gd name="connsiteY13" fmla="*/ 361950 h 962025"/>
                  <a:gd name="connsiteX14" fmla="*/ 1190625 w 2019300"/>
                  <a:gd name="connsiteY14" fmla="*/ 381000 h 962025"/>
                  <a:gd name="connsiteX15" fmla="*/ 1162050 w 2019300"/>
                  <a:gd name="connsiteY15" fmla="*/ 390525 h 962025"/>
                  <a:gd name="connsiteX16" fmla="*/ 1085850 w 2019300"/>
                  <a:gd name="connsiteY16" fmla="*/ 457200 h 962025"/>
                  <a:gd name="connsiteX17" fmla="*/ 1028700 w 2019300"/>
                  <a:gd name="connsiteY17" fmla="*/ 485775 h 962025"/>
                  <a:gd name="connsiteX18" fmla="*/ 962025 w 2019300"/>
                  <a:gd name="connsiteY18" fmla="*/ 504825 h 962025"/>
                  <a:gd name="connsiteX19" fmla="*/ 933450 w 2019300"/>
                  <a:gd name="connsiteY19" fmla="*/ 523875 h 962025"/>
                  <a:gd name="connsiteX20" fmla="*/ 876300 w 2019300"/>
                  <a:gd name="connsiteY20" fmla="*/ 542925 h 962025"/>
                  <a:gd name="connsiteX21" fmla="*/ 847725 w 2019300"/>
                  <a:gd name="connsiteY21" fmla="*/ 561975 h 962025"/>
                  <a:gd name="connsiteX22" fmla="*/ 771525 w 2019300"/>
                  <a:gd name="connsiteY22" fmla="*/ 571500 h 962025"/>
                  <a:gd name="connsiteX23" fmla="*/ 742950 w 2019300"/>
                  <a:gd name="connsiteY23" fmla="*/ 590550 h 962025"/>
                  <a:gd name="connsiteX24" fmla="*/ 714375 w 2019300"/>
                  <a:gd name="connsiteY24" fmla="*/ 581025 h 962025"/>
                  <a:gd name="connsiteX25" fmla="*/ 685800 w 2019300"/>
                  <a:gd name="connsiteY25" fmla="*/ 609600 h 962025"/>
                  <a:gd name="connsiteX26" fmla="*/ 676275 w 2019300"/>
                  <a:gd name="connsiteY26" fmla="*/ 638175 h 962025"/>
                  <a:gd name="connsiteX27" fmla="*/ 590550 w 2019300"/>
                  <a:gd name="connsiteY27" fmla="*/ 666750 h 962025"/>
                  <a:gd name="connsiteX28" fmla="*/ 533400 w 2019300"/>
                  <a:gd name="connsiteY28" fmla="*/ 685800 h 962025"/>
                  <a:gd name="connsiteX29" fmla="*/ 419100 w 2019300"/>
                  <a:gd name="connsiteY29" fmla="*/ 762000 h 962025"/>
                  <a:gd name="connsiteX30" fmla="*/ 333375 w 2019300"/>
                  <a:gd name="connsiteY30" fmla="*/ 790575 h 962025"/>
                  <a:gd name="connsiteX31" fmla="*/ 276225 w 2019300"/>
                  <a:gd name="connsiteY31" fmla="*/ 809625 h 962025"/>
                  <a:gd name="connsiteX32" fmla="*/ 219075 w 2019300"/>
                  <a:gd name="connsiteY32" fmla="*/ 847725 h 962025"/>
                  <a:gd name="connsiteX33" fmla="*/ 161925 w 2019300"/>
                  <a:gd name="connsiteY33" fmla="*/ 885825 h 962025"/>
                  <a:gd name="connsiteX34" fmla="*/ 133350 w 2019300"/>
                  <a:gd name="connsiteY34" fmla="*/ 904875 h 962025"/>
                  <a:gd name="connsiteX35" fmla="*/ 28575 w 2019300"/>
                  <a:gd name="connsiteY35" fmla="*/ 923925 h 962025"/>
                  <a:gd name="connsiteX36" fmla="*/ 0 w 2019300"/>
                  <a:gd name="connsiteY36" fmla="*/ 962025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9300" h="962025">
                    <a:moveTo>
                      <a:pt x="2019300" y="0"/>
                    </a:moveTo>
                    <a:cubicBezTo>
                      <a:pt x="2006600" y="3175"/>
                      <a:pt x="1992566" y="3030"/>
                      <a:pt x="1981200" y="9525"/>
                    </a:cubicBezTo>
                    <a:cubicBezTo>
                      <a:pt x="1969504" y="16208"/>
                      <a:pt x="1963258" y="29830"/>
                      <a:pt x="1952625" y="38100"/>
                    </a:cubicBezTo>
                    <a:cubicBezTo>
                      <a:pt x="1934553" y="52156"/>
                      <a:pt x="1914525" y="63500"/>
                      <a:pt x="1895475" y="76200"/>
                    </a:cubicBezTo>
                    <a:lnTo>
                      <a:pt x="1866900" y="95250"/>
                    </a:lnTo>
                    <a:cubicBezTo>
                      <a:pt x="1857375" y="101600"/>
                      <a:pt x="1849550" y="112055"/>
                      <a:pt x="1838325" y="114300"/>
                    </a:cubicBezTo>
                    <a:cubicBezTo>
                      <a:pt x="1765599" y="128845"/>
                      <a:pt x="1806764" y="121817"/>
                      <a:pt x="1714500" y="133350"/>
                    </a:cubicBezTo>
                    <a:cubicBezTo>
                      <a:pt x="1708150" y="152400"/>
                      <a:pt x="1714500" y="184150"/>
                      <a:pt x="1695450" y="190500"/>
                    </a:cubicBezTo>
                    <a:cubicBezTo>
                      <a:pt x="1665627" y="200441"/>
                      <a:pt x="1631870" y="213317"/>
                      <a:pt x="1600200" y="219075"/>
                    </a:cubicBezTo>
                    <a:cubicBezTo>
                      <a:pt x="1578111" y="223091"/>
                      <a:pt x="1555750" y="225425"/>
                      <a:pt x="1533525" y="228600"/>
                    </a:cubicBezTo>
                    <a:cubicBezTo>
                      <a:pt x="1497592" y="240578"/>
                      <a:pt x="1480552" y="243473"/>
                      <a:pt x="1447800" y="276225"/>
                    </a:cubicBezTo>
                    <a:cubicBezTo>
                      <a:pt x="1438275" y="285750"/>
                      <a:pt x="1430433" y="297328"/>
                      <a:pt x="1419225" y="304800"/>
                    </a:cubicBezTo>
                    <a:cubicBezTo>
                      <a:pt x="1410495" y="310620"/>
                      <a:pt x="1358323" y="322118"/>
                      <a:pt x="1352550" y="323850"/>
                    </a:cubicBezTo>
                    <a:cubicBezTo>
                      <a:pt x="1229682" y="360710"/>
                      <a:pt x="1343382" y="323672"/>
                      <a:pt x="1266825" y="361950"/>
                    </a:cubicBezTo>
                    <a:cubicBezTo>
                      <a:pt x="1245052" y="372836"/>
                      <a:pt x="1212362" y="375566"/>
                      <a:pt x="1190625" y="381000"/>
                    </a:cubicBezTo>
                    <a:cubicBezTo>
                      <a:pt x="1180885" y="383435"/>
                      <a:pt x="1171575" y="387350"/>
                      <a:pt x="1162050" y="390525"/>
                    </a:cubicBezTo>
                    <a:cubicBezTo>
                      <a:pt x="1130300" y="438150"/>
                      <a:pt x="1152525" y="412750"/>
                      <a:pt x="1085850" y="457200"/>
                    </a:cubicBezTo>
                    <a:cubicBezTo>
                      <a:pt x="1054541" y="478072"/>
                      <a:pt x="1063206" y="475916"/>
                      <a:pt x="1028700" y="485775"/>
                    </a:cubicBezTo>
                    <a:cubicBezTo>
                      <a:pt x="1014458" y="489844"/>
                      <a:pt x="977250" y="497212"/>
                      <a:pt x="962025" y="504825"/>
                    </a:cubicBezTo>
                    <a:cubicBezTo>
                      <a:pt x="951786" y="509945"/>
                      <a:pt x="943911" y="519226"/>
                      <a:pt x="933450" y="523875"/>
                    </a:cubicBezTo>
                    <a:cubicBezTo>
                      <a:pt x="915100" y="532030"/>
                      <a:pt x="893008" y="531786"/>
                      <a:pt x="876300" y="542925"/>
                    </a:cubicBezTo>
                    <a:cubicBezTo>
                      <a:pt x="866775" y="549275"/>
                      <a:pt x="858769" y="558963"/>
                      <a:pt x="847725" y="561975"/>
                    </a:cubicBezTo>
                    <a:cubicBezTo>
                      <a:pt x="823029" y="568710"/>
                      <a:pt x="796925" y="568325"/>
                      <a:pt x="771525" y="571500"/>
                    </a:cubicBezTo>
                    <a:cubicBezTo>
                      <a:pt x="762000" y="577850"/>
                      <a:pt x="754242" y="588668"/>
                      <a:pt x="742950" y="590550"/>
                    </a:cubicBezTo>
                    <a:cubicBezTo>
                      <a:pt x="733046" y="592201"/>
                      <a:pt x="723900" y="577850"/>
                      <a:pt x="714375" y="581025"/>
                    </a:cubicBezTo>
                    <a:cubicBezTo>
                      <a:pt x="701596" y="585285"/>
                      <a:pt x="695325" y="600075"/>
                      <a:pt x="685800" y="609600"/>
                    </a:cubicBezTo>
                    <a:cubicBezTo>
                      <a:pt x="682625" y="619125"/>
                      <a:pt x="682547" y="630335"/>
                      <a:pt x="676275" y="638175"/>
                    </a:cubicBezTo>
                    <a:cubicBezTo>
                      <a:pt x="654293" y="665653"/>
                      <a:pt x="620760" y="659197"/>
                      <a:pt x="590550" y="666750"/>
                    </a:cubicBezTo>
                    <a:cubicBezTo>
                      <a:pt x="571069" y="671620"/>
                      <a:pt x="550108" y="674661"/>
                      <a:pt x="533400" y="685800"/>
                    </a:cubicBezTo>
                    <a:lnTo>
                      <a:pt x="419100" y="762000"/>
                    </a:lnTo>
                    <a:cubicBezTo>
                      <a:pt x="366342" y="797172"/>
                      <a:pt x="415505" y="770042"/>
                      <a:pt x="333375" y="790575"/>
                    </a:cubicBezTo>
                    <a:cubicBezTo>
                      <a:pt x="313894" y="795445"/>
                      <a:pt x="276225" y="809625"/>
                      <a:pt x="276225" y="809625"/>
                    </a:cubicBezTo>
                    <a:cubicBezTo>
                      <a:pt x="212809" y="873041"/>
                      <a:pt x="281106" y="813263"/>
                      <a:pt x="219075" y="847725"/>
                    </a:cubicBezTo>
                    <a:cubicBezTo>
                      <a:pt x="199061" y="858844"/>
                      <a:pt x="180975" y="873125"/>
                      <a:pt x="161925" y="885825"/>
                    </a:cubicBezTo>
                    <a:cubicBezTo>
                      <a:pt x="152400" y="892175"/>
                      <a:pt x="144456" y="902099"/>
                      <a:pt x="133350" y="904875"/>
                    </a:cubicBezTo>
                    <a:cubicBezTo>
                      <a:pt x="73470" y="919845"/>
                      <a:pt x="108209" y="912549"/>
                      <a:pt x="28575" y="923925"/>
                    </a:cubicBezTo>
                    <a:cubicBezTo>
                      <a:pt x="7034" y="956236"/>
                      <a:pt x="17620" y="944405"/>
                      <a:pt x="0" y="962025"/>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2" name="51 Forma libre"/>
              <p:cNvSpPr/>
              <p:nvPr/>
            </p:nvSpPr>
            <p:spPr>
              <a:xfrm>
                <a:off x="3686175" y="5038726"/>
                <a:ext cx="381000" cy="190500"/>
              </a:xfrm>
              <a:custGeom>
                <a:avLst/>
                <a:gdLst>
                  <a:gd name="connsiteX0" fmla="*/ 0 w 381638"/>
                  <a:gd name="connsiteY0" fmla="*/ 190500 h 190500"/>
                  <a:gd name="connsiteX1" fmla="*/ 28575 w 381638"/>
                  <a:gd name="connsiteY1" fmla="*/ 180975 h 190500"/>
                  <a:gd name="connsiteX2" fmla="*/ 57150 w 381638"/>
                  <a:gd name="connsiteY2" fmla="*/ 161925 h 190500"/>
                  <a:gd name="connsiteX3" fmla="*/ 85725 w 381638"/>
                  <a:gd name="connsiteY3" fmla="*/ 171450 h 190500"/>
                  <a:gd name="connsiteX4" fmla="*/ 133350 w 381638"/>
                  <a:gd name="connsiteY4" fmla="*/ 161925 h 190500"/>
                  <a:gd name="connsiteX5" fmla="*/ 161925 w 381638"/>
                  <a:gd name="connsiteY5" fmla="*/ 142875 h 190500"/>
                  <a:gd name="connsiteX6" fmla="*/ 209550 w 381638"/>
                  <a:gd name="connsiteY6" fmla="*/ 133350 h 190500"/>
                  <a:gd name="connsiteX7" fmla="*/ 295275 w 381638"/>
                  <a:gd name="connsiteY7" fmla="*/ 76200 h 190500"/>
                  <a:gd name="connsiteX8" fmla="*/ 323850 w 381638"/>
                  <a:gd name="connsiteY8" fmla="*/ 57150 h 190500"/>
                  <a:gd name="connsiteX9" fmla="*/ 371475 w 381638"/>
                  <a:gd name="connsiteY9" fmla="*/ 47625 h 190500"/>
                  <a:gd name="connsiteX10" fmla="*/ 371475 w 381638"/>
                  <a:gd name="connsiteY10"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38" h="190500">
                    <a:moveTo>
                      <a:pt x="0" y="190500"/>
                    </a:moveTo>
                    <a:cubicBezTo>
                      <a:pt x="9525" y="187325"/>
                      <a:pt x="19595" y="185465"/>
                      <a:pt x="28575" y="180975"/>
                    </a:cubicBezTo>
                    <a:cubicBezTo>
                      <a:pt x="38814" y="175855"/>
                      <a:pt x="45858" y="163807"/>
                      <a:pt x="57150" y="161925"/>
                    </a:cubicBezTo>
                    <a:cubicBezTo>
                      <a:pt x="67054" y="160274"/>
                      <a:pt x="76200" y="168275"/>
                      <a:pt x="85725" y="171450"/>
                    </a:cubicBezTo>
                    <a:cubicBezTo>
                      <a:pt x="101600" y="168275"/>
                      <a:pt x="118191" y="167609"/>
                      <a:pt x="133350" y="161925"/>
                    </a:cubicBezTo>
                    <a:cubicBezTo>
                      <a:pt x="144069" y="157905"/>
                      <a:pt x="151206" y="146895"/>
                      <a:pt x="161925" y="142875"/>
                    </a:cubicBezTo>
                    <a:cubicBezTo>
                      <a:pt x="177084" y="137191"/>
                      <a:pt x="193675" y="136525"/>
                      <a:pt x="209550" y="133350"/>
                    </a:cubicBezTo>
                    <a:lnTo>
                      <a:pt x="295275" y="76200"/>
                    </a:lnTo>
                    <a:cubicBezTo>
                      <a:pt x="304800" y="69850"/>
                      <a:pt x="312625" y="59395"/>
                      <a:pt x="323850" y="57150"/>
                    </a:cubicBezTo>
                    <a:cubicBezTo>
                      <a:pt x="339725" y="53975"/>
                      <a:pt x="361111" y="60062"/>
                      <a:pt x="371475" y="47625"/>
                    </a:cubicBezTo>
                    <a:cubicBezTo>
                      <a:pt x="381638" y="35429"/>
                      <a:pt x="371475" y="15875"/>
                      <a:pt x="371475"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3" name="52 Forma libre"/>
              <p:cNvSpPr/>
              <p:nvPr/>
            </p:nvSpPr>
            <p:spPr>
              <a:xfrm>
                <a:off x="5791199" y="4219576"/>
                <a:ext cx="133350" cy="66675"/>
              </a:xfrm>
              <a:custGeom>
                <a:avLst/>
                <a:gdLst>
                  <a:gd name="connsiteX0" fmla="*/ 0 w 133350"/>
                  <a:gd name="connsiteY0" fmla="*/ 66675 h 66675"/>
                  <a:gd name="connsiteX1" fmla="*/ 28575 w 133350"/>
                  <a:gd name="connsiteY1" fmla="*/ 57150 h 66675"/>
                  <a:gd name="connsiteX2" fmla="*/ 95250 w 133350"/>
                  <a:gd name="connsiteY2" fmla="*/ 47625 h 66675"/>
                  <a:gd name="connsiteX3" fmla="*/ 104775 w 133350"/>
                  <a:gd name="connsiteY3" fmla="*/ 19050 h 66675"/>
                  <a:gd name="connsiteX4" fmla="*/ 133350 w 13335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66675">
                    <a:moveTo>
                      <a:pt x="0" y="66675"/>
                    </a:moveTo>
                    <a:cubicBezTo>
                      <a:pt x="9525" y="63500"/>
                      <a:pt x="18730" y="59119"/>
                      <a:pt x="28575" y="57150"/>
                    </a:cubicBezTo>
                    <a:cubicBezTo>
                      <a:pt x="50590" y="52747"/>
                      <a:pt x="75170" y="57665"/>
                      <a:pt x="95250" y="47625"/>
                    </a:cubicBezTo>
                    <a:cubicBezTo>
                      <a:pt x="104230" y="43135"/>
                      <a:pt x="98503" y="26890"/>
                      <a:pt x="104775" y="19050"/>
                    </a:cubicBezTo>
                    <a:cubicBezTo>
                      <a:pt x="111926" y="10111"/>
                      <a:pt x="133350" y="0"/>
                      <a:pt x="13335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4" name="53 Forma libre"/>
              <p:cNvSpPr/>
              <p:nvPr/>
            </p:nvSpPr>
            <p:spPr>
              <a:xfrm>
                <a:off x="3467100" y="1714500"/>
                <a:ext cx="327025" cy="742950"/>
              </a:xfrm>
              <a:custGeom>
                <a:avLst/>
                <a:gdLst>
                  <a:gd name="connsiteX0" fmla="*/ 314325 w 327434"/>
                  <a:gd name="connsiteY0" fmla="*/ 0 h 742950"/>
                  <a:gd name="connsiteX1" fmla="*/ 304800 w 327434"/>
                  <a:gd name="connsiteY1" fmla="*/ 190500 h 742950"/>
                  <a:gd name="connsiteX2" fmla="*/ 238125 w 327434"/>
                  <a:gd name="connsiteY2" fmla="*/ 200025 h 742950"/>
                  <a:gd name="connsiteX3" fmla="*/ 209550 w 327434"/>
                  <a:gd name="connsiteY3" fmla="*/ 209550 h 742950"/>
                  <a:gd name="connsiteX4" fmla="*/ 0 w 327434"/>
                  <a:gd name="connsiteY4" fmla="*/ 219075 h 742950"/>
                  <a:gd name="connsiteX5" fmla="*/ 9525 w 327434"/>
                  <a:gd name="connsiteY5" fmla="*/ 457200 h 742950"/>
                  <a:gd name="connsiteX6" fmla="*/ 9525 w 327434"/>
                  <a:gd name="connsiteY6" fmla="*/ 723900 h 742950"/>
                  <a:gd name="connsiteX7" fmla="*/ 0 w 327434"/>
                  <a:gd name="connsiteY7" fmla="*/ 74295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434" h="742950">
                    <a:moveTo>
                      <a:pt x="314325" y="0"/>
                    </a:moveTo>
                    <a:cubicBezTo>
                      <a:pt x="311150" y="63500"/>
                      <a:pt x="327434" y="131086"/>
                      <a:pt x="304800" y="190500"/>
                    </a:cubicBezTo>
                    <a:cubicBezTo>
                      <a:pt x="296808" y="211480"/>
                      <a:pt x="260140" y="195622"/>
                      <a:pt x="238125" y="200025"/>
                    </a:cubicBezTo>
                    <a:cubicBezTo>
                      <a:pt x="228280" y="201994"/>
                      <a:pt x="219558" y="208749"/>
                      <a:pt x="209550" y="209550"/>
                    </a:cubicBezTo>
                    <a:cubicBezTo>
                      <a:pt x="139851" y="215126"/>
                      <a:pt x="69850" y="215900"/>
                      <a:pt x="0" y="219075"/>
                    </a:cubicBezTo>
                    <a:cubicBezTo>
                      <a:pt x="38153" y="333534"/>
                      <a:pt x="20105" y="256172"/>
                      <a:pt x="9525" y="457200"/>
                    </a:cubicBezTo>
                    <a:cubicBezTo>
                      <a:pt x="18087" y="585635"/>
                      <a:pt x="25934" y="600833"/>
                      <a:pt x="9525" y="723900"/>
                    </a:cubicBezTo>
                    <a:cubicBezTo>
                      <a:pt x="8587" y="730937"/>
                      <a:pt x="3175" y="736600"/>
                      <a:pt x="0" y="7429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5" name="54 Forma libre"/>
              <p:cNvSpPr/>
              <p:nvPr/>
            </p:nvSpPr>
            <p:spPr>
              <a:xfrm>
                <a:off x="1247775" y="5438776"/>
                <a:ext cx="1009650" cy="136525"/>
              </a:xfrm>
              <a:custGeom>
                <a:avLst/>
                <a:gdLst>
                  <a:gd name="connsiteX0" fmla="*/ 1009650 w 1009650"/>
                  <a:gd name="connsiteY0" fmla="*/ 0 h 136155"/>
                  <a:gd name="connsiteX1" fmla="*/ 981075 w 1009650"/>
                  <a:gd name="connsiteY1" fmla="*/ 9525 h 136155"/>
                  <a:gd name="connsiteX2" fmla="*/ 904875 w 1009650"/>
                  <a:gd name="connsiteY2" fmla="*/ 19050 h 136155"/>
                  <a:gd name="connsiteX3" fmla="*/ 876300 w 1009650"/>
                  <a:gd name="connsiteY3" fmla="*/ 38100 h 136155"/>
                  <a:gd name="connsiteX4" fmla="*/ 819150 w 1009650"/>
                  <a:gd name="connsiteY4" fmla="*/ 66675 h 136155"/>
                  <a:gd name="connsiteX5" fmla="*/ 800100 w 1009650"/>
                  <a:gd name="connsiteY5" fmla="*/ 95250 h 136155"/>
                  <a:gd name="connsiteX6" fmla="*/ 771525 w 1009650"/>
                  <a:gd name="connsiteY6" fmla="*/ 104775 h 136155"/>
                  <a:gd name="connsiteX7" fmla="*/ 628650 w 1009650"/>
                  <a:gd name="connsiteY7" fmla="*/ 95250 h 136155"/>
                  <a:gd name="connsiteX8" fmla="*/ 200025 w 1009650"/>
                  <a:gd name="connsiteY8" fmla="*/ 114300 h 136155"/>
                  <a:gd name="connsiteX9" fmla="*/ 161925 w 1009650"/>
                  <a:gd name="connsiteY9" fmla="*/ 123825 h 136155"/>
                  <a:gd name="connsiteX10" fmla="*/ 0 w 1009650"/>
                  <a:gd name="connsiteY10" fmla="*/ 133350 h 13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0" h="136155">
                    <a:moveTo>
                      <a:pt x="1009650" y="0"/>
                    </a:moveTo>
                    <a:cubicBezTo>
                      <a:pt x="1000125" y="3175"/>
                      <a:pt x="990953" y="7729"/>
                      <a:pt x="981075" y="9525"/>
                    </a:cubicBezTo>
                    <a:cubicBezTo>
                      <a:pt x="955890" y="14104"/>
                      <a:pt x="929571" y="12315"/>
                      <a:pt x="904875" y="19050"/>
                    </a:cubicBezTo>
                    <a:cubicBezTo>
                      <a:pt x="893831" y="22062"/>
                      <a:pt x="886539" y="32980"/>
                      <a:pt x="876300" y="38100"/>
                    </a:cubicBezTo>
                    <a:cubicBezTo>
                      <a:pt x="797430" y="77535"/>
                      <a:pt x="901042" y="12080"/>
                      <a:pt x="819150" y="66675"/>
                    </a:cubicBezTo>
                    <a:cubicBezTo>
                      <a:pt x="812800" y="76200"/>
                      <a:pt x="809039" y="88099"/>
                      <a:pt x="800100" y="95250"/>
                    </a:cubicBezTo>
                    <a:cubicBezTo>
                      <a:pt x="792260" y="101522"/>
                      <a:pt x="781565" y="104775"/>
                      <a:pt x="771525" y="104775"/>
                    </a:cubicBezTo>
                    <a:cubicBezTo>
                      <a:pt x="723794" y="104775"/>
                      <a:pt x="676275" y="98425"/>
                      <a:pt x="628650" y="95250"/>
                    </a:cubicBezTo>
                    <a:cubicBezTo>
                      <a:pt x="567144" y="97528"/>
                      <a:pt x="288404" y="106266"/>
                      <a:pt x="200025" y="114300"/>
                    </a:cubicBezTo>
                    <a:cubicBezTo>
                      <a:pt x="186988" y="115485"/>
                      <a:pt x="174864" y="121834"/>
                      <a:pt x="161925" y="123825"/>
                    </a:cubicBezTo>
                    <a:cubicBezTo>
                      <a:pt x="81780" y="136155"/>
                      <a:pt x="77719" y="133350"/>
                      <a:pt x="0" y="1333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6" name="55 Forma libre"/>
              <p:cNvSpPr/>
              <p:nvPr/>
            </p:nvSpPr>
            <p:spPr>
              <a:xfrm>
                <a:off x="5353049" y="5248276"/>
                <a:ext cx="327025" cy="733425"/>
              </a:xfrm>
              <a:custGeom>
                <a:avLst/>
                <a:gdLst>
                  <a:gd name="connsiteX0" fmla="*/ 0 w 327442"/>
                  <a:gd name="connsiteY0" fmla="*/ 733425 h 733425"/>
                  <a:gd name="connsiteX1" fmla="*/ 57150 w 327442"/>
                  <a:gd name="connsiteY1" fmla="*/ 695325 h 733425"/>
                  <a:gd name="connsiteX2" fmla="*/ 66675 w 327442"/>
                  <a:gd name="connsiteY2" fmla="*/ 666750 h 733425"/>
                  <a:gd name="connsiteX3" fmla="*/ 123825 w 327442"/>
                  <a:gd name="connsiteY3" fmla="*/ 638175 h 733425"/>
                  <a:gd name="connsiteX4" fmla="*/ 152400 w 327442"/>
                  <a:gd name="connsiteY4" fmla="*/ 619125 h 733425"/>
                  <a:gd name="connsiteX5" fmla="*/ 171450 w 327442"/>
                  <a:gd name="connsiteY5" fmla="*/ 438150 h 733425"/>
                  <a:gd name="connsiteX6" fmla="*/ 180975 w 327442"/>
                  <a:gd name="connsiteY6" fmla="*/ 371475 h 733425"/>
                  <a:gd name="connsiteX7" fmla="*/ 190500 w 327442"/>
                  <a:gd name="connsiteY7" fmla="*/ 342900 h 733425"/>
                  <a:gd name="connsiteX8" fmla="*/ 219075 w 327442"/>
                  <a:gd name="connsiteY8" fmla="*/ 333375 h 733425"/>
                  <a:gd name="connsiteX9" fmla="*/ 228600 w 327442"/>
                  <a:gd name="connsiteY9" fmla="*/ 304800 h 733425"/>
                  <a:gd name="connsiteX10" fmla="*/ 238125 w 327442"/>
                  <a:gd name="connsiteY10" fmla="*/ 247650 h 733425"/>
                  <a:gd name="connsiteX11" fmla="*/ 257175 w 327442"/>
                  <a:gd name="connsiteY11" fmla="*/ 219075 h 733425"/>
                  <a:gd name="connsiteX12" fmla="*/ 266700 w 327442"/>
                  <a:gd name="connsiteY12" fmla="*/ 190500 h 733425"/>
                  <a:gd name="connsiteX13" fmla="*/ 295275 w 327442"/>
                  <a:gd name="connsiteY13" fmla="*/ 171450 h 733425"/>
                  <a:gd name="connsiteX14" fmla="*/ 314325 w 327442"/>
                  <a:gd name="connsiteY14" fmla="*/ 142875 h 733425"/>
                  <a:gd name="connsiteX15" fmla="*/ 323850 w 327442"/>
                  <a:gd name="connsiteY15" fmla="*/ 0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442" h="733425">
                    <a:moveTo>
                      <a:pt x="0" y="733425"/>
                    </a:moveTo>
                    <a:cubicBezTo>
                      <a:pt x="29958" y="723439"/>
                      <a:pt x="36765" y="725903"/>
                      <a:pt x="57150" y="695325"/>
                    </a:cubicBezTo>
                    <a:cubicBezTo>
                      <a:pt x="62719" y="686971"/>
                      <a:pt x="60403" y="674590"/>
                      <a:pt x="66675" y="666750"/>
                    </a:cubicBezTo>
                    <a:cubicBezTo>
                      <a:pt x="84873" y="644002"/>
                      <a:pt x="100818" y="649679"/>
                      <a:pt x="123825" y="638175"/>
                    </a:cubicBezTo>
                    <a:cubicBezTo>
                      <a:pt x="134064" y="633055"/>
                      <a:pt x="142875" y="625475"/>
                      <a:pt x="152400" y="619125"/>
                    </a:cubicBezTo>
                    <a:cubicBezTo>
                      <a:pt x="175131" y="528202"/>
                      <a:pt x="155114" y="617849"/>
                      <a:pt x="171450" y="438150"/>
                    </a:cubicBezTo>
                    <a:cubicBezTo>
                      <a:pt x="173483" y="415792"/>
                      <a:pt x="176572" y="393490"/>
                      <a:pt x="180975" y="371475"/>
                    </a:cubicBezTo>
                    <a:cubicBezTo>
                      <a:pt x="182944" y="361630"/>
                      <a:pt x="183400" y="350000"/>
                      <a:pt x="190500" y="342900"/>
                    </a:cubicBezTo>
                    <a:cubicBezTo>
                      <a:pt x="197600" y="335800"/>
                      <a:pt x="209550" y="336550"/>
                      <a:pt x="219075" y="333375"/>
                    </a:cubicBezTo>
                    <a:cubicBezTo>
                      <a:pt x="222250" y="323850"/>
                      <a:pt x="226422" y="314601"/>
                      <a:pt x="228600" y="304800"/>
                    </a:cubicBezTo>
                    <a:cubicBezTo>
                      <a:pt x="232790" y="285947"/>
                      <a:pt x="232018" y="265972"/>
                      <a:pt x="238125" y="247650"/>
                    </a:cubicBezTo>
                    <a:cubicBezTo>
                      <a:pt x="241745" y="236790"/>
                      <a:pt x="252055" y="229314"/>
                      <a:pt x="257175" y="219075"/>
                    </a:cubicBezTo>
                    <a:cubicBezTo>
                      <a:pt x="261665" y="210095"/>
                      <a:pt x="260428" y="198340"/>
                      <a:pt x="266700" y="190500"/>
                    </a:cubicBezTo>
                    <a:cubicBezTo>
                      <a:pt x="273851" y="181561"/>
                      <a:pt x="285750" y="177800"/>
                      <a:pt x="295275" y="171450"/>
                    </a:cubicBezTo>
                    <a:cubicBezTo>
                      <a:pt x="301625" y="161925"/>
                      <a:pt x="311036" y="153840"/>
                      <a:pt x="314325" y="142875"/>
                    </a:cubicBezTo>
                    <a:cubicBezTo>
                      <a:pt x="327442" y="99151"/>
                      <a:pt x="323850" y="44236"/>
                      <a:pt x="32385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7" name="56 Forma libre"/>
              <p:cNvSpPr/>
              <p:nvPr/>
            </p:nvSpPr>
            <p:spPr>
              <a:xfrm>
                <a:off x="3705225" y="2381250"/>
                <a:ext cx="209550" cy="304800"/>
              </a:xfrm>
              <a:custGeom>
                <a:avLst/>
                <a:gdLst>
                  <a:gd name="connsiteX0" fmla="*/ 0 w 209550"/>
                  <a:gd name="connsiteY0" fmla="*/ 0 h 304800"/>
                  <a:gd name="connsiteX1" fmla="*/ 28575 w 209550"/>
                  <a:gd name="connsiteY1" fmla="*/ 9525 h 304800"/>
                  <a:gd name="connsiteX2" fmla="*/ 47625 w 209550"/>
                  <a:gd name="connsiteY2" fmla="*/ 66675 h 304800"/>
                  <a:gd name="connsiteX3" fmla="*/ 76200 w 209550"/>
                  <a:gd name="connsiteY3" fmla="*/ 123825 h 304800"/>
                  <a:gd name="connsiteX4" fmla="*/ 133350 w 209550"/>
                  <a:gd name="connsiteY4" fmla="*/ 161925 h 304800"/>
                  <a:gd name="connsiteX5" fmla="*/ 161925 w 209550"/>
                  <a:gd name="connsiteY5" fmla="*/ 257175 h 304800"/>
                  <a:gd name="connsiteX6" fmla="*/ 180975 w 209550"/>
                  <a:gd name="connsiteY6" fmla="*/ 285750 h 304800"/>
                  <a:gd name="connsiteX7" fmla="*/ 209550 w 209550"/>
                  <a:gd name="connsiteY7"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50" h="304800">
                    <a:moveTo>
                      <a:pt x="0" y="0"/>
                    </a:moveTo>
                    <a:cubicBezTo>
                      <a:pt x="9525" y="3175"/>
                      <a:pt x="22739" y="1355"/>
                      <a:pt x="28575" y="9525"/>
                    </a:cubicBezTo>
                    <a:cubicBezTo>
                      <a:pt x="40247" y="25865"/>
                      <a:pt x="41275" y="47625"/>
                      <a:pt x="47625" y="66675"/>
                    </a:cubicBezTo>
                    <a:cubicBezTo>
                      <a:pt x="54419" y="87058"/>
                      <a:pt x="58822" y="108619"/>
                      <a:pt x="76200" y="123825"/>
                    </a:cubicBezTo>
                    <a:cubicBezTo>
                      <a:pt x="93430" y="138902"/>
                      <a:pt x="133350" y="161925"/>
                      <a:pt x="133350" y="161925"/>
                    </a:cubicBezTo>
                    <a:cubicBezTo>
                      <a:pt x="138675" y="183223"/>
                      <a:pt x="152649" y="243261"/>
                      <a:pt x="161925" y="257175"/>
                    </a:cubicBezTo>
                    <a:cubicBezTo>
                      <a:pt x="168275" y="266700"/>
                      <a:pt x="172880" y="277655"/>
                      <a:pt x="180975" y="285750"/>
                    </a:cubicBezTo>
                    <a:cubicBezTo>
                      <a:pt x="189070" y="293845"/>
                      <a:pt x="209550" y="304800"/>
                      <a:pt x="209550" y="30480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8" name="57 Forma libre"/>
              <p:cNvSpPr/>
              <p:nvPr/>
            </p:nvSpPr>
            <p:spPr>
              <a:xfrm>
                <a:off x="4524374" y="1190625"/>
                <a:ext cx="219075" cy="1009650"/>
              </a:xfrm>
              <a:custGeom>
                <a:avLst/>
                <a:gdLst>
                  <a:gd name="connsiteX0" fmla="*/ 219075 w 219075"/>
                  <a:gd name="connsiteY0" fmla="*/ 0 h 1009650"/>
                  <a:gd name="connsiteX1" fmla="*/ 209550 w 219075"/>
                  <a:gd name="connsiteY1" fmla="*/ 28575 h 1009650"/>
                  <a:gd name="connsiteX2" fmla="*/ 190500 w 219075"/>
                  <a:gd name="connsiteY2" fmla="*/ 57150 h 1009650"/>
                  <a:gd name="connsiteX3" fmla="*/ 152400 w 219075"/>
                  <a:gd name="connsiteY3" fmla="*/ 180975 h 1009650"/>
                  <a:gd name="connsiteX4" fmla="*/ 133350 w 219075"/>
                  <a:gd name="connsiteY4" fmla="*/ 238125 h 1009650"/>
                  <a:gd name="connsiteX5" fmla="*/ 123825 w 219075"/>
                  <a:gd name="connsiteY5" fmla="*/ 276225 h 1009650"/>
                  <a:gd name="connsiteX6" fmla="*/ 95250 w 219075"/>
                  <a:gd name="connsiteY6" fmla="*/ 295275 h 1009650"/>
                  <a:gd name="connsiteX7" fmla="*/ 85725 w 219075"/>
                  <a:gd name="connsiteY7" fmla="*/ 371475 h 1009650"/>
                  <a:gd name="connsiteX8" fmla="*/ 57150 w 219075"/>
                  <a:gd name="connsiteY8" fmla="*/ 390525 h 1009650"/>
                  <a:gd name="connsiteX9" fmla="*/ 38100 w 219075"/>
                  <a:gd name="connsiteY9" fmla="*/ 447675 h 1009650"/>
                  <a:gd name="connsiteX10" fmla="*/ 9525 w 219075"/>
                  <a:gd name="connsiteY10" fmla="*/ 571500 h 1009650"/>
                  <a:gd name="connsiteX11" fmla="*/ 0 w 219075"/>
                  <a:gd name="connsiteY11" fmla="*/ 600075 h 1009650"/>
                  <a:gd name="connsiteX12" fmla="*/ 28575 w 219075"/>
                  <a:gd name="connsiteY12" fmla="*/ 666750 h 1009650"/>
                  <a:gd name="connsiteX13" fmla="*/ 57150 w 219075"/>
                  <a:gd name="connsiteY13" fmla="*/ 685800 h 1009650"/>
                  <a:gd name="connsiteX14" fmla="*/ 66675 w 219075"/>
                  <a:gd name="connsiteY14" fmla="*/ 714375 h 1009650"/>
                  <a:gd name="connsiteX15" fmla="*/ 66675 w 219075"/>
                  <a:gd name="connsiteY15" fmla="*/ 904875 h 1009650"/>
                  <a:gd name="connsiteX16" fmla="*/ 38100 w 219075"/>
                  <a:gd name="connsiteY16" fmla="*/ 914400 h 1009650"/>
                  <a:gd name="connsiteX17" fmla="*/ 28575 w 219075"/>
                  <a:gd name="connsiteY17" fmla="*/ 942975 h 1009650"/>
                  <a:gd name="connsiteX18" fmla="*/ 19050 w 219075"/>
                  <a:gd name="connsiteY18" fmla="*/ 100965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75" h="1009650">
                    <a:moveTo>
                      <a:pt x="219075" y="0"/>
                    </a:moveTo>
                    <a:cubicBezTo>
                      <a:pt x="215900" y="9525"/>
                      <a:pt x="214040" y="19595"/>
                      <a:pt x="209550" y="28575"/>
                    </a:cubicBezTo>
                    <a:cubicBezTo>
                      <a:pt x="204430" y="38814"/>
                      <a:pt x="192899" y="45956"/>
                      <a:pt x="190500" y="57150"/>
                    </a:cubicBezTo>
                    <a:cubicBezTo>
                      <a:pt x="163216" y="184474"/>
                      <a:pt x="215613" y="138833"/>
                      <a:pt x="152400" y="180975"/>
                    </a:cubicBezTo>
                    <a:cubicBezTo>
                      <a:pt x="146050" y="200025"/>
                      <a:pt x="138220" y="218644"/>
                      <a:pt x="133350" y="238125"/>
                    </a:cubicBezTo>
                    <a:cubicBezTo>
                      <a:pt x="130175" y="250825"/>
                      <a:pt x="131087" y="265333"/>
                      <a:pt x="123825" y="276225"/>
                    </a:cubicBezTo>
                    <a:cubicBezTo>
                      <a:pt x="117475" y="285750"/>
                      <a:pt x="104775" y="288925"/>
                      <a:pt x="95250" y="295275"/>
                    </a:cubicBezTo>
                    <a:cubicBezTo>
                      <a:pt x="92075" y="320675"/>
                      <a:pt x="95232" y="347708"/>
                      <a:pt x="85725" y="371475"/>
                    </a:cubicBezTo>
                    <a:cubicBezTo>
                      <a:pt x="81473" y="382104"/>
                      <a:pt x="63217" y="380817"/>
                      <a:pt x="57150" y="390525"/>
                    </a:cubicBezTo>
                    <a:cubicBezTo>
                      <a:pt x="46507" y="407553"/>
                      <a:pt x="38100" y="447675"/>
                      <a:pt x="38100" y="447675"/>
                    </a:cubicBezTo>
                    <a:cubicBezTo>
                      <a:pt x="25735" y="534229"/>
                      <a:pt x="35675" y="493051"/>
                      <a:pt x="9525" y="571500"/>
                    </a:cubicBezTo>
                    <a:lnTo>
                      <a:pt x="0" y="600075"/>
                    </a:lnTo>
                    <a:cubicBezTo>
                      <a:pt x="7287" y="629222"/>
                      <a:pt x="6649" y="644824"/>
                      <a:pt x="28575" y="666750"/>
                    </a:cubicBezTo>
                    <a:cubicBezTo>
                      <a:pt x="36670" y="674845"/>
                      <a:pt x="47625" y="679450"/>
                      <a:pt x="57150" y="685800"/>
                    </a:cubicBezTo>
                    <a:cubicBezTo>
                      <a:pt x="60325" y="695325"/>
                      <a:pt x="64706" y="704530"/>
                      <a:pt x="66675" y="714375"/>
                    </a:cubicBezTo>
                    <a:cubicBezTo>
                      <a:pt x="78856" y="775280"/>
                      <a:pt x="83819" y="844870"/>
                      <a:pt x="66675" y="904875"/>
                    </a:cubicBezTo>
                    <a:cubicBezTo>
                      <a:pt x="63917" y="914529"/>
                      <a:pt x="47625" y="911225"/>
                      <a:pt x="38100" y="914400"/>
                    </a:cubicBezTo>
                    <a:cubicBezTo>
                      <a:pt x="34925" y="923925"/>
                      <a:pt x="30753" y="933174"/>
                      <a:pt x="28575" y="942975"/>
                    </a:cubicBezTo>
                    <a:cubicBezTo>
                      <a:pt x="18528" y="988186"/>
                      <a:pt x="19050" y="983290"/>
                      <a:pt x="19050" y="10096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9" name="58 Forma libre"/>
              <p:cNvSpPr/>
              <p:nvPr/>
            </p:nvSpPr>
            <p:spPr>
              <a:xfrm>
                <a:off x="1847850" y="2657475"/>
                <a:ext cx="2020888" cy="1695450"/>
              </a:xfrm>
              <a:custGeom>
                <a:avLst/>
                <a:gdLst>
                  <a:gd name="connsiteX0" fmla="*/ 0 w 2021061"/>
                  <a:gd name="connsiteY0" fmla="*/ 1695450 h 1696158"/>
                  <a:gd name="connsiteX1" fmla="*/ 114300 w 2021061"/>
                  <a:gd name="connsiteY1" fmla="*/ 1685925 h 1696158"/>
                  <a:gd name="connsiteX2" fmla="*/ 171450 w 2021061"/>
                  <a:gd name="connsiteY2" fmla="*/ 1647825 h 1696158"/>
                  <a:gd name="connsiteX3" fmla="*/ 200025 w 2021061"/>
                  <a:gd name="connsiteY3" fmla="*/ 1628775 h 1696158"/>
                  <a:gd name="connsiteX4" fmla="*/ 247650 w 2021061"/>
                  <a:gd name="connsiteY4" fmla="*/ 1619250 h 1696158"/>
                  <a:gd name="connsiteX5" fmla="*/ 276225 w 2021061"/>
                  <a:gd name="connsiteY5" fmla="*/ 1609725 h 1696158"/>
                  <a:gd name="connsiteX6" fmla="*/ 333375 w 2021061"/>
                  <a:gd name="connsiteY6" fmla="*/ 1600200 h 1696158"/>
                  <a:gd name="connsiteX7" fmla="*/ 295275 w 2021061"/>
                  <a:gd name="connsiteY7" fmla="*/ 1552575 h 1696158"/>
                  <a:gd name="connsiteX8" fmla="*/ 323850 w 2021061"/>
                  <a:gd name="connsiteY8" fmla="*/ 1543050 h 1696158"/>
                  <a:gd name="connsiteX9" fmla="*/ 352425 w 2021061"/>
                  <a:gd name="connsiteY9" fmla="*/ 1524000 h 1696158"/>
                  <a:gd name="connsiteX10" fmla="*/ 390525 w 2021061"/>
                  <a:gd name="connsiteY10" fmla="*/ 1466850 h 1696158"/>
                  <a:gd name="connsiteX11" fmla="*/ 400050 w 2021061"/>
                  <a:gd name="connsiteY11" fmla="*/ 1438275 h 1696158"/>
                  <a:gd name="connsiteX12" fmla="*/ 428625 w 2021061"/>
                  <a:gd name="connsiteY12" fmla="*/ 1428750 h 1696158"/>
                  <a:gd name="connsiteX13" fmla="*/ 438150 w 2021061"/>
                  <a:gd name="connsiteY13" fmla="*/ 1390650 h 1696158"/>
                  <a:gd name="connsiteX14" fmla="*/ 466725 w 2021061"/>
                  <a:gd name="connsiteY14" fmla="*/ 1371600 h 1696158"/>
                  <a:gd name="connsiteX15" fmla="*/ 561975 w 2021061"/>
                  <a:gd name="connsiteY15" fmla="*/ 1352550 h 1696158"/>
                  <a:gd name="connsiteX16" fmla="*/ 571500 w 2021061"/>
                  <a:gd name="connsiteY16" fmla="*/ 1238250 h 1696158"/>
                  <a:gd name="connsiteX17" fmla="*/ 581025 w 2021061"/>
                  <a:gd name="connsiteY17" fmla="*/ 1209675 h 1696158"/>
                  <a:gd name="connsiteX18" fmla="*/ 609600 w 2021061"/>
                  <a:gd name="connsiteY18" fmla="*/ 1181100 h 1696158"/>
                  <a:gd name="connsiteX19" fmla="*/ 619125 w 2021061"/>
                  <a:gd name="connsiteY19" fmla="*/ 1123950 h 1696158"/>
                  <a:gd name="connsiteX20" fmla="*/ 628650 w 2021061"/>
                  <a:gd name="connsiteY20" fmla="*/ 1095375 h 1696158"/>
                  <a:gd name="connsiteX21" fmla="*/ 638175 w 2021061"/>
                  <a:gd name="connsiteY21" fmla="*/ 1019175 h 1696158"/>
                  <a:gd name="connsiteX22" fmla="*/ 647700 w 2021061"/>
                  <a:gd name="connsiteY22" fmla="*/ 990600 h 1696158"/>
                  <a:gd name="connsiteX23" fmla="*/ 800100 w 2021061"/>
                  <a:gd name="connsiteY23" fmla="*/ 981075 h 1696158"/>
                  <a:gd name="connsiteX24" fmla="*/ 819150 w 2021061"/>
                  <a:gd name="connsiteY24" fmla="*/ 952500 h 1696158"/>
                  <a:gd name="connsiteX25" fmla="*/ 828675 w 2021061"/>
                  <a:gd name="connsiteY25" fmla="*/ 885825 h 1696158"/>
                  <a:gd name="connsiteX26" fmla="*/ 838200 w 2021061"/>
                  <a:gd name="connsiteY26" fmla="*/ 847725 h 1696158"/>
                  <a:gd name="connsiteX27" fmla="*/ 876300 w 2021061"/>
                  <a:gd name="connsiteY27" fmla="*/ 800100 h 1696158"/>
                  <a:gd name="connsiteX28" fmla="*/ 942975 w 2021061"/>
                  <a:gd name="connsiteY28" fmla="*/ 790575 h 1696158"/>
                  <a:gd name="connsiteX29" fmla="*/ 962025 w 2021061"/>
                  <a:gd name="connsiteY29" fmla="*/ 714375 h 1696158"/>
                  <a:gd name="connsiteX30" fmla="*/ 971550 w 2021061"/>
                  <a:gd name="connsiteY30" fmla="*/ 685800 h 1696158"/>
                  <a:gd name="connsiteX31" fmla="*/ 1028700 w 2021061"/>
                  <a:gd name="connsiteY31" fmla="*/ 666750 h 1696158"/>
                  <a:gd name="connsiteX32" fmla="*/ 1057275 w 2021061"/>
                  <a:gd name="connsiteY32" fmla="*/ 638175 h 1696158"/>
                  <a:gd name="connsiteX33" fmla="*/ 1123950 w 2021061"/>
                  <a:gd name="connsiteY33" fmla="*/ 638175 h 1696158"/>
                  <a:gd name="connsiteX34" fmla="*/ 1209675 w 2021061"/>
                  <a:gd name="connsiteY34" fmla="*/ 647700 h 1696158"/>
                  <a:gd name="connsiteX35" fmla="*/ 1257300 w 2021061"/>
                  <a:gd name="connsiteY35" fmla="*/ 638175 h 1696158"/>
                  <a:gd name="connsiteX36" fmla="*/ 1266825 w 2021061"/>
                  <a:gd name="connsiteY36" fmla="*/ 609600 h 1696158"/>
                  <a:gd name="connsiteX37" fmla="*/ 1295400 w 2021061"/>
                  <a:gd name="connsiteY37" fmla="*/ 600075 h 1696158"/>
                  <a:gd name="connsiteX38" fmla="*/ 1304925 w 2021061"/>
                  <a:gd name="connsiteY38" fmla="*/ 571500 h 1696158"/>
                  <a:gd name="connsiteX39" fmla="*/ 1362075 w 2021061"/>
                  <a:gd name="connsiteY39" fmla="*/ 552450 h 1696158"/>
                  <a:gd name="connsiteX40" fmla="*/ 1371600 w 2021061"/>
                  <a:gd name="connsiteY40" fmla="*/ 523875 h 1696158"/>
                  <a:gd name="connsiteX41" fmla="*/ 1400175 w 2021061"/>
                  <a:gd name="connsiteY41" fmla="*/ 514350 h 1696158"/>
                  <a:gd name="connsiteX42" fmla="*/ 1514475 w 2021061"/>
                  <a:gd name="connsiteY42" fmla="*/ 504825 h 1696158"/>
                  <a:gd name="connsiteX43" fmla="*/ 1552575 w 2021061"/>
                  <a:gd name="connsiteY43" fmla="*/ 247650 h 1696158"/>
                  <a:gd name="connsiteX44" fmla="*/ 1600200 w 2021061"/>
                  <a:gd name="connsiteY44" fmla="*/ 238125 h 1696158"/>
                  <a:gd name="connsiteX45" fmla="*/ 1657350 w 2021061"/>
                  <a:gd name="connsiteY45" fmla="*/ 200025 h 1696158"/>
                  <a:gd name="connsiteX46" fmla="*/ 1685925 w 2021061"/>
                  <a:gd name="connsiteY46" fmla="*/ 190500 h 1696158"/>
                  <a:gd name="connsiteX47" fmla="*/ 1743075 w 2021061"/>
                  <a:gd name="connsiteY47" fmla="*/ 152400 h 1696158"/>
                  <a:gd name="connsiteX48" fmla="*/ 1790700 w 2021061"/>
                  <a:gd name="connsiteY48" fmla="*/ 114300 h 1696158"/>
                  <a:gd name="connsiteX49" fmla="*/ 1847850 w 2021061"/>
                  <a:gd name="connsiteY49" fmla="*/ 76200 h 1696158"/>
                  <a:gd name="connsiteX50" fmla="*/ 1876425 w 2021061"/>
                  <a:gd name="connsiteY50" fmla="*/ 57150 h 1696158"/>
                  <a:gd name="connsiteX51" fmla="*/ 2000250 w 2021061"/>
                  <a:gd name="connsiteY51" fmla="*/ 38100 h 1696158"/>
                  <a:gd name="connsiteX52" fmla="*/ 2019300 w 2021061"/>
                  <a:gd name="connsiteY52" fmla="*/ 0 h 169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21061" h="1696158">
                    <a:moveTo>
                      <a:pt x="0" y="1695450"/>
                    </a:moveTo>
                    <a:cubicBezTo>
                      <a:pt x="38100" y="1692275"/>
                      <a:pt x="77463" y="1696158"/>
                      <a:pt x="114300" y="1685925"/>
                    </a:cubicBezTo>
                    <a:cubicBezTo>
                      <a:pt x="136360" y="1679797"/>
                      <a:pt x="152400" y="1660525"/>
                      <a:pt x="171450" y="1647825"/>
                    </a:cubicBezTo>
                    <a:cubicBezTo>
                      <a:pt x="180975" y="1641475"/>
                      <a:pt x="188800" y="1631020"/>
                      <a:pt x="200025" y="1628775"/>
                    </a:cubicBezTo>
                    <a:cubicBezTo>
                      <a:pt x="215900" y="1625600"/>
                      <a:pt x="231944" y="1623177"/>
                      <a:pt x="247650" y="1619250"/>
                    </a:cubicBezTo>
                    <a:cubicBezTo>
                      <a:pt x="257390" y="1616815"/>
                      <a:pt x="266424" y="1611903"/>
                      <a:pt x="276225" y="1609725"/>
                    </a:cubicBezTo>
                    <a:cubicBezTo>
                      <a:pt x="295078" y="1605535"/>
                      <a:pt x="314325" y="1603375"/>
                      <a:pt x="333375" y="1600200"/>
                    </a:cubicBezTo>
                    <a:cubicBezTo>
                      <a:pt x="324548" y="1594315"/>
                      <a:pt x="283773" y="1575579"/>
                      <a:pt x="295275" y="1552575"/>
                    </a:cubicBezTo>
                    <a:cubicBezTo>
                      <a:pt x="299765" y="1543595"/>
                      <a:pt x="314870" y="1547540"/>
                      <a:pt x="323850" y="1543050"/>
                    </a:cubicBezTo>
                    <a:cubicBezTo>
                      <a:pt x="334089" y="1537930"/>
                      <a:pt x="342900" y="1530350"/>
                      <a:pt x="352425" y="1524000"/>
                    </a:cubicBezTo>
                    <a:cubicBezTo>
                      <a:pt x="365125" y="1504950"/>
                      <a:pt x="383285" y="1488570"/>
                      <a:pt x="390525" y="1466850"/>
                    </a:cubicBezTo>
                    <a:cubicBezTo>
                      <a:pt x="393700" y="1457325"/>
                      <a:pt x="392950" y="1445375"/>
                      <a:pt x="400050" y="1438275"/>
                    </a:cubicBezTo>
                    <a:cubicBezTo>
                      <a:pt x="407150" y="1431175"/>
                      <a:pt x="419100" y="1431925"/>
                      <a:pt x="428625" y="1428750"/>
                    </a:cubicBezTo>
                    <a:cubicBezTo>
                      <a:pt x="431800" y="1416050"/>
                      <a:pt x="430888" y="1401542"/>
                      <a:pt x="438150" y="1390650"/>
                    </a:cubicBezTo>
                    <a:cubicBezTo>
                      <a:pt x="444500" y="1381125"/>
                      <a:pt x="456203" y="1376109"/>
                      <a:pt x="466725" y="1371600"/>
                    </a:cubicBezTo>
                    <a:cubicBezTo>
                      <a:pt x="484809" y="1363850"/>
                      <a:pt x="549082" y="1354699"/>
                      <a:pt x="561975" y="1352550"/>
                    </a:cubicBezTo>
                    <a:cubicBezTo>
                      <a:pt x="565150" y="1314450"/>
                      <a:pt x="566447" y="1276147"/>
                      <a:pt x="571500" y="1238250"/>
                    </a:cubicBezTo>
                    <a:cubicBezTo>
                      <a:pt x="572827" y="1228298"/>
                      <a:pt x="575456" y="1218029"/>
                      <a:pt x="581025" y="1209675"/>
                    </a:cubicBezTo>
                    <a:cubicBezTo>
                      <a:pt x="588497" y="1198467"/>
                      <a:pt x="600075" y="1190625"/>
                      <a:pt x="609600" y="1181100"/>
                    </a:cubicBezTo>
                    <a:cubicBezTo>
                      <a:pt x="612775" y="1162050"/>
                      <a:pt x="614935" y="1142803"/>
                      <a:pt x="619125" y="1123950"/>
                    </a:cubicBezTo>
                    <a:cubicBezTo>
                      <a:pt x="621303" y="1114149"/>
                      <a:pt x="626854" y="1105253"/>
                      <a:pt x="628650" y="1095375"/>
                    </a:cubicBezTo>
                    <a:cubicBezTo>
                      <a:pt x="633229" y="1070190"/>
                      <a:pt x="633596" y="1044360"/>
                      <a:pt x="638175" y="1019175"/>
                    </a:cubicBezTo>
                    <a:cubicBezTo>
                      <a:pt x="639971" y="1009297"/>
                      <a:pt x="637927" y="992900"/>
                      <a:pt x="647700" y="990600"/>
                    </a:cubicBezTo>
                    <a:cubicBezTo>
                      <a:pt x="697246" y="978942"/>
                      <a:pt x="749300" y="984250"/>
                      <a:pt x="800100" y="981075"/>
                    </a:cubicBezTo>
                    <a:cubicBezTo>
                      <a:pt x="806450" y="971550"/>
                      <a:pt x="815861" y="963465"/>
                      <a:pt x="819150" y="952500"/>
                    </a:cubicBezTo>
                    <a:cubicBezTo>
                      <a:pt x="825601" y="930996"/>
                      <a:pt x="824659" y="907914"/>
                      <a:pt x="828675" y="885825"/>
                    </a:cubicBezTo>
                    <a:cubicBezTo>
                      <a:pt x="831017" y="872945"/>
                      <a:pt x="834604" y="860312"/>
                      <a:pt x="838200" y="847725"/>
                    </a:cubicBezTo>
                    <a:cubicBezTo>
                      <a:pt x="845580" y="821895"/>
                      <a:pt x="845944" y="809207"/>
                      <a:pt x="876300" y="800100"/>
                    </a:cubicBezTo>
                    <a:cubicBezTo>
                      <a:pt x="897804" y="793649"/>
                      <a:pt x="920750" y="793750"/>
                      <a:pt x="942975" y="790575"/>
                    </a:cubicBezTo>
                    <a:cubicBezTo>
                      <a:pt x="964748" y="725256"/>
                      <a:pt x="939037" y="806327"/>
                      <a:pt x="962025" y="714375"/>
                    </a:cubicBezTo>
                    <a:cubicBezTo>
                      <a:pt x="964460" y="704635"/>
                      <a:pt x="963380" y="691636"/>
                      <a:pt x="971550" y="685800"/>
                    </a:cubicBezTo>
                    <a:cubicBezTo>
                      <a:pt x="987890" y="674128"/>
                      <a:pt x="1028700" y="666750"/>
                      <a:pt x="1028700" y="666750"/>
                    </a:cubicBezTo>
                    <a:cubicBezTo>
                      <a:pt x="1038225" y="657225"/>
                      <a:pt x="1046067" y="645647"/>
                      <a:pt x="1057275" y="638175"/>
                    </a:cubicBezTo>
                    <a:cubicBezTo>
                      <a:pt x="1085915" y="619082"/>
                      <a:pt x="1092217" y="633293"/>
                      <a:pt x="1123950" y="638175"/>
                    </a:cubicBezTo>
                    <a:cubicBezTo>
                      <a:pt x="1152367" y="642547"/>
                      <a:pt x="1181100" y="644525"/>
                      <a:pt x="1209675" y="647700"/>
                    </a:cubicBezTo>
                    <a:cubicBezTo>
                      <a:pt x="1225550" y="644525"/>
                      <a:pt x="1243830" y="647155"/>
                      <a:pt x="1257300" y="638175"/>
                    </a:cubicBezTo>
                    <a:cubicBezTo>
                      <a:pt x="1265654" y="632606"/>
                      <a:pt x="1259725" y="616700"/>
                      <a:pt x="1266825" y="609600"/>
                    </a:cubicBezTo>
                    <a:cubicBezTo>
                      <a:pt x="1273925" y="602500"/>
                      <a:pt x="1285875" y="603250"/>
                      <a:pt x="1295400" y="600075"/>
                    </a:cubicBezTo>
                    <a:cubicBezTo>
                      <a:pt x="1298575" y="590550"/>
                      <a:pt x="1296755" y="577336"/>
                      <a:pt x="1304925" y="571500"/>
                    </a:cubicBezTo>
                    <a:cubicBezTo>
                      <a:pt x="1321265" y="559828"/>
                      <a:pt x="1362075" y="552450"/>
                      <a:pt x="1362075" y="552450"/>
                    </a:cubicBezTo>
                    <a:cubicBezTo>
                      <a:pt x="1365250" y="542925"/>
                      <a:pt x="1364500" y="530975"/>
                      <a:pt x="1371600" y="523875"/>
                    </a:cubicBezTo>
                    <a:cubicBezTo>
                      <a:pt x="1378700" y="516775"/>
                      <a:pt x="1390223" y="515677"/>
                      <a:pt x="1400175" y="514350"/>
                    </a:cubicBezTo>
                    <a:cubicBezTo>
                      <a:pt x="1438072" y="509297"/>
                      <a:pt x="1476375" y="508000"/>
                      <a:pt x="1514475" y="504825"/>
                    </a:cubicBezTo>
                    <a:cubicBezTo>
                      <a:pt x="1514622" y="501293"/>
                      <a:pt x="1471827" y="288024"/>
                      <a:pt x="1552575" y="247650"/>
                    </a:cubicBezTo>
                    <a:cubicBezTo>
                      <a:pt x="1567055" y="240410"/>
                      <a:pt x="1584325" y="241300"/>
                      <a:pt x="1600200" y="238125"/>
                    </a:cubicBezTo>
                    <a:cubicBezTo>
                      <a:pt x="1619250" y="225425"/>
                      <a:pt x="1635630" y="207265"/>
                      <a:pt x="1657350" y="200025"/>
                    </a:cubicBezTo>
                    <a:cubicBezTo>
                      <a:pt x="1666875" y="196850"/>
                      <a:pt x="1677148" y="195376"/>
                      <a:pt x="1685925" y="190500"/>
                    </a:cubicBezTo>
                    <a:cubicBezTo>
                      <a:pt x="1705939" y="179381"/>
                      <a:pt x="1743075" y="152400"/>
                      <a:pt x="1743075" y="152400"/>
                    </a:cubicBezTo>
                    <a:cubicBezTo>
                      <a:pt x="1778274" y="99602"/>
                      <a:pt x="1741986" y="141363"/>
                      <a:pt x="1790700" y="114300"/>
                    </a:cubicBezTo>
                    <a:cubicBezTo>
                      <a:pt x="1810714" y="103181"/>
                      <a:pt x="1828800" y="88900"/>
                      <a:pt x="1847850" y="76200"/>
                    </a:cubicBezTo>
                    <a:cubicBezTo>
                      <a:pt x="1857375" y="69850"/>
                      <a:pt x="1865066" y="58570"/>
                      <a:pt x="1876425" y="57150"/>
                    </a:cubicBezTo>
                    <a:cubicBezTo>
                      <a:pt x="1968689" y="45617"/>
                      <a:pt x="1927524" y="52645"/>
                      <a:pt x="2000250" y="38100"/>
                    </a:cubicBezTo>
                    <a:cubicBezTo>
                      <a:pt x="2021061" y="6883"/>
                      <a:pt x="2019300" y="20973"/>
                      <a:pt x="201930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0" name="59 Forma libre"/>
              <p:cNvSpPr/>
              <p:nvPr/>
            </p:nvSpPr>
            <p:spPr>
              <a:xfrm>
                <a:off x="4752974" y="809625"/>
                <a:ext cx="976313" cy="1114425"/>
              </a:xfrm>
              <a:custGeom>
                <a:avLst/>
                <a:gdLst>
                  <a:gd name="connsiteX0" fmla="*/ 0 w 976691"/>
                  <a:gd name="connsiteY0" fmla="*/ 0 h 1115139"/>
                  <a:gd name="connsiteX1" fmla="*/ 57150 w 976691"/>
                  <a:gd name="connsiteY1" fmla="*/ 19050 h 1115139"/>
                  <a:gd name="connsiteX2" fmla="*/ 114300 w 976691"/>
                  <a:gd name="connsiteY2" fmla="*/ 57150 h 1115139"/>
                  <a:gd name="connsiteX3" fmla="*/ 142875 w 976691"/>
                  <a:gd name="connsiteY3" fmla="*/ 66675 h 1115139"/>
                  <a:gd name="connsiteX4" fmla="*/ 171450 w 976691"/>
                  <a:gd name="connsiteY4" fmla="*/ 85725 h 1115139"/>
                  <a:gd name="connsiteX5" fmla="*/ 228600 w 976691"/>
                  <a:gd name="connsiteY5" fmla="*/ 104775 h 1115139"/>
                  <a:gd name="connsiteX6" fmla="*/ 285750 w 976691"/>
                  <a:gd name="connsiteY6" fmla="*/ 142875 h 1115139"/>
                  <a:gd name="connsiteX7" fmla="*/ 314325 w 976691"/>
                  <a:gd name="connsiteY7" fmla="*/ 171450 h 1115139"/>
                  <a:gd name="connsiteX8" fmla="*/ 361950 w 976691"/>
                  <a:gd name="connsiteY8" fmla="*/ 180975 h 1115139"/>
                  <a:gd name="connsiteX9" fmla="*/ 409575 w 976691"/>
                  <a:gd name="connsiteY9" fmla="*/ 228600 h 1115139"/>
                  <a:gd name="connsiteX10" fmla="*/ 466725 w 976691"/>
                  <a:gd name="connsiteY10" fmla="*/ 247650 h 1115139"/>
                  <a:gd name="connsiteX11" fmla="*/ 485775 w 976691"/>
                  <a:gd name="connsiteY11" fmla="*/ 276225 h 1115139"/>
                  <a:gd name="connsiteX12" fmla="*/ 542925 w 976691"/>
                  <a:gd name="connsiteY12" fmla="*/ 285750 h 1115139"/>
                  <a:gd name="connsiteX13" fmla="*/ 571500 w 976691"/>
                  <a:gd name="connsiteY13" fmla="*/ 295275 h 1115139"/>
                  <a:gd name="connsiteX14" fmla="*/ 590550 w 976691"/>
                  <a:gd name="connsiteY14" fmla="*/ 323850 h 1115139"/>
                  <a:gd name="connsiteX15" fmla="*/ 600075 w 976691"/>
                  <a:gd name="connsiteY15" fmla="*/ 352425 h 1115139"/>
                  <a:gd name="connsiteX16" fmla="*/ 628650 w 976691"/>
                  <a:gd name="connsiteY16" fmla="*/ 361950 h 1115139"/>
                  <a:gd name="connsiteX17" fmla="*/ 647700 w 976691"/>
                  <a:gd name="connsiteY17" fmla="*/ 390525 h 1115139"/>
                  <a:gd name="connsiteX18" fmla="*/ 733425 w 976691"/>
                  <a:gd name="connsiteY18" fmla="*/ 438150 h 1115139"/>
                  <a:gd name="connsiteX19" fmla="*/ 752475 w 976691"/>
                  <a:gd name="connsiteY19" fmla="*/ 504825 h 1115139"/>
                  <a:gd name="connsiteX20" fmla="*/ 771525 w 976691"/>
                  <a:gd name="connsiteY20" fmla="*/ 561975 h 1115139"/>
                  <a:gd name="connsiteX21" fmla="*/ 781050 w 976691"/>
                  <a:gd name="connsiteY21" fmla="*/ 590550 h 1115139"/>
                  <a:gd name="connsiteX22" fmla="*/ 828675 w 976691"/>
                  <a:gd name="connsiteY22" fmla="*/ 723900 h 1115139"/>
                  <a:gd name="connsiteX23" fmla="*/ 828675 w 976691"/>
                  <a:gd name="connsiteY23" fmla="*/ 723900 h 1115139"/>
                  <a:gd name="connsiteX24" fmla="*/ 838200 w 976691"/>
                  <a:gd name="connsiteY24" fmla="*/ 752475 h 1115139"/>
                  <a:gd name="connsiteX25" fmla="*/ 866775 w 976691"/>
                  <a:gd name="connsiteY25" fmla="*/ 762000 h 1115139"/>
                  <a:gd name="connsiteX26" fmla="*/ 876300 w 976691"/>
                  <a:gd name="connsiteY26" fmla="*/ 923925 h 1115139"/>
                  <a:gd name="connsiteX27" fmla="*/ 895350 w 976691"/>
                  <a:gd name="connsiteY27" fmla="*/ 981075 h 1115139"/>
                  <a:gd name="connsiteX28" fmla="*/ 904875 w 976691"/>
                  <a:gd name="connsiteY28" fmla="*/ 1009650 h 1115139"/>
                  <a:gd name="connsiteX29" fmla="*/ 933450 w 976691"/>
                  <a:gd name="connsiteY29" fmla="*/ 1019175 h 1115139"/>
                  <a:gd name="connsiteX30" fmla="*/ 962025 w 976691"/>
                  <a:gd name="connsiteY30" fmla="*/ 1104900 h 1115139"/>
                  <a:gd name="connsiteX31" fmla="*/ 933450 w 976691"/>
                  <a:gd name="connsiteY31" fmla="*/ 1085850 h 1115139"/>
                  <a:gd name="connsiteX32" fmla="*/ 923925 w 976691"/>
                  <a:gd name="connsiteY32" fmla="*/ 1000125 h 1115139"/>
                  <a:gd name="connsiteX33" fmla="*/ 895350 w 976691"/>
                  <a:gd name="connsiteY33" fmla="*/ 942975 h 1115139"/>
                  <a:gd name="connsiteX34" fmla="*/ 876300 w 976691"/>
                  <a:gd name="connsiteY34" fmla="*/ 914400 h 1115139"/>
                  <a:gd name="connsiteX35" fmla="*/ 866775 w 976691"/>
                  <a:gd name="connsiteY35" fmla="*/ 771525 h 1115139"/>
                  <a:gd name="connsiteX36" fmla="*/ 857250 w 976691"/>
                  <a:gd name="connsiteY36" fmla="*/ 714375 h 111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76691" h="1115139">
                    <a:moveTo>
                      <a:pt x="0" y="0"/>
                    </a:moveTo>
                    <a:cubicBezTo>
                      <a:pt x="19050" y="6350"/>
                      <a:pt x="40442" y="7911"/>
                      <a:pt x="57150" y="19050"/>
                    </a:cubicBezTo>
                    <a:lnTo>
                      <a:pt x="114300" y="57150"/>
                    </a:lnTo>
                    <a:cubicBezTo>
                      <a:pt x="122654" y="62719"/>
                      <a:pt x="133895" y="62185"/>
                      <a:pt x="142875" y="66675"/>
                    </a:cubicBezTo>
                    <a:cubicBezTo>
                      <a:pt x="153114" y="71795"/>
                      <a:pt x="160989" y="81076"/>
                      <a:pt x="171450" y="85725"/>
                    </a:cubicBezTo>
                    <a:cubicBezTo>
                      <a:pt x="189800" y="93880"/>
                      <a:pt x="211892" y="93636"/>
                      <a:pt x="228600" y="104775"/>
                    </a:cubicBezTo>
                    <a:cubicBezTo>
                      <a:pt x="247650" y="117475"/>
                      <a:pt x="269561" y="126686"/>
                      <a:pt x="285750" y="142875"/>
                    </a:cubicBezTo>
                    <a:cubicBezTo>
                      <a:pt x="295275" y="152400"/>
                      <a:pt x="302277" y="165426"/>
                      <a:pt x="314325" y="171450"/>
                    </a:cubicBezTo>
                    <a:cubicBezTo>
                      <a:pt x="328805" y="178690"/>
                      <a:pt x="346075" y="177800"/>
                      <a:pt x="361950" y="180975"/>
                    </a:cubicBezTo>
                    <a:cubicBezTo>
                      <a:pt x="379329" y="207043"/>
                      <a:pt x="379496" y="215232"/>
                      <a:pt x="409575" y="228600"/>
                    </a:cubicBezTo>
                    <a:cubicBezTo>
                      <a:pt x="427925" y="236755"/>
                      <a:pt x="466725" y="247650"/>
                      <a:pt x="466725" y="247650"/>
                    </a:cubicBezTo>
                    <a:cubicBezTo>
                      <a:pt x="473075" y="257175"/>
                      <a:pt x="475536" y="271105"/>
                      <a:pt x="485775" y="276225"/>
                    </a:cubicBezTo>
                    <a:cubicBezTo>
                      <a:pt x="503049" y="284862"/>
                      <a:pt x="524072" y="281560"/>
                      <a:pt x="542925" y="285750"/>
                    </a:cubicBezTo>
                    <a:cubicBezTo>
                      <a:pt x="552726" y="287928"/>
                      <a:pt x="561975" y="292100"/>
                      <a:pt x="571500" y="295275"/>
                    </a:cubicBezTo>
                    <a:cubicBezTo>
                      <a:pt x="577850" y="304800"/>
                      <a:pt x="585430" y="313611"/>
                      <a:pt x="590550" y="323850"/>
                    </a:cubicBezTo>
                    <a:cubicBezTo>
                      <a:pt x="595040" y="332830"/>
                      <a:pt x="592975" y="345325"/>
                      <a:pt x="600075" y="352425"/>
                    </a:cubicBezTo>
                    <a:cubicBezTo>
                      <a:pt x="607175" y="359525"/>
                      <a:pt x="619125" y="358775"/>
                      <a:pt x="628650" y="361950"/>
                    </a:cubicBezTo>
                    <a:cubicBezTo>
                      <a:pt x="635000" y="371475"/>
                      <a:pt x="639085" y="382987"/>
                      <a:pt x="647700" y="390525"/>
                    </a:cubicBezTo>
                    <a:cubicBezTo>
                      <a:pt x="688010" y="425796"/>
                      <a:pt x="694178" y="425068"/>
                      <a:pt x="733425" y="438150"/>
                    </a:cubicBezTo>
                    <a:cubicBezTo>
                      <a:pt x="765436" y="534182"/>
                      <a:pt x="716595" y="385224"/>
                      <a:pt x="752475" y="504825"/>
                    </a:cubicBezTo>
                    <a:cubicBezTo>
                      <a:pt x="758245" y="524059"/>
                      <a:pt x="765175" y="542925"/>
                      <a:pt x="771525" y="561975"/>
                    </a:cubicBezTo>
                    <a:lnTo>
                      <a:pt x="781050" y="590550"/>
                    </a:lnTo>
                    <a:cubicBezTo>
                      <a:pt x="793415" y="689468"/>
                      <a:pt x="776376" y="645451"/>
                      <a:pt x="828675" y="723900"/>
                    </a:cubicBezTo>
                    <a:lnTo>
                      <a:pt x="828675" y="723900"/>
                    </a:lnTo>
                    <a:cubicBezTo>
                      <a:pt x="831850" y="733425"/>
                      <a:pt x="831100" y="745375"/>
                      <a:pt x="838200" y="752475"/>
                    </a:cubicBezTo>
                    <a:cubicBezTo>
                      <a:pt x="845300" y="759575"/>
                      <a:pt x="857250" y="758825"/>
                      <a:pt x="866775" y="762000"/>
                    </a:cubicBezTo>
                    <a:cubicBezTo>
                      <a:pt x="869950" y="815975"/>
                      <a:pt x="869307" y="870311"/>
                      <a:pt x="876300" y="923925"/>
                    </a:cubicBezTo>
                    <a:cubicBezTo>
                      <a:pt x="878897" y="943837"/>
                      <a:pt x="889000" y="962025"/>
                      <a:pt x="895350" y="981075"/>
                    </a:cubicBezTo>
                    <a:cubicBezTo>
                      <a:pt x="898525" y="990600"/>
                      <a:pt x="895350" y="1006475"/>
                      <a:pt x="904875" y="1009650"/>
                    </a:cubicBezTo>
                    <a:lnTo>
                      <a:pt x="933450" y="1019175"/>
                    </a:lnTo>
                    <a:cubicBezTo>
                      <a:pt x="947758" y="1040637"/>
                      <a:pt x="976691" y="1075568"/>
                      <a:pt x="962025" y="1104900"/>
                    </a:cubicBezTo>
                    <a:cubicBezTo>
                      <a:pt x="956905" y="1115139"/>
                      <a:pt x="942975" y="1092200"/>
                      <a:pt x="933450" y="1085850"/>
                    </a:cubicBezTo>
                    <a:cubicBezTo>
                      <a:pt x="911225" y="1019175"/>
                      <a:pt x="908050" y="1047750"/>
                      <a:pt x="923925" y="1000125"/>
                    </a:cubicBezTo>
                    <a:cubicBezTo>
                      <a:pt x="869330" y="918233"/>
                      <a:pt x="934785" y="1021845"/>
                      <a:pt x="895350" y="942975"/>
                    </a:cubicBezTo>
                    <a:cubicBezTo>
                      <a:pt x="890230" y="932736"/>
                      <a:pt x="882650" y="923925"/>
                      <a:pt x="876300" y="914400"/>
                    </a:cubicBezTo>
                    <a:cubicBezTo>
                      <a:pt x="873125" y="866775"/>
                      <a:pt x="872046" y="818964"/>
                      <a:pt x="866775" y="771525"/>
                    </a:cubicBezTo>
                    <a:cubicBezTo>
                      <a:pt x="854238" y="658691"/>
                      <a:pt x="857250" y="824352"/>
                      <a:pt x="857250" y="714375"/>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1" name="60 Forma libre"/>
              <p:cNvSpPr/>
              <p:nvPr/>
            </p:nvSpPr>
            <p:spPr>
              <a:xfrm>
                <a:off x="4400549" y="819150"/>
                <a:ext cx="361950" cy="381000"/>
              </a:xfrm>
              <a:custGeom>
                <a:avLst/>
                <a:gdLst>
                  <a:gd name="connsiteX0" fmla="*/ 0 w 361950"/>
                  <a:gd name="connsiteY0" fmla="*/ 0 h 381000"/>
                  <a:gd name="connsiteX1" fmla="*/ 47625 w 361950"/>
                  <a:gd name="connsiteY1" fmla="*/ 57150 h 381000"/>
                  <a:gd name="connsiteX2" fmla="*/ 85725 w 361950"/>
                  <a:gd name="connsiteY2" fmla="*/ 66675 h 381000"/>
                  <a:gd name="connsiteX3" fmla="*/ 104775 w 361950"/>
                  <a:gd name="connsiteY3" fmla="*/ 95250 h 381000"/>
                  <a:gd name="connsiteX4" fmla="*/ 161925 w 361950"/>
                  <a:gd name="connsiteY4" fmla="*/ 123825 h 381000"/>
                  <a:gd name="connsiteX5" fmla="*/ 180975 w 361950"/>
                  <a:gd name="connsiteY5" fmla="*/ 152400 h 381000"/>
                  <a:gd name="connsiteX6" fmla="*/ 190500 w 361950"/>
                  <a:gd name="connsiteY6" fmla="*/ 180975 h 381000"/>
                  <a:gd name="connsiteX7" fmla="*/ 219075 w 361950"/>
                  <a:gd name="connsiteY7" fmla="*/ 209550 h 381000"/>
                  <a:gd name="connsiteX8" fmla="*/ 238125 w 361950"/>
                  <a:gd name="connsiteY8" fmla="*/ 238125 h 381000"/>
                  <a:gd name="connsiteX9" fmla="*/ 295275 w 361950"/>
                  <a:gd name="connsiteY9" fmla="*/ 266700 h 381000"/>
                  <a:gd name="connsiteX10" fmla="*/ 323850 w 361950"/>
                  <a:gd name="connsiteY10" fmla="*/ 295275 h 381000"/>
                  <a:gd name="connsiteX11" fmla="*/ 333375 w 361950"/>
                  <a:gd name="connsiteY11" fmla="*/ 323850 h 381000"/>
                  <a:gd name="connsiteX12" fmla="*/ 361950 w 361950"/>
                  <a:gd name="connsiteY12" fmla="*/ 333375 h 381000"/>
                  <a:gd name="connsiteX13" fmla="*/ 323850 w 361950"/>
                  <a:gd name="connsiteY13"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950" h="381000">
                    <a:moveTo>
                      <a:pt x="0" y="0"/>
                    </a:moveTo>
                    <a:cubicBezTo>
                      <a:pt x="12139" y="18208"/>
                      <a:pt x="27880" y="45867"/>
                      <a:pt x="47625" y="57150"/>
                    </a:cubicBezTo>
                    <a:cubicBezTo>
                      <a:pt x="58991" y="63645"/>
                      <a:pt x="73025" y="63500"/>
                      <a:pt x="85725" y="66675"/>
                    </a:cubicBezTo>
                    <a:cubicBezTo>
                      <a:pt x="92075" y="76200"/>
                      <a:pt x="96680" y="87155"/>
                      <a:pt x="104775" y="95250"/>
                    </a:cubicBezTo>
                    <a:cubicBezTo>
                      <a:pt x="123239" y="113714"/>
                      <a:pt x="138684" y="116078"/>
                      <a:pt x="161925" y="123825"/>
                    </a:cubicBezTo>
                    <a:cubicBezTo>
                      <a:pt x="168275" y="133350"/>
                      <a:pt x="175855" y="142161"/>
                      <a:pt x="180975" y="152400"/>
                    </a:cubicBezTo>
                    <a:cubicBezTo>
                      <a:pt x="185465" y="161380"/>
                      <a:pt x="184931" y="172621"/>
                      <a:pt x="190500" y="180975"/>
                    </a:cubicBezTo>
                    <a:cubicBezTo>
                      <a:pt x="197972" y="192183"/>
                      <a:pt x="210451" y="199202"/>
                      <a:pt x="219075" y="209550"/>
                    </a:cubicBezTo>
                    <a:cubicBezTo>
                      <a:pt x="226404" y="218344"/>
                      <a:pt x="230030" y="230030"/>
                      <a:pt x="238125" y="238125"/>
                    </a:cubicBezTo>
                    <a:cubicBezTo>
                      <a:pt x="256589" y="256589"/>
                      <a:pt x="272034" y="258953"/>
                      <a:pt x="295275" y="266700"/>
                    </a:cubicBezTo>
                    <a:cubicBezTo>
                      <a:pt x="304800" y="276225"/>
                      <a:pt x="316378" y="284067"/>
                      <a:pt x="323850" y="295275"/>
                    </a:cubicBezTo>
                    <a:cubicBezTo>
                      <a:pt x="329419" y="303629"/>
                      <a:pt x="326275" y="316750"/>
                      <a:pt x="333375" y="323850"/>
                    </a:cubicBezTo>
                    <a:cubicBezTo>
                      <a:pt x="340475" y="330950"/>
                      <a:pt x="352425" y="330200"/>
                      <a:pt x="361950" y="333375"/>
                    </a:cubicBezTo>
                    <a:cubicBezTo>
                      <a:pt x="339725" y="377825"/>
                      <a:pt x="355600" y="365125"/>
                      <a:pt x="323850" y="38100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2" name="61 Forma libre"/>
              <p:cNvSpPr/>
              <p:nvPr/>
            </p:nvSpPr>
            <p:spPr>
              <a:xfrm>
                <a:off x="5962649" y="1946275"/>
                <a:ext cx="1549400" cy="693737"/>
              </a:xfrm>
              <a:custGeom>
                <a:avLst/>
                <a:gdLst>
                  <a:gd name="connsiteX0" fmla="*/ 0 w 1550822"/>
                  <a:gd name="connsiteY0" fmla="*/ 0 h 694944"/>
                  <a:gd name="connsiteX1" fmla="*/ 65837 w 1550822"/>
                  <a:gd name="connsiteY1" fmla="*/ 14631 h 694944"/>
                  <a:gd name="connsiteX2" fmla="*/ 87782 w 1550822"/>
                  <a:gd name="connsiteY2" fmla="*/ 21946 h 694944"/>
                  <a:gd name="connsiteX3" fmla="*/ 95098 w 1550822"/>
                  <a:gd name="connsiteY3" fmla="*/ 43891 h 694944"/>
                  <a:gd name="connsiteX4" fmla="*/ 153619 w 1550822"/>
                  <a:gd name="connsiteY4" fmla="*/ 65837 h 694944"/>
                  <a:gd name="connsiteX5" fmla="*/ 175565 w 1550822"/>
                  <a:gd name="connsiteY5" fmla="*/ 73152 h 694944"/>
                  <a:gd name="connsiteX6" fmla="*/ 234086 w 1550822"/>
                  <a:gd name="connsiteY6" fmla="*/ 87783 h 694944"/>
                  <a:gd name="connsiteX7" fmla="*/ 248717 w 1550822"/>
                  <a:gd name="connsiteY7" fmla="*/ 102413 h 694944"/>
                  <a:gd name="connsiteX8" fmla="*/ 256032 w 1550822"/>
                  <a:gd name="connsiteY8" fmla="*/ 124359 h 694944"/>
                  <a:gd name="connsiteX9" fmla="*/ 277978 w 1550822"/>
                  <a:gd name="connsiteY9" fmla="*/ 138989 h 694944"/>
                  <a:gd name="connsiteX10" fmla="*/ 292608 w 1550822"/>
                  <a:gd name="connsiteY10" fmla="*/ 160935 h 694944"/>
                  <a:gd name="connsiteX11" fmla="*/ 307238 w 1550822"/>
                  <a:gd name="connsiteY11" fmla="*/ 241402 h 694944"/>
                  <a:gd name="connsiteX12" fmla="*/ 321869 w 1550822"/>
                  <a:gd name="connsiteY12" fmla="*/ 256032 h 694944"/>
                  <a:gd name="connsiteX13" fmla="*/ 329184 w 1550822"/>
                  <a:gd name="connsiteY13" fmla="*/ 277978 h 694944"/>
                  <a:gd name="connsiteX14" fmla="*/ 336499 w 1550822"/>
                  <a:gd name="connsiteY14" fmla="*/ 424282 h 694944"/>
                  <a:gd name="connsiteX15" fmla="*/ 358445 w 1550822"/>
                  <a:gd name="connsiteY15" fmla="*/ 416967 h 694944"/>
                  <a:gd name="connsiteX16" fmla="*/ 380390 w 1550822"/>
                  <a:gd name="connsiteY16" fmla="*/ 424282 h 694944"/>
                  <a:gd name="connsiteX17" fmla="*/ 482803 w 1550822"/>
                  <a:gd name="connsiteY17" fmla="*/ 431597 h 694944"/>
                  <a:gd name="connsiteX18" fmla="*/ 519379 w 1550822"/>
                  <a:gd name="connsiteY18" fmla="*/ 519379 h 694944"/>
                  <a:gd name="connsiteX19" fmla="*/ 577901 w 1550822"/>
                  <a:gd name="connsiteY19" fmla="*/ 526695 h 694944"/>
                  <a:gd name="connsiteX20" fmla="*/ 592531 w 1550822"/>
                  <a:gd name="connsiteY20" fmla="*/ 548640 h 694944"/>
                  <a:gd name="connsiteX21" fmla="*/ 724205 w 1550822"/>
                  <a:gd name="connsiteY21" fmla="*/ 555955 h 694944"/>
                  <a:gd name="connsiteX22" fmla="*/ 746150 w 1550822"/>
                  <a:gd name="connsiteY22" fmla="*/ 563271 h 694944"/>
                  <a:gd name="connsiteX23" fmla="*/ 760781 w 1550822"/>
                  <a:gd name="connsiteY23" fmla="*/ 577901 h 694944"/>
                  <a:gd name="connsiteX24" fmla="*/ 775411 w 1550822"/>
                  <a:gd name="connsiteY24" fmla="*/ 599847 h 694944"/>
                  <a:gd name="connsiteX25" fmla="*/ 841248 w 1550822"/>
                  <a:gd name="connsiteY25" fmla="*/ 614477 h 694944"/>
                  <a:gd name="connsiteX26" fmla="*/ 848563 w 1550822"/>
                  <a:gd name="connsiteY26" fmla="*/ 651053 h 694944"/>
                  <a:gd name="connsiteX27" fmla="*/ 870509 w 1550822"/>
                  <a:gd name="connsiteY27" fmla="*/ 658368 h 694944"/>
                  <a:gd name="connsiteX28" fmla="*/ 921715 w 1550822"/>
                  <a:gd name="connsiteY28" fmla="*/ 651053 h 694944"/>
                  <a:gd name="connsiteX29" fmla="*/ 1353312 w 1550822"/>
                  <a:gd name="connsiteY29" fmla="*/ 651053 h 694944"/>
                  <a:gd name="connsiteX30" fmla="*/ 1375258 w 1550822"/>
                  <a:gd name="connsiteY30" fmla="*/ 636423 h 694944"/>
                  <a:gd name="connsiteX31" fmla="*/ 1433779 w 1550822"/>
                  <a:gd name="connsiteY31" fmla="*/ 643738 h 694944"/>
                  <a:gd name="connsiteX32" fmla="*/ 1463040 w 1550822"/>
                  <a:gd name="connsiteY32" fmla="*/ 672999 h 694944"/>
                  <a:gd name="connsiteX33" fmla="*/ 1484986 w 1550822"/>
                  <a:gd name="connsiteY33" fmla="*/ 694944 h 694944"/>
                  <a:gd name="connsiteX34" fmla="*/ 1550822 w 1550822"/>
                  <a:gd name="connsiteY34" fmla="*/ 694944 h 69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50822" h="694944">
                    <a:moveTo>
                      <a:pt x="0" y="0"/>
                    </a:moveTo>
                    <a:cubicBezTo>
                      <a:pt x="25153" y="5031"/>
                      <a:pt x="41722" y="7741"/>
                      <a:pt x="65837" y="14631"/>
                    </a:cubicBezTo>
                    <a:cubicBezTo>
                      <a:pt x="73251" y="16749"/>
                      <a:pt x="80467" y="19508"/>
                      <a:pt x="87782" y="21946"/>
                    </a:cubicBezTo>
                    <a:cubicBezTo>
                      <a:pt x="90221" y="29261"/>
                      <a:pt x="91131" y="37279"/>
                      <a:pt x="95098" y="43891"/>
                    </a:cubicBezTo>
                    <a:cubicBezTo>
                      <a:pt x="109531" y="67945"/>
                      <a:pt x="125903" y="59678"/>
                      <a:pt x="153619" y="65837"/>
                    </a:cubicBezTo>
                    <a:cubicBezTo>
                      <a:pt x="161146" y="67510"/>
                      <a:pt x="168084" y="71282"/>
                      <a:pt x="175565" y="73152"/>
                    </a:cubicBezTo>
                    <a:lnTo>
                      <a:pt x="234086" y="87783"/>
                    </a:lnTo>
                    <a:cubicBezTo>
                      <a:pt x="238963" y="92660"/>
                      <a:pt x="245169" y="96499"/>
                      <a:pt x="248717" y="102413"/>
                    </a:cubicBezTo>
                    <a:cubicBezTo>
                      <a:pt x="252684" y="109025"/>
                      <a:pt x="251215" y="118338"/>
                      <a:pt x="256032" y="124359"/>
                    </a:cubicBezTo>
                    <a:cubicBezTo>
                      <a:pt x="261524" y="131224"/>
                      <a:pt x="270663" y="134112"/>
                      <a:pt x="277978" y="138989"/>
                    </a:cubicBezTo>
                    <a:cubicBezTo>
                      <a:pt x="282855" y="146304"/>
                      <a:pt x="290295" y="152453"/>
                      <a:pt x="292608" y="160935"/>
                    </a:cubicBezTo>
                    <a:cubicBezTo>
                      <a:pt x="295800" y="172639"/>
                      <a:pt x="295699" y="222171"/>
                      <a:pt x="307238" y="241402"/>
                    </a:cubicBezTo>
                    <a:cubicBezTo>
                      <a:pt x="310786" y="247316"/>
                      <a:pt x="316992" y="251155"/>
                      <a:pt x="321869" y="256032"/>
                    </a:cubicBezTo>
                    <a:cubicBezTo>
                      <a:pt x="324307" y="263347"/>
                      <a:pt x="328516" y="270296"/>
                      <a:pt x="329184" y="277978"/>
                    </a:cubicBezTo>
                    <a:cubicBezTo>
                      <a:pt x="333414" y="326623"/>
                      <a:pt x="326440" y="376500"/>
                      <a:pt x="336499" y="424282"/>
                    </a:cubicBezTo>
                    <a:cubicBezTo>
                      <a:pt x="338088" y="431828"/>
                      <a:pt x="351130" y="419405"/>
                      <a:pt x="358445" y="416967"/>
                    </a:cubicBezTo>
                    <a:cubicBezTo>
                      <a:pt x="365760" y="419405"/>
                      <a:pt x="372732" y="423381"/>
                      <a:pt x="380390" y="424282"/>
                    </a:cubicBezTo>
                    <a:cubicBezTo>
                      <a:pt x="414380" y="428281"/>
                      <a:pt x="454600" y="412208"/>
                      <a:pt x="482803" y="431597"/>
                    </a:cubicBezTo>
                    <a:cubicBezTo>
                      <a:pt x="554666" y="481002"/>
                      <a:pt x="457119" y="502399"/>
                      <a:pt x="519379" y="519379"/>
                    </a:cubicBezTo>
                    <a:cubicBezTo>
                      <a:pt x="538345" y="524552"/>
                      <a:pt x="558394" y="524256"/>
                      <a:pt x="577901" y="526695"/>
                    </a:cubicBezTo>
                    <a:cubicBezTo>
                      <a:pt x="582778" y="534010"/>
                      <a:pt x="583910" y="546916"/>
                      <a:pt x="592531" y="548640"/>
                    </a:cubicBezTo>
                    <a:cubicBezTo>
                      <a:pt x="635636" y="557261"/>
                      <a:pt x="680444" y="551787"/>
                      <a:pt x="724205" y="555955"/>
                    </a:cubicBezTo>
                    <a:cubicBezTo>
                      <a:pt x="731881" y="556686"/>
                      <a:pt x="738835" y="560832"/>
                      <a:pt x="746150" y="563271"/>
                    </a:cubicBezTo>
                    <a:cubicBezTo>
                      <a:pt x="751027" y="568148"/>
                      <a:pt x="756473" y="572515"/>
                      <a:pt x="760781" y="577901"/>
                    </a:cubicBezTo>
                    <a:cubicBezTo>
                      <a:pt x="766273" y="584766"/>
                      <a:pt x="768546" y="594355"/>
                      <a:pt x="775411" y="599847"/>
                    </a:cubicBezTo>
                    <a:cubicBezTo>
                      <a:pt x="784888" y="607429"/>
                      <a:pt x="840800" y="614402"/>
                      <a:pt x="841248" y="614477"/>
                    </a:cubicBezTo>
                    <a:cubicBezTo>
                      <a:pt x="843686" y="626669"/>
                      <a:pt x="841666" y="640708"/>
                      <a:pt x="848563" y="651053"/>
                    </a:cubicBezTo>
                    <a:cubicBezTo>
                      <a:pt x="852840" y="657469"/>
                      <a:pt x="862798" y="658368"/>
                      <a:pt x="870509" y="658368"/>
                    </a:cubicBezTo>
                    <a:cubicBezTo>
                      <a:pt x="887751" y="658368"/>
                      <a:pt x="904646" y="653491"/>
                      <a:pt x="921715" y="651053"/>
                    </a:cubicBezTo>
                    <a:cubicBezTo>
                      <a:pt x="1077669" y="690040"/>
                      <a:pt x="986769" y="670012"/>
                      <a:pt x="1353312" y="651053"/>
                    </a:cubicBezTo>
                    <a:cubicBezTo>
                      <a:pt x="1362092" y="650599"/>
                      <a:pt x="1367943" y="641300"/>
                      <a:pt x="1375258" y="636423"/>
                    </a:cubicBezTo>
                    <a:cubicBezTo>
                      <a:pt x="1394765" y="638861"/>
                      <a:pt x="1415632" y="636177"/>
                      <a:pt x="1433779" y="643738"/>
                    </a:cubicBezTo>
                    <a:cubicBezTo>
                      <a:pt x="1446512" y="649043"/>
                      <a:pt x="1453286" y="663245"/>
                      <a:pt x="1463040" y="672999"/>
                    </a:cubicBezTo>
                    <a:cubicBezTo>
                      <a:pt x="1470355" y="680314"/>
                      <a:pt x="1474641" y="694944"/>
                      <a:pt x="1484986" y="694944"/>
                    </a:cubicBezTo>
                    <a:lnTo>
                      <a:pt x="1550822" y="694944"/>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3" name="62 Forma libre"/>
              <p:cNvSpPr/>
              <p:nvPr/>
            </p:nvSpPr>
            <p:spPr>
              <a:xfrm>
                <a:off x="7343774" y="2655887"/>
                <a:ext cx="161925" cy="376238"/>
              </a:xfrm>
              <a:custGeom>
                <a:avLst/>
                <a:gdLst>
                  <a:gd name="connsiteX0" fmla="*/ 0 w 160934"/>
                  <a:gd name="connsiteY0" fmla="*/ 373075 h 376422"/>
                  <a:gd name="connsiteX1" fmla="*/ 36576 w 160934"/>
                  <a:gd name="connsiteY1" fmla="*/ 365760 h 376422"/>
                  <a:gd name="connsiteX2" fmla="*/ 43891 w 160934"/>
                  <a:gd name="connsiteY2" fmla="*/ 299923 h 376422"/>
                  <a:gd name="connsiteX3" fmla="*/ 58521 w 160934"/>
                  <a:gd name="connsiteY3" fmla="*/ 285292 h 376422"/>
                  <a:gd name="connsiteX4" fmla="*/ 73152 w 160934"/>
                  <a:gd name="connsiteY4" fmla="*/ 212140 h 376422"/>
                  <a:gd name="connsiteX5" fmla="*/ 87782 w 160934"/>
                  <a:gd name="connsiteY5" fmla="*/ 168249 h 376422"/>
                  <a:gd name="connsiteX6" fmla="*/ 95097 w 160934"/>
                  <a:gd name="connsiteY6" fmla="*/ 73152 h 376422"/>
                  <a:gd name="connsiteX7" fmla="*/ 102413 w 160934"/>
                  <a:gd name="connsiteY7" fmla="*/ 29260 h 376422"/>
                  <a:gd name="connsiteX8" fmla="*/ 124358 w 160934"/>
                  <a:gd name="connsiteY8" fmla="*/ 21945 h 376422"/>
                  <a:gd name="connsiteX9" fmla="*/ 138989 w 160934"/>
                  <a:gd name="connsiteY9" fmla="*/ 7315 h 376422"/>
                  <a:gd name="connsiteX10" fmla="*/ 160934 w 160934"/>
                  <a:gd name="connsiteY10" fmla="*/ 0 h 37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934" h="376422">
                    <a:moveTo>
                      <a:pt x="0" y="373075"/>
                    </a:moveTo>
                    <a:cubicBezTo>
                      <a:pt x="12192" y="370637"/>
                      <a:pt x="30179" y="376422"/>
                      <a:pt x="36576" y="365760"/>
                    </a:cubicBezTo>
                    <a:cubicBezTo>
                      <a:pt x="47936" y="346826"/>
                      <a:pt x="38081" y="321226"/>
                      <a:pt x="43891" y="299923"/>
                    </a:cubicBezTo>
                    <a:cubicBezTo>
                      <a:pt x="45706" y="293269"/>
                      <a:pt x="53644" y="290169"/>
                      <a:pt x="58521" y="285292"/>
                    </a:cubicBezTo>
                    <a:cubicBezTo>
                      <a:pt x="63398" y="260908"/>
                      <a:pt x="65289" y="235731"/>
                      <a:pt x="73152" y="212140"/>
                    </a:cubicBezTo>
                    <a:lnTo>
                      <a:pt x="87782" y="168249"/>
                    </a:lnTo>
                    <a:cubicBezTo>
                      <a:pt x="90220" y="136550"/>
                      <a:pt x="91769" y="104770"/>
                      <a:pt x="95097" y="73152"/>
                    </a:cubicBezTo>
                    <a:cubicBezTo>
                      <a:pt x="96650" y="58401"/>
                      <a:pt x="95054" y="42138"/>
                      <a:pt x="102413" y="29260"/>
                    </a:cubicBezTo>
                    <a:cubicBezTo>
                      <a:pt x="106239" y="22565"/>
                      <a:pt x="117043" y="24383"/>
                      <a:pt x="124358" y="21945"/>
                    </a:cubicBezTo>
                    <a:cubicBezTo>
                      <a:pt x="129235" y="17068"/>
                      <a:pt x="133075" y="10863"/>
                      <a:pt x="138989" y="7315"/>
                    </a:cubicBezTo>
                    <a:cubicBezTo>
                      <a:pt x="145601" y="3348"/>
                      <a:pt x="160934" y="0"/>
                      <a:pt x="160934"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4" name="63 Forma libre"/>
              <p:cNvSpPr/>
              <p:nvPr/>
            </p:nvSpPr>
            <p:spPr>
              <a:xfrm>
                <a:off x="3890963" y="2187575"/>
                <a:ext cx="666750" cy="504825"/>
              </a:xfrm>
              <a:custGeom>
                <a:avLst/>
                <a:gdLst>
                  <a:gd name="connsiteX0" fmla="*/ 0 w 665684"/>
                  <a:gd name="connsiteY0" fmla="*/ 504749 h 504749"/>
                  <a:gd name="connsiteX1" fmla="*/ 21946 w 665684"/>
                  <a:gd name="connsiteY1" fmla="*/ 490118 h 504749"/>
                  <a:gd name="connsiteX2" fmla="*/ 65837 w 665684"/>
                  <a:gd name="connsiteY2" fmla="*/ 475488 h 504749"/>
                  <a:gd name="connsiteX3" fmla="*/ 87783 w 665684"/>
                  <a:gd name="connsiteY3" fmla="*/ 468173 h 504749"/>
                  <a:gd name="connsiteX4" fmla="*/ 109728 w 665684"/>
                  <a:gd name="connsiteY4" fmla="*/ 460857 h 504749"/>
                  <a:gd name="connsiteX5" fmla="*/ 146304 w 665684"/>
                  <a:gd name="connsiteY5" fmla="*/ 453542 h 504749"/>
                  <a:gd name="connsiteX6" fmla="*/ 168250 w 665684"/>
                  <a:gd name="connsiteY6" fmla="*/ 446227 h 504749"/>
                  <a:gd name="connsiteX7" fmla="*/ 197511 w 665684"/>
                  <a:gd name="connsiteY7" fmla="*/ 438912 h 504749"/>
                  <a:gd name="connsiteX8" fmla="*/ 256032 w 665684"/>
                  <a:gd name="connsiteY8" fmla="*/ 446227 h 504749"/>
                  <a:gd name="connsiteX9" fmla="*/ 277978 w 665684"/>
                  <a:gd name="connsiteY9" fmla="*/ 453542 h 504749"/>
                  <a:gd name="connsiteX10" fmla="*/ 321869 w 665684"/>
                  <a:gd name="connsiteY10" fmla="*/ 460857 h 504749"/>
                  <a:gd name="connsiteX11" fmla="*/ 343815 w 665684"/>
                  <a:gd name="connsiteY11" fmla="*/ 468173 h 504749"/>
                  <a:gd name="connsiteX12" fmla="*/ 351130 w 665684"/>
                  <a:gd name="connsiteY12" fmla="*/ 490118 h 504749"/>
                  <a:gd name="connsiteX13" fmla="*/ 365760 w 665684"/>
                  <a:gd name="connsiteY13" fmla="*/ 504749 h 504749"/>
                  <a:gd name="connsiteX14" fmla="*/ 402336 w 665684"/>
                  <a:gd name="connsiteY14" fmla="*/ 497433 h 504749"/>
                  <a:gd name="connsiteX15" fmla="*/ 446228 w 665684"/>
                  <a:gd name="connsiteY15" fmla="*/ 482803 h 504749"/>
                  <a:gd name="connsiteX16" fmla="*/ 460858 w 665684"/>
                  <a:gd name="connsiteY16" fmla="*/ 460857 h 504749"/>
                  <a:gd name="connsiteX17" fmla="*/ 504749 w 665684"/>
                  <a:gd name="connsiteY17" fmla="*/ 438912 h 504749"/>
                  <a:gd name="connsiteX18" fmla="*/ 534010 w 665684"/>
                  <a:gd name="connsiteY18" fmla="*/ 351129 h 504749"/>
                  <a:gd name="connsiteX19" fmla="*/ 541325 w 665684"/>
                  <a:gd name="connsiteY19" fmla="*/ 329184 h 504749"/>
                  <a:gd name="connsiteX20" fmla="*/ 570586 w 665684"/>
                  <a:gd name="connsiteY20" fmla="*/ 292608 h 504749"/>
                  <a:gd name="connsiteX21" fmla="*/ 585216 w 665684"/>
                  <a:gd name="connsiteY21" fmla="*/ 212141 h 504749"/>
                  <a:gd name="connsiteX22" fmla="*/ 599847 w 665684"/>
                  <a:gd name="connsiteY22" fmla="*/ 168249 h 504749"/>
                  <a:gd name="connsiteX23" fmla="*/ 636423 w 665684"/>
                  <a:gd name="connsiteY23" fmla="*/ 138989 h 504749"/>
                  <a:gd name="connsiteX24" fmla="*/ 651053 w 665684"/>
                  <a:gd name="connsiteY24" fmla="*/ 117043 h 504749"/>
                  <a:gd name="connsiteX25" fmla="*/ 665684 w 665684"/>
                  <a:gd name="connsiteY25" fmla="*/ 73152 h 504749"/>
                  <a:gd name="connsiteX26" fmla="*/ 658368 w 665684"/>
                  <a:gd name="connsiteY26" fmla="*/ 0 h 50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5684" h="504749">
                    <a:moveTo>
                      <a:pt x="0" y="504749"/>
                    </a:moveTo>
                    <a:cubicBezTo>
                      <a:pt x="7315" y="499872"/>
                      <a:pt x="13912" y="493689"/>
                      <a:pt x="21946" y="490118"/>
                    </a:cubicBezTo>
                    <a:cubicBezTo>
                      <a:pt x="36039" y="483855"/>
                      <a:pt x="51207" y="480365"/>
                      <a:pt x="65837" y="475488"/>
                    </a:cubicBezTo>
                    <a:lnTo>
                      <a:pt x="87783" y="468173"/>
                    </a:lnTo>
                    <a:cubicBezTo>
                      <a:pt x="95098" y="465735"/>
                      <a:pt x="102167" y="462369"/>
                      <a:pt x="109728" y="460857"/>
                    </a:cubicBezTo>
                    <a:cubicBezTo>
                      <a:pt x="121920" y="458419"/>
                      <a:pt x="134242" y="456557"/>
                      <a:pt x="146304" y="453542"/>
                    </a:cubicBezTo>
                    <a:cubicBezTo>
                      <a:pt x="153785" y="451672"/>
                      <a:pt x="160836" y="448345"/>
                      <a:pt x="168250" y="446227"/>
                    </a:cubicBezTo>
                    <a:cubicBezTo>
                      <a:pt x="177917" y="443465"/>
                      <a:pt x="187757" y="441350"/>
                      <a:pt x="197511" y="438912"/>
                    </a:cubicBezTo>
                    <a:cubicBezTo>
                      <a:pt x="217018" y="441350"/>
                      <a:pt x="236690" y="442710"/>
                      <a:pt x="256032" y="446227"/>
                    </a:cubicBezTo>
                    <a:cubicBezTo>
                      <a:pt x="263619" y="447606"/>
                      <a:pt x="270451" y="451869"/>
                      <a:pt x="277978" y="453542"/>
                    </a:cubicBezTo>
                    <a:cubicBezTo>
                      <a:pt x="292457" y="456759"/>
                      <a:pt x="307239" y="458419"/>
                      <a:pt x="321869" y="460857"/>
                    </a:cubicBezTo>
                    <a:cubicBezTo>
                      <a:pt x="329184" y="463296"/>
                      <a:pt x="338362" y="462720"/>
                      <a:pt x="343815" y="468173"/>
                    </a:cubicBezTo>
                    <a:cubicBezTo>
                      <a:pt x="349267" y="473625"/>
                      <a:pt x="347163" y="483506"/>
                      <a:pt x="351130" y="490118"/>
                    </a:cubicBezTo>
                    <a:cubicBezTo>
                      <a:pt x="354678" y="496032"/>
                      <a:pt x="360883" y="499872"/>
                      <a:pt x="365760" y="504749"/>
                    </a:cubicBezTo>
                    <a:cubicBezTo>
                      <a:pt x="377952" y="502310"/>
                      <a:pt x="390341" y="500704"/>
                      <a:pt x="402336" y="497433"/>
                    </a:cubicBezTo>
                    <a:cubicBezTo>
                      <a:pt x="417215" y="493375"/>
                      <a:pt x="446228" y="482803"/>
                      <a:pt x="446228" y="482803"/>
                    </a:cubicBezTo>
                    <a:cubicBezTo>
                      <a:pt x="451105" y="475488"/>
                      <a:pt x="454641" y="467074"/>
                      <a:pt x="460858" y="460857"/>
                    </a:cubicBezTo>
                    <a:cubicBezTo>
                      <a:pt x="475038" y="446677"/>
                      <a:pt x="486902" y="444861"/>
                      <a:pt x="504749" y="438912"/>
                    </a:cubicBezTo>
                    <a:lnTo>
                      <a:pt x="534010" y="351129"/>
                    </a:lnTo>
                    <a:cubicBezTo>
                      <a:pt x="536448" y="343814"/>
                      <a:pt x="535873" y="334636"/>
                      <a:pt x="541325" y="329184"/>
                    </a:cubicBezTo>
                    <a:cubicBezTo>
                      <a:pt x="562173" y="308336"/>
                      <a:pt x="552130" y="320292"/>
                      <a:pt x="570586" y="292608"/>
                    </a:cubicBezTo>
                    <a:cubicBezTo>
                      <a:pt x="590607" y="232541"/>
                      <a:pt x="560399" y="327954"/>
                      <a:pt x="585216" y="212141"/>
                    </a:cubicBezTo>
                    <a:cubicBezTo>
                      <a:pt x="588447" y="197061"/>
                      <a:pt x="587015" y="176804"/>
                      <a:pt x="599847" y="168249"/>
                    </a:cubicBezTo>
                    <a:cubicBezTo>
                      <a:pt x="616138" y="157388"/>
                      <a:pt x="624512" y="153877"/>
                      <a:pt x="636423" y="138989"/>
                    </a:cubicBezTo>
                    <a:cubicBezTo>
                      <a:pt x="641915" y="132124"/>
                      <a:pt x="647482" y="125077"/>
                      <a:pt x="651053" y="117043"/>
                    </a:cubicBezTo>
                    <a:cubicBezTo>
                      <a:pt x="657316" y="102950"/>
                      <a:pt x="665684" y="73152"/>
                      <a:pt x="665684" y="73152"/>
                    </a:cubicBezTo>
                    <a:cubicBezTo>
                      <a:pt x="652970" y="35013"/>
                      <a:pt x="658368" y="58917"/>
                      <a:pt x="658368"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65" name="64 Forma libre"/>
            <p:cNvSpPr/>
            <p:nvPr/>
          </p:nvSpPr>
          <p:spPr>
            <a:xfrm>
              <a:off x="3175001" y="6126163"/>
              <a:ext cx="1069975" cy="303213"/>
            </a:xfrm>
            <a:custGeom>
              <a:avLst/>
              <a:gdLst>
                <a:gd name="connsiteX0" fmla="*/ 1069675 w 1069675"/>
                <a:gd name="connsiteY0" fmla="*/ 45349 h 304141"/>
                <a:gd name="connsiteX1" fmla="*/ 828136 w 1069675"/>
                <a:gd name="connsiteY1" fmla="*/ 36722 h 304141"/>
                <a:gd name="connsiteX2" fmla="*/ 776377 w 1069675"/>
                <a:gd name="connsiteY2" fmla="*/ 19470 h 304141"/>
                <a:gd name="connsiteX3" fmla="*/ 750498 w 1069675"/>
                <a:gd name="connsiteY3" fmla="*/ 2217 h 304141"/>
                <a:gd name="connsiteX4" fmla="*/ 664234 w 1069675"/>
                <a:gd name="connsiteY4" fmla="*/ 10843 h 304141"/>
                <a:gd name="connsiteX5" fmla="*/ 560717 w 1069675"/>
                <a:gd name="connsiteY5" fmla="*/ 19470 h 304141"/>
                <a:gd name="connsiteX6" fmla="*/ 526211 w 1069675"/>
                <a:gd name="connsiteY6" fmla="*/ 28096 h 304141"/>
                <a:gd name="connsiteX7" fmla="*/ 474453 w 1069675"/>
                <a:gd name="connsiteY7" fmla="*/ 45349 h 304141"/>
                <a:gd name="connsiteX8" fmla="*/ 448573 w 1069675"/>
                <a:gd name="connsiteY8" fmla="*/ 71228 h 304141"/>
                <a:gd name="connsiteX9" fmla="*/ 388188 w 1069675"/>
                <a:gd name="connsiteY9" fmla="*/ 105734 h 304141"/>
                <a:gd name="connsiteX10" fmla="*/ 336430 w 1069675"/>
                <a:gd name="connsiteY10" fmla="*/ 140239 h 304141"/>
                <a:gd name="connsiteX11" fmla="*/ 310551 w 1069675"/>
                <a:gd name="connsiteY11" fmla="*/ 157492 h 304141"/>
                <a:gd name="connsiteX12" fmla="*/ 284671 w 1069675"/>
                <a:gd name="connsiteY12" fmla="*/ 183372 h 304141"/>
                <a:gd name="connsiteX13" fmla="*/ 250166 w 1069675"/>
                <a:gd name="connsiteY13" fmla="*/ 243756 h 304141"/>
                <a:gd name="connsiteX14" fmla="*/ 103517 w 1069675"/>
                <a:gd name="connsiteY14" fmla="*/ 269636 h 304141"/>
                <a:gd name="connsiteX15" fmla="*/ 51758 w 1069675"/>
                <a:gd name="connsiteY15" fmla="*/ 286888 h 304141"/>
                <a:gd name="connsiteX16" fmla="*/ 0 w 1069675"/>
                <a:gd name="connsiteY16" fmla="*/ 304141 h 30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69675" h="304141">
                  <a:moveTo>
                    <a:pt x="1069675" y="45349"/>
                  </a:moveTo>
                  <a:cubicBezTo>
                    <a:pt x="989162" y="42473"/>
                    <a:pt x="908389" y="43803"/>
                    <a:pt x="828136" y="36722"/>
                  </a:cubicBezTo>
                  <a:cubicBezTo>
                    <a:pt x="810020" y="35124"/>
                    <a:pt x="776377" y="19470"/>
                    <a:pt x="776377" y="19470"/>
                  </a:cubicBezTo>
                  <a:cubicBezTo>
                    <a:pt x="767751" y="13719"/>
                    <a:pt x="760835" y="3012"/>
                    <a:pt x="750498" y="2217"/>
                  </a:cubicBezTo>
                  <a:cubicBezTo>
                    <a:pt x="721685" y="0"/>
                    <a:pt x="693013" y="8227"/>
                    <a:pt x="664234" y="10843"/>
                  </a:cubicBezTo>
                  <a:lnTo>
                    <a:pt x="560717" y="19470"/>
                  </a:lnTo>
                  <a:cubicBezTo>
                    <a:pt x="549215" y="22345"/>
                    <a:pt x="537567" y="24689"/>
                    <a:pt x="526211" y="28096"/>
                  </a:cubicBezTo>
                  <a:cubicBezTo>
                    <a:pt x="508792" y="33322"/>
                    <a:pt x="474453" y="45349"/>
                    <a:pt x="474453" y="45349"/>
                  </a:cubicBezTo>
                  <a:cubicBezTo>
                    <a:pt x="465826" y="53975"/>
                    <a:pt x="457945" y="63418"/>
                    <a:pt x="448573" y="71228"/>
                  </a:cubicBezTo>
                  <a:cubicBezTo>
                    <a:pt x="422993" y="92545"/>
                    <a:pt x="418325" y="87652"/>
                    <a:pt x="388188" y="105734"/>
                  </a:cubicBezTo>
                  <a:cubicBezTo>
                    <a:pt x="370408" y="116402"/>
                    <a:pt x="353683" y="128737"/>
                    <a:pt x="336430" y="140239"/>
                  </a:cubicBezTo>
                  <a:cubicBezTo>
                    <a:pt x="327804" y="145990"/>
                    <a:pt x="317882" y="150161"/>
                    <a:pt x="310551" y="157492"/>
                  </a:cubicBezTo>
                  <a:lnTo>
                    <a:pt x="284671" y="183372"/>
                  </a:lnTo>
                  <a:cubicBezTo>
                    <a:pt x="282029" y="188656"/>
                    <a:pt x="259035" y="238213"/>
                    <a:pt x="250166" y="243756"/>
                  </a:cubicBezTo>
                  <a:cubicBezTo>
                    <a:pt x="212996" y="266987"/>
                    <a:pt x="138420" y="266463"/>
                    <a:pt x="103517" y="269636"/>
                  </a:cubicBezTo>
                  <a:cubicBezTo>
                    <a:pt x="86264" y="275387"/>
                    <a:pt x="69401" y="282477"/>
                    <a:pt x="51758" y="286888"/>
                  </a:cubicBezTo>
                  <a:cubicBezTo>
                    <a:pt x="11015" y="297075"/>
                    <a:pt x="27857" y="290213"/>
                    <a:pt x="0" y="304141"/>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6" name="65 Forma libre"/>
            <p:cNvSpPr/>
            <p:nvPr/>
          </p:nvSpPr>
          <p:spPr>
            <a:xfrm>
              <a:off x="3148013" y="3429000"/>
              <a:ext cx="1501775" cy="1049337"/>
            </a:xfrm>
            <a:custGeom>
              <a:avLst/>
              <a:gdLst>
                <a:gd name="connsiteX0" fmla="*/ 0 w 1500996"/>
                <a:gd name="connsiteY0" fmla="*/ 1026543 h 1048227"/>
                <a:gd name="connsiteX1" fmla="*/ 163901 w 1500996"/>
                <a:gd name="connsiteY1" fmla="*/ 1026543 h 1048227"/>
                <a:gd name="connsiteX2" fmla="*/ 215660 w 1500996"/>
                <a:gd name="connsiteY2" fmla="*/ 1009290 h 1048227"/>
                <a:gd name="connsiteX3" fmla="*/ 250166 w 1500996"/>
                <a:gd name="connsiteY3" fmla="*/ 1000664 h 1048227"/>
                <a:gd name="connsiteX4" fmla="*/ 301924 w 1500996"/>
                <a:gd name="connsiteY4" fmla="*/ 974785 h 1048227"/>
                <a:gd name="connsiteX5" fmla="*/ 336430 w 1500996"/>
                <a:gd name="connsiteY5" fmla="*/ 957532 h 1048227"/>
                <a:gd name="connsiteX6" fmla="*/ 362309 w 1500996"/>
                <a:gd name="connsiteY6" fmla="*/ 948905 h 1048227"/>
                <a:gd name="connsiteX7" fmla="*/ 474452 w 1500996"/>
                <a:gd name="connsiteY7" fmla="*/ 905773 h 1048227"/>
                <a:gd name="connsiteX8" fmla="*/ 517584 w 1500996"/>
                <a:gd name="connsiteY8" fmla="*/ 914400 h 1048227"/>
                <a:gd name="connsiteX9" fmla="*/ 569343 w 1500996"/>
                <a:gd name="connsiteY9" fmla="*/ 948905 h 1048227"/>
                <a:gd name="connsiteX10" fmla="*/ 638354 w 1500996"/>
                <a:gd name="connsiteY10" fmla="*/ 931653 h 1048227"/>
                <a:gd name="connsiteX11" fmla="*/ 690113 w 1500996"/>
                <a:gd name="connsiteY11" fmla="*/ 897147 h 1048227"/>
                <a:gd name="connsiteX12" fmla="*/ 715992 w 1500996"/>
                <a:gd name="connsiteY12" fmla="*/ 879894 h 1048227"/>
                <a:gd name="connsiteX13" fmla="*/ 750498 w 1500996"/>
                <a:gd name="connsiteY13" fmla="*/ 871268 h 1048227"/>
                <a:gd name="connsiteX14" fmla="*/ 802256 w 1500996"/>
                <a:gd name="connsiteY14" fmla="*/ 854015 h 1048227"/>
                <a:gd name="connsiteX15" fmla="*/ 845388 w 1500996"/>
                <a:gd name="connsiteY15" fmla="*/ 810883 h 1048227"/>
                <a:gd name="connsiteX16" fmla="*/ 862641 w 1500996"/>
                <a:gd name="connsiteY16" fmla="*/ 759124 h 1048227"/>
                <a:gd name="connsiteX17" fmla="*/ 871267 w 1500996"/>
                <a:gd name="connsiteY17" fmla="*/ 733245 h 1048227"/>
                <a:gd name="connsiteX18" fmla="*/ 905773 w 1500996"/>
                <a:gd name="connsiteY18" fmla="*/ 715992 h 1048227"/>
                <a:gd name="connsiteX19" fmla="*/ 931652 w 1500996"/>
                <a:gd name="connsiteY19" fmla="*/ 698739 h 1048227"/>
                <a:gd name="connsiteX20" fmla="*/ 957532 w 1500996"/>
                <a:gd name="connsiteY20" fmla="*/ 690113 h 1048227"/>
                <a:gd name="connsiteX21" fmla="*/ 992037 w 1500996"/>
                <a:gd name="connsiteY21" fmla="*/ 646981 h 1048227"/>
                <a:gd name="connsiteX22" fmla="*/ 1052422 w 1500996"/>
                <a:gd name="connsiteY22" fmla="*/ 621102 h 1048227"/>
                <a:gd name="connsiteX23" fmla="*/ 1199071 w 1500996"/>
                <a:gd name="connsiteY23" fmla="*/ 603849 h 1048227"/>
                <a:gd name="connsiteX24" fmla="*/ 1250830 w 1500996"/>
                <a:gd name="connsiteY24" fmla="*/ 577970 h 1048227"/>
                <a:gd name="connsiteX25" fmla="*/ 1311215 w 1500996"/>
                <a:gd name="connsiteY25" fmla="*/ 552090 h 1048227"/>
                <a:gd name="connsiteX26" fmla="*/ 1380226 w 1500996"/>
                <a:gd name="connsiteY26" fmla="*/ 508958 h 1048227"/>
                <a:gd name="connsiteX27" fmla="*/ 1406105 w 1500996"/>
                <a:gd name="connsiteY27" fmla="*/ 500332 h 1048227"/>
                <a:gd name="connsiteX28" fmla="*/ 1414732 w 1500996"/>
                <a:gd name="connsiteY28" fmla="*/ 474453 h 1048227"/>
                <a:gd name="connsiteX29" fmla="*/ 1466490 w 1500996"/>
                <a:gd name="connsiteY29" fmla="*/ 439947 h 1048227"/>
                <a:gd name="connsiteX30" fmla="*/ 1483743 w 1500996"/>
                <a:gd name="connsiteY30" fmla="*/ 276045 h 1048227"/>
                <a:gd name="connsiteX31" fmla="*/ 1500996 w 1500996"/>
                <a:gd name="connsiteY31" fmla="*/ 138022 h 1048227"/>
                <a:gd name="connsiteX32" fmla="*/ 1492369 w 1500996"/>
                <a:gd name="connsiteY32" fmla="*/ 51758 h 1048227"/>
                <a:gd name="connsiteX33" fmla="*/ 1475116 w 1500996"/>
                <a:gd name="connsiteY33" fmla="*/ 0 h 104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00996" h="1048227">
                  <a:moveTo>
                    <a:pt x="0" y="1026543"/>
                  </a:moveTo>
                  <a:cubicBezTo>
                    <a:pt x="65048" y="1048227"/>
                    <a:pt x="39934" y="1043448"/>
                    <a:pt x="163901" y="1026543"/>
                  </a:cubicBezTo>
                  <a:cubicBezTo>
                    <a:pt x="181920" y="1024086"/>
                    <a:pt x="198017" y="1013701"/>
                    <a:pt x="215660" y="1009290"/>
                  </a:cubicBezTo>
                  <a:lnTo>
                    <a:pt x="250166" y="1000664"/>
                  </a:lnTo>
                  <a:cubicBezTo>
                    <a:pt x="299899" y="967508"/>
                    <a:pt x="251923" y="996214"/>
                    <a:pt x="301924" y="974785"/>
                  </a:cubicBezTo>
                  <a:cubicBezTo>
                    <a:pt x="313744" y="969719"/>
                    <a:pt x="324610" y="962598"/>
                    <a:pt x="336430" y="957532"/>
                  </a:cubicBezTo>
                  <a:cubicBezTo>
                    <a:pt x="344788" y="953950"/>
                    <a:pt x="354360" y="953321"/>
                    <a:pt x="362309" y="948905"/>
                  </a:cubicBezTo>
                  <a:cubicBezTo>
                    <a:pt x="449473" y="900480"/>
                    <a:pt x="375411" y="919923"/>
                    <a:pt x="474452" y="905773"/>
                  </a:cubicBezTo>
                  <a:cubicBezTo>
                    <a:pt x="488829" y="908649"/>
                    <a:pt x="504236" y="908333"/>
                    <a:pt x="517584" y="914400"/>
                  </a:cubicBezTo>
                  <a:cubicBezTo>
                    <a:pt x="536461" y="922980"/>
                    <a:pt x="569343" y="948905"/>
                    <a:pt x="569343" y="948905"/>
                  </a:cubicBezTo>
                  <a:cubicBezTo>
                    <a:pt x="581292" y="946515"/>
                    <a:pt x="623434" y="939942"/>
                    <a:pt x="638354" y="931653"/>
                  </a:cubicBezTo>
                  <a:cubicBezTo>
                    <a:pt x="656480" y="921583"/>
                    <a:pt x="672860" y="908649"/>
                    <a:pt x="690113" y="897147"/>
                  </a:cubicBezTo>
                  <a:cubicBezTo>
                    <a:pt x="698739" y="891396"/>
                    <a:pt x="705934" y="882408"/>
                    <a:pt x="715992" y="879894"/>
                  </a:cubicBezTo>
                  <a:cubicBezTo>
                    <a:pt x="727494" y="877019"/>
                    <a:pt x="739142" y="874675"/>
                    <a:pt x="750498" y="871268"/>
                  </a:cubicBezTo>
                  <a:cubicBezTo>
                    <a:pt x="767917" y="866042"/>
                    <a:pt x="802256" y="854015"/>
                    <a:pt x="802256" y="854015"/>
                  </a:cubicBezTo>
                  <a:cubicBezTo>
                    <a:pt x="825864" y="838276"/>
                    <a:pt x="833281" y="838124"/>
                    <a:pt x="845388" y="810883"/>
                  </a:cubicBezTo>
                  <a:cubicBezTo>
                    <a:pt x="852774" y="794264"/>
                    <a:pt x="856890" y="776377"/>
                    <a:pt x="862641" y="759124"/>
                  </a:cubicBezTo>
                  <a:cubicBezTo>
                    <a:pt x="865516" y="750498"/>
                    <a:pt x="863134" y="737311"/>
                    <a:pt x="871267" y="733245"/>
                  </a:cubicBezTo>
                  <a:cubicBezTo>
                    <a:pt x="882769" y="727494"/>
                    <a:pt x="894608" y="722372"/>
                    <a:pt x="905773" y="715992"/>
                  </a:cubicBezTo>
                  <a:cubicBezTo>
                    <a:pt x="914775" y="710848"/>
                    <a:pt x="922379" y="703375"/>
                    <a:pt x="931652" y="698739"/>
                  </a:cubicBezTo>
                  <a:cubicBezTo>
                    <a:pt x="939785" y="694672"/>
                    <a:pt x="948905" y="692988"/>
                    <a:pt x="957532" y="690113"/>
                  </a:cubicBezTo>
                  <a:cubicBezTo>
                    <a:pt x="1031698" y="640668"/>
                    <a:pt x="944418" y="706506"/>
                    <a:pt x="992037" y="646981"/>
                  </a:cubicBezTo>
                  <a:cubicBezTo>
                    <a:pt x="1007602" y="627524"/>
                    <a:pt x="1030933" y="627242"/>
                    <a:pt x="1052422" y="621102"/>
                  </a:cubicBezTo>
                  <a:cubicBezTo>
                    <a:pt x="1130855" y="598692"/>
                    <a:pt x="1005912" y="617645"/>
                    <a:pt x="1199071" y="603849"/>
                  </a:cubicBezTo>
                  <a:cubicBezTo>
                    <a:pt x="1246516" y="588033"/>
                    <a:pt x="1204009" y="604724"/>
                    <a:pt x="1250830" y="577970"/>
                  </a:cubicBezTo>
                  <a:cubicBezTo>
                    <a:pt x="1280680" y="560913"/>
                    <a:pt x="1282179" y="561769"/>
                    <a:pt x="1311215" y="552090"/>
                  </a:cubicBezTo>
                  <a:cubicBezTo>
                    <a:pt x="1338555" y="511079"/>
                    <a:pt x="1318632" y="529489"/>
                    <a:pt x="1380226" y="508958"/>
                  </a:cubicBezTo>
                  <a:lnTo>
                    <a:pt x="1406105" y="500332"/>
                  </a:lnTo>
                  <a:cubicBezTo>
                    <a:pt x="1408981" y="491706"/>
                    <a:pt x="1408302" y="480883"/>
                    <a:pt x="1414732" y="474453"/>
                  </a:cubicBezTo>
                  <a:cubicBezTo>
                    <a:pt x="1429394" y="459791"/>
                    <a:pt x="1466490" y="439947"/>
                    <a:pt x="1466490" y="439947"/>
                  </a:cubicBezTo>
                  <a:cubicBezTo>
                    <a:pt x="1490954" y="366551"/>
                    <a:pt x="1468153" y="442330"/>
                    <a:pt x="1483743" y="276045"/>
                  </a:cubicBezTo>
                  <a:cubicBezTo>
                    <a:pt x="1488071" y="229882"/>
                    <a:pt x="1500996" y="138022"/>
                    <a:pt x="1500996" y="138022"/>
                  </a:cubicBezTo>
                  <a:cubicBezTo>
                    <a:pt x="1498120" y="109267"/>
                    <a:pt x="1497695" y="80161"/>
                    <a:pt x="1492369" y="51758"/>
                  </a:cubicBezTo>
                  <a:cubicBezTo>
                    <a:pt x="1489017" y="33884"/>
                    <a:pt x="1475116" y="0"/>
                    <a:pt x="1475116"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7" name="66 Forma libre"/>
            <p:cNvSpPr/>
            <p:nvPr/>
          </p:nvSpPr>
          <p:spPr>
            <a:xfrm>
              <a:off x="5961062" y="4005263"/>
              <a:ext cx="1966913" cy="566738"/>
            </a:xfrm>
            <a:custGeom>
              <a:avLst/>
              <a:gdLst>
                <a:gd name="connsiteX0" fmla="*/ 1966822 w 1966822"/>
                <a:gd name="connsiteY0" fmla="*/ 0 h 566987"/>
                <a:gd name="connsiteX1" fmla="*/ 1854679 w 1966822"/>
                <a:gd name="connsiteY1" fmla="*/ 25879 h 566987"/>
                <a:gd name="connsiteX2" fmla="*/ 1828800 w 1966822"/>
                <a:gd name="connsiteY2" fmla="*/ 43132 h 566987"/>
                <a:gd name="connsiteX3" fmla="*/ 1811547 w 1966822"/>
                <a:gd name="connsiteY3" fmla="*/ 69011 h 566987"/>
                <a:gd name="connsiteX4" fmla="*/ 1759789 w 1966822"/>
                <a:gd name="connsiteY4" fmla="*/ 86264 h 566987"/>
                <a:gd name="connsiteX5" fmla="*/ 1699404 w 1966822"/>
                <a:gd name="connsiteY5" fmla="*/ 103517 h 566987"/>
                <a:gd name="connsiteX6" fmla="*/ 1621766 w 1966822"/>
                <a:gd name="connsiteY6" fmla="*/ 172528 h 566987"/>
                <a:gd name="connsiteX7" fmla="*/ 1570007 w 1966822"/>
                <a:gd name="connsiteY7" fmla="*/ 189781 h 566987"/>
                <a:gd name="connsiteX8" fmla="*/ 1199072 w 1966822"/>
                <a:gd name="connsiteY8" fmla="*/ 215660 h 566987"/>
                <a:gd name="connsiteX9" fmla="*/ 1173192 w 1966822"/>
                <a:gd name="connsiteY9" fmla="*/ 241540 h 566987"/>
                <a:gd name="connsiteX10" fmla="*/ 1121434 w 1966822"/>
                <a:gd name="connsiteY10" fmla="*/ 258792 h 566987"/>
                <a:gd name="connsiteX11" fmla="*/ 974785 w 1966822"/>
                <a:gd name="connsiteY11" fmla="*/ 276045 h 566987"/>
                <a:gd name="connsiteX12" fmla="*/ 871268 w 1966822"/>
                <a:gd name="connsiteY12" fmla="*/ 327804 h 566987"/>
                <a:gd name="connsiteX13" fmla="*/ 845389 w 1966822"/>
                <a:gd name="connsiteY13" fmla="*/ 353683 h 566987"/>
                <a:gd name="connsiteX14" fmla="*/ 819509 w 1966822"/>
                <a:gd name="connsiteY14" fmla="*/ 362309 h 566987"/>
                <a:gd name="connsiteX15" fmla="*/ 741872 w 1966822"/>
                <a:gd name="connsiteY15" fmla="*/ 370936 h 566987"/>
                <a:gd name="connsiteX16" fmla="*/ 672860 w 1966822"/>
                <a:gd name="connsiteY16" fmla="*/ 388189 h 566987"/>
                <a:gd name="connsiteX17" fmla="*/ 586596 w 1966822"/>
                <a:gd name="connsiteY17" fmla="*/ 414068 h 566987"/>
                <a:gd name="connsiteX18" fmla="*/ 560717 w 1966822"/>
                <a:gd name="connsiteY18" fmla="*/ 431321 h 566987"/>
                <a:gd name="connsiteX19" fmla="*/ 483079 w 1966822"/>
                <a:gd name="connsiteY19" fmla="*/ 448574 h 566987"/>
                <a:gd name="connsiteX20" fmla="*/ 457200 w 1966822"/>
                <a:gd name="connsiteY20" fmla="*/ 465826 h 566987"/>
                <a:gd name="connsiteX21" fmla="*/ 405441 w 1966822"/>
                <a:gd name="connsiteY21" fmla="*/ 483079 h 566987"/>
                <a:gd name="connsiteX22" fmla="*/ 379562 w 1966822"/>
                <a:gd name="connsiteY22" fmla="*/ 491706 h 566987"/>
                <a:gd name="connsiteX23" fmla="*/ 345056 w 1966822"/>
                <a:gd name="connsiteY23" fmla="*/ 508958 h 566987"/>
                <a:gd name="connsiteX24" fmla="*/ 250166 w 1966822"/>
                <a:gd name="connsiteY24" fmla="*/ 517585 h 566987"/>
                <a:gd name="connsiteX25" fmla="*/ 0 w 1966822"/>
                <a:gd name="connsiteY25" fmla="*/ 534838 h 56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66822" h="566987">
                  <a:moveTo>
                    <a:pt x="1966822" y="0"/>
                  </a:moveTo>
                  <a:cubicBezTo>
                    <a:pt x="1895775" y="23683"/>
                    <a:pt x="1933067" y="14681"/>
                    <a:pt x="1854679" y="25879"/>
                  </a:cubicBezTo>
                  <a:cubicBezTo>
                    <a:pt x="1846053" y="31630"/>
                    <a:pt x="1836131" y="35801"/>
                    <a:pt x="1828800" y="43132"/>
                  </a:cubicBezTo>
                  <a:cubicBezTo>
                    <a:pt x="1821469" y="50463"/>
                    <a:pt x="1820339" y="63516"/>
                    <a:pt x="1811547" y="69011"/>
                  </a:cubicBezTo>
                  <a:cubicBezTo>
                    <a:pt x="1796125" y="78650"/>
                    <a:pt x="1777432" y="81854"/>
                    <a:pt x="1759789" y="86264"/>
                  </a:cubicBezTo>
                  <a:cubicBezTo>
                    <a:pt x="1716461" y="97095"/>
                    <a:pt x="1736530" y="91141"/>
                    <a:pt x="1699404" y="103517"/>
                  </a:cubicBezTo>
                  <a:cubicBezTo>
                    <a:pt x="1683790" y="119131"/>
                    <a:pt x="1649473" y="160214"/>
                    <a:pt x="1621766" y="172528"/>
                  </a:cubicBezTo>
                  <a:cubicBezTo>
                    <a:pt x="1605147" y="179914"/>
                    <a:pt x="1570007" y="189781"/>
                    <a:pt x="1570007" y="189781"/>
                  </a:cubicBezTo>
                  <a:cubicBezTo>
                    <a:pt x="1444600" y="273388"/>
                    <a:pt x="1596639" y="178677"/>
                    <a:pt x="1199072" y="215660"/>
                  </a:cubicBezTo>
                  <a:cubicBezTo>
                    <a:pt x="1186924" y="216790"/>
                    <a:pt x="1183857" y="235615"/>
                    <a:pt x="1173192" y="241540"/>
                  </a:cubicBezTo>
                  <a:cubicBezTo>
                    <a:pt x="1157295" y="250372"/>
                    <a:pt x="1139077" y="254381"/>
                    <a:pt x="1121434" y="258792"/>
                  </a:cubicBezTo>
                  <a:cubicBezTo>
                    <a:pt x="1050556" y="276513"/>
                    <a:pt x="1098749" y="266510"/>
                    <a:pt x="974785" y="276045"/>
                  </a:cubicBezTo>
                  <a:cubicBezTo>
                    <a:pt x="932687" y="290078"/>
                    <a:pt x="904714" y="294358"/>
                    <a:pt x="871268" y="327804"/>
                  </a:cubicBezTo>
                  <a:cubicBezTo>
                    <a:pt x="862642" y="336430"/>
                    <a:pt x="855540" y="346916"/>
                    <a:pt x="845389" y="353683"/>
                  </a:cubicBezTo>
                  <a:cubicBezTo>
                    <a:pt x="837823" y="358727"/>
                    <a:pt x="828479" y="360814"/>
                    <a:pt x="819509" y="362309"/>
                  </a:cubicBezTo>
                  <a:cubicBezTo>
                    <a:pt x="793825" y="366590"/>
                    <a:pt x="767751" y="368060"/>
                    <a:pt x="741872" y="370936"/>
                  </a:cubicBezTo>
                  <a:cubicBezTo>
                    <a:pt x="718868" y="376687"/>
                    <a:pt x="695355" y="380691"/>
                    <a:pt x="672860" y="388189"/>
                  </a:cubicBezTo>
                  <a:cubicBezTo>
                    <a:pt x="609854" y="409190"/>
                    <a:pt x="638745" y="401030"/>
                    <a:pt x="586596" y="414068"/>
                  </a:cubicBezTo>
                  <a:cubicBezTo>
                    <a:pt x="577970" y="419819"/>
                    <a:pt x="569990" y="426684"/>
                    <a:pt x="560717" y="431321"/>
                  </a:cubicBezTo>
                  <a:cubicBezTo>
                    <a:pt x="539483" y="441938"/>
                    <a:pt x="502953" y="445261"/>
                    <a:pt x="483079" y="448574"/>
                  </a:cubicBezTo>
                  <a:cubicBezTo>
                    <a:pt x="474453" y="454325"/>
                    <a:pt x="466674" y="461615"/>
                    <a:pt x="457200" y="465826"/>
                  </a:cubicBezTo>
                  <a:cubicBezTo>
                    <a:pt x="440581" y="473212"/>
                    <a:pt x="422694" y="477328"/>
                    <a:pt x="405441" y="483079"/>
                  </a:cubicBezTo>
                  <a:cubicBezTo>
                    <a:pt x="396815" y="485955"/>
                    <a:pt x="387695" y="487640"/>
                    <a:pt x="379562" y="491706"/>
                  </a:cubicBezTo>
                  <a:cubicBezTo>
                    <a:pt x="368060" y="497457"/>
                    <a:pt x="357666" y="506436"/>
                    <a:pt x="345056" y="508958"/>
                  </a:cubicBezTo>
                  <a:cubicBezTo>
                    <a:pt x="313912" y="515187"/>
                    <a:pt x="281796" y="514709"/>
                    <a:pt x="250166" y="517585"/>
                  </a:cubicBezTo>
                  <a:cubicBezTo>
                    <a:pt x="151363" y="566987"/>
                    <a:pt x="228520" y="534838"/>
                    <a:pt x="0" y="534838"/>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8" name="67 Forma libre"/>
            <p:cNvSpPr/>
            <p:nvPr/>
          </p:nvSpPr>
          <p:spPr>
            <a:xfrm>
              <a:off x="4037013" y="5040313"/>
              <a:ext cx="1138238" cy="317500"/>
            </a:xfrm>
            <a:custGeom>
              <a:avLst/>
              <a:gdLst>
                <a:gd name="connsiteX0" fmla="*/ 0 w 1138687"/>
                <a:gd name="connsiteY0" fmla="*/ 0 h 317383"/>
                <a:gd name="connsiteX1" fmla="*/ 163902 w 1138687"/>
                <a:gd name="connsiteY1" fmla="*/ 8627 h 317383"/>
                <a:gd name="connsiteX2" fmla="*/ 189781 w 1138687"/>
                <a:gd name="connsiteY2" fmla="*/ 17253 h 317383"/>
                <a:gd name="connsiteX3" fmla="*/ 215661 w 1138687"/>
                <a:gd name="connsiteY3" fmla="*/ 69012 h 317383"/>
                <a:gd name="connsiteX4" fmla="*/ 241540 w 1138687"/>
                <a:gd name="connsiteY4" fmla="*/ 77638 h 317383"/>
                <a:gd name="connsiteX5" fmla="*/ 310551 w 1138687"/>
                <a:gd name="connsiteY5" fmla="*/ 86265 h 317383"/>
                <a:gd name="connsiteX6" fmla="*/ 465827 w 1138687"/>
                <a:gd name="connsiteY6" fmla="*/ 103517 h 317383"/>
                <a:gd name="connsiteX7" fmla="*/ 491706 w 1138687"/>
                <a:gd name="connsiteY7" fmla="*/ 112144 h 317383"/>
                <a:gd name="connsiteX8" fmla="*/ 517585 w 1138687"/>
                <a:gd name="connsiteY8" fmla="*/ 129397 h 317383"/>
                <a:gd name="connsiteX9" fmla="*/ 603849 w 1138687"/>
                <a:gd name="connsiteY9" fmla="*/ 138023 h 317383"/>
                <a:gd name="connsiteX10" fmla="*/ 655608 w 1138687"/>
                <a:gd name="connsiteY10" fmla="*/ 163902 h 317383"/>
                <a:gd name="connsiteX11" fmla="*/ 681487 w 1138687"/>
                <a:gd name="connsiteY11" fmla="*/ 181155 h 317383"/>
                <a:gd name="connsiteX12" fmla="*/ 724619 w 1138687"/>
                <a:gd name="connsiteY12" fmla="*/ 189782 h 317383"/>
                <a:gd name="connsiteX13" fmla="*/ 776378 w 1138687"/>
                <a:gd name="connsiteY13" fmla="*/ 207034 h 317383"/>
                <a:gd name="connsiteX14" fmla="*/ 828136 w 1138687"/>
                <a:gd name="connsiteY14" fmla="*/ 232914 h 317383"/>
                <a:gd name="connsiteX15" fmla="*/ 879895 w 1138687"/>
                <a:gd name="connsiteY15" fmla="*/ 250167 h 317383"/>
                <a:gd name="connsiteX16" fmla="*/ 914400 w 1138687"/>
                <a:gd name="connsiteY16" fmla="*/ 276046 h 317383"/>
                <a:gd name="connsiteX17" fmla="*/ 966159 w 1138687"/>
                <a:gd name="connsiteY17" fmla="*/ 293299 h 317383"/>
                <a:gd name="connsiteX18" fmla="*/ 1138687 w 1138687"/>
                <a:gd name="connsiteY18" fmla="*/ 301925 h 31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8687" h="317383">
                  <a:moveTo>
                    <a:pt x="0" y="0"/>
                  </a:moveTo>
                  <a:cubicBezTo>
                    <a:pt x="54634" y="2876"/>
                    <a:pt x="109417" y="3674"/>
                    <a:pt x="163902" y="8627"/>
                  </a:cubicBezTo>
                  <a:cubicBezTo>
                    <a:pt x="172958" y="9450"/>
                    <a:pt x="183351" y="10823"/>
                    <a:pt x="189781" y="17253"/>
                  </a:cubicBezTo>
                  <a:cubicBezTo>
                    <a:pt x="252286" y="79758"/>
                    <a:pt x="135674" y="5023"/>
                    <a:pt x="215661" y="69012"/>
                  </a:cubicBezTo>
                  <a:cubicBezTo>
                    <a:pt x="222761" y="74692"/>
                    <a:pt x="232594" y="76011"/>
                    <a:pt x="241540" y="77638"/>
                  </a:cubicBezTo>
                  <a:cubicBezTo>
                    <a:pt x="264349" y="81785"/>
                    <a:pt x="287638" y="82740"/>
                    <a:pt x="310551" y="86265"/>
                  </a:cubicBezTo>
                  <a:cubicBezTo>
                    <a:pt x="438369" y="105930"/>
                    <a:pt x="216525" y="84341"/>
                    <a:pt x="465827" y="103517"/>
                  </a:cubicBezTo>
                  <a:cubicBezTo>
                    <a:pt x="474453" y="106393"/>
                    <a:pt x="483573" y="108077"/>
                    <a:pt x="491706" y="112144"/>
                  </a:cubicBezTo>
                  <a:cubicBezTo>
                    <a:pt x="500979" y="116781"/>
                    <a:pt x="507483" y="127066"/>
                    <a:pt x="517585" y="129397"/>
                  </a:cubicBezTo>
                  <a:cubicBezTo>
                    <a:pt x="545743" y="135895"/>
                    <a:pt x="575094" y="135148"/>
                    <a:pt x="603849" y="138023"/>
                  </a:cubicBezTo>
                  <a:cubicBezTo>
                    <a:pt x="678024" y="187472"/>
                    <a:pt x="584173" y="128184"/>
                    <a:pt x="655608" y="163902"/>
                  </a:cubicBezTo>
                  <a:cubicBezTo>
                    <a:pt x="664881" y="168539"/>
                    <a:pt x="671780" y="177515"/>
                    <a:pt x="681487" y="181155"/>
                  </a:cubicBezTo>
                  <a:cubicBezTo>
                    <a:pt x="695215" y="186303"/>
                    <a:pt x="710474" y="185924"/>
                    <a:pt x="724619" y="189782"/>
                  </a:cubicBezTo>
                  <a:cubicBezTo>
                    <a:pt x="742164" y="194567"/>
                    <a:pt x="759125" y="201283"/>
                    <a:pt x="776378" y="207034"/>
                  </a:cubicBezTo>
                  <a:cubicBezTo>
                    <a:pt x="870748" y="238490"/>
                    <a:pt x="727814" y="188326"/>
                    <a:pt x="828136" y="232914"/>
                  </a:cubicBezTo>
                  <a:cubicBezTo>
                    <a:pt x="844755" y="240300"/>
                    <a:pt x="879895" y="250167"/>
                    <a:pt x="879895" y="250167"/>
                  </a:cubicBezTo>
                  <a:cubicBezTo>
                    <a:pt x="891397" y="258793"/>
                    <a:pt x="901541" y="269616"/>
                    <a:pt x="914400" y="276046"/>
                  </a:cubicBezTo>
                  <a:cubicBezTo>
                    <a:pt x="930666" y="284179"/>
                    <a:pt x="948906" y="287548"/>
                    <a:pt x="966159" y="293299"/>
                  </a:cubicBezTo>
                  <a:cubicBezTo>
                    <a:pt x="1038411" y="317383"/>
                    <a:pt x="982955" y="301925"/>
                    <a:pt x="1138687" y="301925"/>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9" name="68 Forma libre"/>
            <p:cNvSpPr/>
            <p:nvPr/>
          </p:nvSpPr>
          <p:spPr>
            <a:xfrm>
              <a:off x="4122738" y="5106988"/>
              <a:ext cx="527050" cy="1104900"/>
            </a:xfrm>
            <a:custGeom>
              <a:avLst/>
              <a:gdLst>
                <a:gd name="connsiteX0" fmla="*/ 0 w 526212"/>
                <a:gd name="connsiteY0" fmla="*/ 0 h 1105467"/>
                <a:gd name="connsiteX1" fmla="*/ 25880 w 526212"/>
                <a:gd name="connsiteY1" fmla="*/ 8626 h 1105467"/>
                <a:gd name="connsiteX2" fmla="*/ 77638 w 526212"/>
                <a:gd name="connsiteY2" fmla="*/ 60385 h 1105467"/>
                <a:gd name="connsiteX3" fmla="*/ 103517 w 526212"/>
                <a:gd name="connsiteY3" fmla="*/ 112143 h 1105467"/>
                <a:gd name="connsiteX4" fmla="*/ 155276 w 526212"/>
                <a:gd name="connsiteY4" fmla="*/ 129396 h 1105467"/>
                <a:gd name="connsiteX5" fmla="*/ 181155 w 526212"/>
                <a:gd name="connsiteY5" fmla="*/ 181154 h 1105467"/>
                <a:gd name="connsiteX6" fmla="*/ 198408 w 526212"/>
                <a:gd name="connsiteY6" fmla="*/ 207034 h 1105467"/>
                <a:gd name="connsiteX7" fmla="*/ 215661 w 526212"/>
                <a:gd name="connsiteY7" fmla="*/ 241539 h 1105467"/>
                <a:gd name="connsiteX8" fmla="*/ 224287 w 526212"/>
                <a:gd name="connsiteY8" fmla="*/ 276045 h 1105467"/>
                <a:gd name="connsiteX9" fmla="*/ 379563 w 526212"/>
                <a:gd name="connsiteY9" fmla="*/ 310551 h 1105467"/>
                <a:gd name="connsiteX10" fmla="*/ 448574 w 526212"/>
                <a:gd name="connsiteY10" fmla="*/ 379562 h 1105467"/>
                <a:gd name="connsiteX11" fmla="*/ 457200 w 526212"/>
                <a:gd name="connsiteY11" fmla="*/ 405441 h 1105467"/>
                <a:gd name="connsiteX12" fmla="*/ 465827 w 526212"/>
                <a:gd name="connsiteY12" fmla="*/ 431320 h 1105467"/>
                <a:gd name="connsiteX13" fmla="*/ 457200 w 526212"/>
                <a:gd name="connsiteY13" fmla="*/ 491705 h 1105467"/>
                <a:gd name="connsiteX14" fmla="*/ 396816 w 526212"/>
                <a:gd name="connsiteY14" fmla="*/ 526211 h 1105467"/>
                <a:gd name="connsiteX15" fmla="*/ 370936 w 526212"/>
                <a:gd name="connsiteY15" fmla="*/ 534837 h 1105467"/>
                <a:gd name="connsiteX16" fmla="*/ 345057 w 526212"/>
                <a:gd name="connsiteY16" fmla="*/ 586596 h 1105467"/>
                <a:gd name="connsiteX17" fmla="*/ 267419 w 526212"/>
                <a:gd name="connsiteY17" fmla="*/ 629728 h 1105467"/>
                <a:gd name="connsiteX18" fmla="*/ 241540 w 526212"/>
                <a:gd name="connsiteY18" fmla="*/ 707366 h 1105467"/>
                <a:gd name="connsiteX19" fmla="*/ 250166 w 526212"/>
                <a:gd name="connsiteY19" fmla="*/ 741871 h 1105467"/>
                <a:gd name="connsiteX20" fmla="*/ 301925 w 526212"/>
                <a:gd name="connsiteY20" fmla="*/ 750498 h 1105467"/>
                <a:gd name="connsiteX21" fmla="*/ 327804 w 526212"/>
                <a:gd name="connsiteY21" fmla="*/ 767751 h 1105467"/>
                <a:gd name="connsiteX22" fmla="*/ 379563 w 526212"/>
                <a:gd name="connsiteY22" fmla="*/ 785004 h 1105467"/>
                <a:gd name="connsiteX23" fmla="*/ 405442 w 526212"/>
                <a:gd name="connsiteY23" fmla="*/ 793630 h 1105467"/>
                <a:gd name="connsiteX24" fmla="*/ 491706 w 526212"/>
                <a:gd name="connsiteY24" fmla="*/ 802256 h 1105467"/>
                <a:gd name="connsiteX25" fmla="*/ 517585 w 526212"/>
                <a:gd name="connsiteY25" fmla="*/ 879894 h 1105467"/>
                <a:gd name="connsiteX26" fmla="*/ 526212 w 526212"/>
                <a:gd name="connsiteY26" fmla="*/ 905773 h 1105467"/>
                <a:gd name="connsiteX27" fmla="*/ 517585 w 526212"/>
                <a:gd name="connsiteY27" fmla="*/ 931653 h 1105467"/>
                <a:gd name="connsiteX28" fmla="*/ 491706 w 526212"/>
                <a:gd name="connsiteY28" fmla="*/ 940279 h 1105467"/>
                <a:gd name="connsiteX29" fmla="*/ 405442 w 526212"/>
                <a:gd name="connsiteY29" fmla="*/ 948905 h 1105467"/>
                <a:gd name="connsiteX30" fmla="*/ 379563 w 526212"/>
                <a:gd name="connsiteY30" fmla="*/ 957532 h 1105467"/>
                <a:gd name="connsiteX31" fmla="*/ 327804 w 526212"/>
                <a:gd name="connsiteY31" fmla="*/ 992037 h 1105467"/>
                <a:gd name="connsiteX32" fmla="*/ 232914 w 526212"/>
                <a:gd name="connsiteY32" fmla="*/ 1000664 h 1105467"/>
                <a:gd name="connsiteX33" fmla="*/ 172529 w 526212"/>
                <a:gd name="connsiteY33" fmla="*/ 1061049 h 1105467"/>
                <a:gd name="connsiteX34" fmla="*/ 138023 w 526212"/>
                <a:gd name="connsiteY34" fmla="*/ 1104181 h 1105467"/>
                <a:gd name="connsiteX35" fmla="*/ 129397 w 526212"/>
                <a:gd name="connsiteY35" fmla="*/ 1104181 h 11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12" h="1105467">
                  <a:moveTo>
                    <a:pt x="0" y="0"/>
                  </a:moveTo>
                  <a:cubicBezTo>
                    <a:pt x="8627" y="2875"/>
                    <a:pt x="18702" y="3043"/>
                    <a:pt x="25880" y="8626"/>
                  </a:cubicBezTo>
                  <a:cubicBezTo>
                    <a:pt x="45140" y="23606"/>
                    <a:pt x="77638" y="60385"/>
                    <a:pt x="77638" y="60385"/>
                  </a:cubicBezTo>
                  <a:cubicBezTo>
                    <a:pt x="82338" y="74484"/>
                    <a:pt x="89437" y="103343"/>
                    <a:pt x="103517" y="112143"/>
                  </a:cubicBezTo>
                  <a:cubicBezTo>
                    <a:pt x="118939" y="121782"/>
                    <a:pt x="155276" y="129396"/>
                    <a:pt x="155276" y="129396"/>
                  </a:cubicBezTo>
                  <a:cubicBezTo>
                    <a:pt x="204718" y="203557"/>
                    <a:pt x="145443" y="109729"/>
                    <a:pt x="181155" y="181154"/>
                  </a:cubicBezTo>
                  <a:cubicBezTo>
                    <a:pt x="185792" y="190427"/>
                    <a:pt x="193264" y="198032"/>
                    <a:pt x="198408" y="207034"/>
                  </a:cubicBezTo>
                  <a:cubicBezTo>
                    <a:pt x="204788" y="218199"/>
                    <a:pt x="209910" y="230037"/>
                    <a:pt x="215661" y="241539"/>
                  </a:cubicBezTo>
                  <a:cubicBezTo>
                    <a:pt x="218536" y="253041"/>
                    <a:pt x="219617" y="265148"/>
                    <a:pt x="224287" y="276045"/>
                  </a:cubicBezTo>
                  <a:cubicBezTo>
                    <a:pt x="251395" y="339297"/>
                    <a:pt x="301070" y="305645"/>
                    <a:pt x="379563" y="310551"/>
                  </a:cubicBezTo>
                  <a:cubicBezTo>
                    <a:pt x="448573" y="333555"/>
                    <a:pt x="425571" y="310552"/>
                    <a:pt x="448574" y="379562"/>
                  </a:cubicBezTo>
                  <a:lnTo>
                    <a:pt x="457200" y="405441"/>
                  </a:lnTo>
                  <a:lnTo>
                    <a:pt x="465827" y="431320"/>
                  </a:lnTo>
                  <a:cubicBezTo>
                    <a:pt x="462951" y="451448"/>
                    <a:pt x="464751" y="472827"/>
                    <a:pt x="457200" y="491705"/>
                  </a:cubicBezTo>
                  <a:cubicBezTo>
                    <a:pt x="445378" y="521260"/>
                    <a:pt x="421349" y="519202"/>
                    <a:pt x="396816" y="526211"/>
                  </a:cubicBezTo>
                  <a:cubicBezTo>
                    <a:pt x="388073" y="528709"/>
                    <a:pt x="379563" y="531962"/>
                    <a:pt x="370936" y="534837"/>
                  </a:cubicBezTo>
                  <a:cubicBezTo>
                    <a:pt x="364783" y="553299"/>
                    <a:pt x="360797" y="572823"/>
                    <a:pt x="345057" y="586596"/>
                  </a:cubicBezTo>
                  <a:cubicBezTo>
                    <a:pt x="308548" y="618542"/>
                    <a:pt x="302965" y="617880"/>
                    <a:pt x="267419" y="629728"/>
                  </a:cubicBezTo>
                  <a:cubicBezTo>
                    <a:pt x="224408" y="694246"/>
                    <a:pt x="227875" y="659538"/>
                    <a:pt x="241540" y="707366"/>
                  </a:cubicBezTo>
                  <a:cubicBezTo>
                    <a:pt x="244797" y="718765"/>
                    <a:pt x="240519" y="734980"/>
                    <a:pt x="250166" y="741871"/>
                  </a:cubicBezTo>
                  <a:cubicBezTo>
                    <a:pt x="264399" y="752037"/>
                    <a:pt x="284672" y="747622"/>
                    <a:pt x="301925" y="750498"/>
                  </a:cubicBezTo>
                  <a:cubicBezTo>
                    <a:pt x="310551" y="756249"/>
                    <a:pt x="318330" y="763540"/>
                    <a:pt x="327804" y="767751"/>
                  </a:cubicBezTo>
                  <a:cubicBezTo>
                    <a:pt x="344423" y="775137"/>
                    <a:pt x="362310" y="779253"/>
                    <a:pt x="379563" y="785004"/>
                  </a:cubicBezTo>
                  <a:cubicBezTo>
                    <a:pt x="388189" y="787879"/>
                    <a:pt x="396394" y="792725"/>
                    <a:pt x="405442" y="793630"/>
                  </a:cubicBezTo>
                  <a:lnTo>
                    <a:pt x="491706" y="802256"/>
                  </a:lnTo>
                  <a:lnTo>
                    <a:pt x="517585" y="879894"/>
                  </a:lnTo>
                  <a:lnTo>
                    <a:pt x="526212" y="905773"/>
                  </a:lnTo>
                  <a:cubicBezTo>
                    <a:pt x="523336" y="914400"/>
                    <a:pt x="524015" y="925223"/>
                    <a:pt x="517585" y="931653"/>
                  </a:cubicBezTo>
                  <a:cubicBezTo>
                    <a:pt x="511155" y="938083"/>
                    <a:pt x="500693" y="938896"/>
                    <a:pt x="491706" y="940279"/>
                  </a:cubicBezTo>
                  <a:cubicBezTo>
                    <a:pt x="463144" y="944673"/>
                    <a:pt x="434197" y="946030"/>
                    <a:pt x="405442" y="948905"/>
                  </a:cubicBezTo>
                  <a:cubicBezTo>
                    <a:pt x="396816" y="951781"/>
                    <a:pt x="387512" y="953116"/>
                    <a:pt x="379563" y="957532"/>
                  </a:cubicBezTo>
                  <a:cubicBezTo>
                    <a:pt x="361437" y="967602"/>
                    <a:pt x="348454" y="990160"/>
                    <a:pt x="327804" y="992037"/>
                  </a:cubicBezTo>
                  <a:lnTo>
                    <a:pt x="232914" y="1000664"/>
                  </a:lnTo>
                  <a:cubicBezTo>
                    <a:pt x="197117" y="1012595"/>
                    <a:pt x="189834" y="1009138"/>
                    <a:pt x="172529" y="1061049"/>
                  </a:cubicBezTo>
                  <a:cubicBezTo>
                    <a:pt x="162579" y="1090897"/>
                    <a:pt x="169238" y="1088573"/>
                    <a:pt x="138023" y="1104181"/>
                  </a:cubicBezTo>
                  <a:cubicBezTo>
                    <a:pt x="135451" y="1105467"/>
                    <a:pt x="132272" y="1104181"/>
                    <a:pt x="129397" y="1104181"/>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70" name="69 Forma libre"/>
            <p:cNvSpPr/>
            <p:nvPr/>
          </p:nvSpPr>
          <p:spPr>
            <a:xfrm>
              <a:off x="2476501" y="4929188"/>
              <a:ext cx="1241425" cy="223838"/>
            </a:xfrm>
            <a:custGeom>
              <a:avLst/>
              <a:gdLst>
                <a:gd name="connsiteX0" fmla="*/ 1164566 w 1242204"/>
                <a:gd name="connsiteY0" fmla="*/ 224287 h 224287"/>
                <a:gd name="connsiteX1" fmla="*/ 1190445 w 1242204"/>
                <a:gd name="connsiteY1" fmla="*/ 172528 h 224287"/>
                <a:gd name="connsiteX2" fmla="*/ 1207698 w 1242204"/>
                <a:gd name="connsiteY2" fmla="*/ 112143 h 224287"/>
                <a:gd name="connsiteX3" fmla="*/ 1242204 w 1242204"/>
                <a:gd name="connsiteY3" fmla="*/ 60385 h 224287"/>
                <a:gd name="connsiteX4" fmla="*/ 1207698 w 1242204"/>
                <a:gd name="connsiteY4" fmla="*/ 17253 h 224287"/>
                <a:gd name="connsiteX5" fmla="*/ 1155940 w 1242204"/>
                <a:gd name="connsiteY5" fmla="*/ 0 h 224287"/>
                <a:gd name="connsiteX6" fmla="*/ 983411 w 1242204"/>
                <a:gd name="connsiteY6" fmla="*/ 17253 h 224287"/>
                <a:gd name="connsiteX7" fmla="*/ 957532 w 1242204"/>
                <a:gd name="connsiteY7" fmla="*/ 34505 h 224287"/>
                <a:gd name="connsiteX8" fmla="*/ 948906 w 1242204"/>
                <a:gd name="connsiteY8" fmla="*/ 60385 h 224287"/>
                <a:gd name="connsiteX9" fmla="*/ 931653 w 1242204"/>
                <a:gd name="connsiteY9" fmla="*/ 86264 h 224287"/>
                <a:gd name="connsiteX10" fmla="*/ 897147 w 1242204"/>
                <a:gd name="connsiteY10" fmla="*/ 172528 h 224287"/>
                <a:gd name="connsiteX11" fmla="*/ 733245 w 1242204"/>
                <a:gd name="connsiteY11" fmla="*/ 163902 h 224287"/>
                <a:gd name="connsiteX12" fmla="*/ 646981 w 1242204"/>
                <a:gd name="connsiteY12" fmla="*/ 189781 h 224287"/>
                <a:gd name="connsiteX13" fmla="*/ 595223 w 1242204"/>
                <a:gd name="connsiteY13" fmla="*/ 207034 h 224287"/>
                <a:gd name="connsiteX14" fmla="*/ 569344 w 1242204"/>
                <a:gd name="connsiteY14" fmla="*/ 224287 h 224287"/>
                <a:gd name="connsiteX15" fmla="*/ 508959 w 1242204"/>
                <a:gd name="connsiteY15" fmla="*/ 215660 h 224287"/>
                <a:gd name="connsiteX16" fmla="*/ 483079 w 1242204"/>
                <a:gd name="connsiteY16" fmla="*/ 207034 h 224287"/>
                <a:gd name="connsiteX17" fmla="*/ 448574 w 1242204"/>
                <a:gd name="connsiteY17" fmla="*/ 172528 h 224287"/>
                <a:gd name="connsiteX18" fmla="*/ 146649 w 1242204"/>
                <a:gd name="connsiteY18" fmla="*/ 163902 h 224287"/>
                <a:gd name="connsiteX19" fmla="*/ 69011 w 1242204"/>
                <a:gd name="connsiteY19" fmla="*/ 112143 h 224287"/>
                <a:gd name="connsiteX20" fmla="*/ 43132 w 1242204"/>
                <a:gd name="connsiteY20" fmla="*/ 94890 h 224287"/>
                <a:gd name="connsiteX21" fmla="*/ 17253 w 1242204"/>
                <a:gd name="connsiteY21" fmla="*/ 77637 h 224287"/>
                <a:gd name="connsiteX22" fmla="*/ 0 w 1242204"/>
                <a:gd name="connsiteY22" fmla="*/ 60385 h 22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42204" h="224287">
                  <a:moveTo>
                    <a:pt x="1164566" y="224287"/>
                  </a:moveTo>
                  <a:cubicBezTo>
                    <a:pt x="1183470" y="195930"/>
                    <a:pt x="1181516" y="203780"/>
                    <a:pt x="1190445" y="172528"/>
                  </a:cubicBezTo>
                  <a:cubicBezTo>
                    <a:pt x="1193071" y="163337"/>
                    <a:pt x="1201617" y="123089"/>
                    <a:pt x="1207698" y="112143"/>
                  </a:cubicBezTo>
                  <a:cubicBezTo>
                    <a:pt x="1217768" y="94017"/>
                    <a:pt x="1242204" y="60385"/>
                    <a:pt x="1242204" y="60385"/>
                  </a:cubicBezTo>
                  <a:cubicBezTo>
                    <a:pt x="1232849" y="32322"/>
                    <a:pt x="1238235" y="30825"/>
                    <a:pt x="1207698" y="17253"/>
                  </a:cubicBezTo>
                  <a:cubicBezTo>
                    <a:pt x="1191079" y="9867"/>
                    <a:pt x="1155940" y="0"/>
                    <a:pt x="1155940" y="0"/>
                  </a:cubicBezTo>
                  <a:cubicBezTo>
                    <a:pt x="1151396" y="413"/>
                    <a:pt x="997286" y="13784"/>
                    <a:pt x="983411" y="17253"/>
                  </a:cubicBezTo>
                  <a:cubicBezTo>
                    <a:pt x="973353" y="19767"/>
                    <a:pt x="966158" y="28754"/>
                    <a:pt x="957532" y="34505"/>
                  </a:cubicBezTo>
                  <a:cubicBezTo>
                    <a:pt x="954657" y="43132"/>
                    <a:pt x="952973" y="52252"/>
                    <a:pt x="948906" y="60385"/>
                  </a:cubicBezTo>
                  <a:cubicBezTo>
                    <a:pt x="944270" y="69658"/>
                    <a:pt x="934167" y="76206"/>
                    <a:pt x="931653" y="86264"/>
                  </a:cubicBezTo>
                  <a:cubicBezTo>
                    <a:pt x="908890" y="177317"/>
                    <a:pt x="952316" y="154140"/>
                    <a:pt x="897147" y="172528"/>
                  </a:cubicBezTo>
                  <a:cubicBezTo>
                    <a:pt x="842513" y="169653"/>
                    <a:pt x="787955" y="163902"/>
                    <a:pt x="733245" y="163902"/>
                  </a:cubicBezTo>
                  <a:cubicBezTo>
                    <a:pt x="720207" y="163902"/>
                    <a:pt x="649993" y="188777"/>
                    <a:pt x="646981" y="189781"/>
                  </a:cubicBezTo>
                  <a:cubicBezTo>
                    <a:pt x="646976" y="189783"/>
                    <a:pt x="595227" y="207031"/>
                    <a:pt x="595223" y="207034"/>
                  </a:cubicBezTo>
                  <a:lnTo>
                    <a:pt x="569344" y="224287"/>
                  </a:lnTo>
                  <a:cubicBezTo>
                    <a:pt x="549216" y="221411"/>
                    <a:pt x="528897" y="219648"/>
                    <a:pt x="508959" y="215660"/>
                  </a:cubicBezTo>
                  <a:cubicBezTo>
                    <a:pt x="500042" y="213877"/>
                    <a:pt x="489509" y="213464"/>
                    <a:pt x="483079" y="207034"/>
                  </a:cubicBezTo>
                  <a:cubicBezTo>
                    <a:pt x="457518" y="181473"/>
                    <a:pt x="497138" y="175084"/>
                    <a:pt x="448574" y="172528"/>
                  </a:cubicBezTo>
                  <a:cubicBezTo>
                    <a:pt x="348030" y="167236"/>
                    <a:pt x="247291" y="166777"/>
                    <a:pt x="146649" y="163902"/>
                  </a:cubicBezTo>
                  <a:lnTo>
                    <a:pt x="69011" y="112143"/>
                  </a:lnTo>
                  <a:lnTo>
                    <a:pt x="43132" y="94890"/>
                  </a:lnTo>
                  <a:cubicBezTo>
                    <a:pt x="34506" y="89139"/>
                    <a:pt x="24584" y="84968"/>
                    <a:pt x="17253" y="77637"/>
                  </a:cubicBezTo>
                  <a:lnTo>
                    <a:pt x="0" y="60385"/>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72" name="71 Forma libre"/>
            <p:cNvSpPr/>
            <p:nvPr/>
          </p:nvSpPr>
          <p:spPr>
            <a:xfrm>
              <a:off x="6927850" y="1714500"/>
              <a:ext cx="735012" cy="819150"/>
            </a:xfrm>
            <a:custGeom>
              <a:avLst/>
              <a:gdLst>
                <a:gd name="connsiteX0" fmla="*/ 0 w 734949"/>
                <a:gd name="connsiteY0" fmla="*/ 0 h 819510"/>
                <a:gd name="connsiteX1" fmla="*/ 17253 w 734949"/>
                <a:gd name="connsiteY1" fmla="*/ 94891 h 819510"/>
                <a:gd name="connsiteX2" fmla="*/ 43132 w 734949"/>
                <a:gd name="connsiteY2" fmla="*/ 120770 h 819510"/>
                <a:gd name="connsiteX3" fmla="*/ 51758 w 734949"/>
                <a:gd name="connsiteY3" fmla="*/ 155276 h 819510"/>
                <a:gd name="connsiteX4" fmla="*/ 77638 w 734949"/>
                <a:gd name="connsiteY4" fmla="*/ 172528 h 819510"/>
                <a:gd name="connsiteX5" fmla="*/ 224287 w 734949"/>
                <a:gd name="connsiteY5" fmla="*/ 163902 h 819510"/>
                <a:gd name="connsiteX6" fmla="*/ 267419 w 734949"/>
                <a:gd name="connsiteY6" fmla="*/ 155276 h 819510"/>
                <a:gd name="connsiteX7" fmla="*/ 293298 w 734949"/>
                <a:gd name="connsiteY7" fmla="*/ 146649 h 819510"/>
                <a:gd name="connsiteX8" fmla="*/ 396815 w 734949"/>
                <a:gd name="connsiteY8" fmla="*/ 155276 h 819510"/>
                <a:gd name="connsiteX9" fmla="*/ 431321 w 734949"/>
                <a:gd name="connsiteY9" fmla="*/ 172528 h 819510"/>
                <a:gd name="connsiteX10" fmla="*/ 465826 w 734949"/>
                <a:gd name="connsiteY10" fmla="*/ 181155 h 819510"/>
                <a:gd name="connsiteX11" fmla="*/ 508958 w 734949"/>
                <a:gd name="connsiteY11" fmla="*/ 198408 h 819510"/>
                <a:gd name="connsiteX12" fmla="*/ 586596 w 734949"/>
                <a:gd name="connsiteY12" fmla="*/ 258793 h 819510"/>
                <a:gd name="connsiteX13" fmla="*/ 638355 w 734949"/>
                <a:gd name="connsiteY13" fmla="*/ 276045 h 819510"/>
                <a:gd name="connsiteX14" fmla="*/ 664234 w 734949"/>
                <a:gd name="connsiteY14" fmla="*/ 284672 h 819510"/>
                <a:gd name="connsiteX15" fmla="*/ 715992 w 734949"/>
                <a:gd name="connsiteY15" fmla="*/ 310551 h 819510"/>
                <a:gd name="connsiteX16" fmla="*/ 715992 w 734949"/>
                <a:gd name="connsiteY16" fmla="*/ 370936 h 819510"/>
                <a:gd name="connsiteX17" fmla="*/ 681487 w 734949"/>
                <a:gd name="connsiteY17" fmla="*/ 379562 h 819510"/>
                <a:gd name="connsiteX18" fmla="*/ 664234 w 734949"/>
                <a:gd name="connsiteY18" fmla="*/ 405442 h 819510"/>
                <a:gd name="connsiteX19" fmla="*/ 638355 w 734949"/>
                <a:gd name="connsiteY19" fmla="*/ 422695 h 819510"/>
                <a:gd name="connsiteX20" fmla="*/ 595222 w 734949"/>
                <a:gd name="connsiteY20" fmla="*/ 500332 h 819510"/>
                <a:gd name="connsiteX21" fmla="*/ 586596 w 734949"/>
                <a:gd name="connsiteY21" fmla="*/ 526211 h 819510"/>
                <a:gd name="connsiteX22" fmla="*/ 612475 w 734949"/>
                <a:gd name="connsiteY22" fmla="*/ 543464 h 819510"/>
                <a:gd name="connsiteX23" fmla="*/ 638355 w 734949"/>
                <a:gd name="connsiteY23" fmla="*/ 595223 h 819510"/>
                <a:gd name="connsiteX24" fmla="*/ 629728 w 734949"/>
                <a:gd name="connsiteY24" fmla="*/ 715993 h 819510"/>
                <a:gd name="connsiteX25" fmla="*/ 603849 w 734949"/>
                <a:gd name="connsiteY25" fmla="*/ 724619 h 819510"/>
                <a:gd name="connsiteX26" fmla="*/ 595222 w 734949"/>
                <a:gd name="connsiteY26" fmla="*/ 750498 h 819510"/>
                <a:gd name="connsiteX27" fmla="*/ 577970 w 734949"/>
                <a:gd name="connsiteY27" fmla="*/ 776378 h 819510"/>
                <a:gd name="connsiteX28" fmla="*/ 569343 w 734949"/>
                <a:gd name="connsiteY28" fmla="*/ 802257 h 819510"/>
                <a:gd name="connsiteX29" fmla="*/ 543464 w 734949"/>
                <a:gd name="connsiteY29" fmla="*/ 819510 h 81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4949" h="819510">
                  <a:moveTo>
                    <a:pt x="0" y="0"/>
                  </a:moveTo>
                  <a:cubicBezTo>
                    <a:pt x="366" y="2931"/>
                    <a:pt x="4977" y="76477"/>
                    <a:pt x="17253" y="94891"/>
                  </a:cubicBezTo>
                  <a:cubicBezTo>
                    <a:pt x="24020" y="105042"/>
                    <a:pt x="34506" y="112144"/>
                    <a:pt x="43132" y="120770"/>
                  </a:cubicBezTo>
                  <a:cubicBezTo>
                    <a:pt x="46007" y="132272"/>
                    <a:pt x="45181" y="145411"/>
                    <a:pt x="51758" y="155276"/>
                  </a:cubicBezTo>
                  <a:cubicBezTo>
                    <a:pt x="57509" y="163902"/>
                    <a:pt x="67283" y="172010"/>
                    <a:pt x="77638" y="172528"/>
                  </a:cubicBezTo>
                  <a:lnTo>
                    <a:pt x="224287" y="163902"/>
                  </a:lnTo>
                  <a:cubicBezTo>
                    <a:pt x="238664" y="161027"/>
                    <a:pt x="253195" y="158832"/>
                    <a:pt x="267419" y="155276"/>
                  </a:cubicBezTo>
                  <a:cubicBezTo>
                    <a:pt x="276241" y="153071"/>
                    <a:pt x="284205" y="146649"/>
                    <a:pt x="293298" y="146649"/>
                  </a:cubicBezTo>
                  <a:cubicBezTo>
                    <a:pt x="327923" y="146649"/>
                    <a:pt x="362309" y="152400"/>
                    <a:pt x="396815" y="155276"/>
                  </a:cubicBezTo>
                  <a:cubicBezTo>
                    <a:pt x="408317" y="161027"/>
                    <a:pt x="419280" y="168013"/>
                    <a:pt x="431321" y="172528"/>
                  </a:cubicBezTo>
                  <a:cubicBezTo>
                    <a:pt x="442422" y="176691"/>
                    <a:pt x="454579" y="177406"/>
                    <a:pt x="465826" y="181155"/>
                  </a:cubicBezTo>
                  <a:cubicBezTo>
                    <a:pt x="480516" y="186052"/>
                    <a:pt x="494581" y="192657"/>
                    <a:pt x="508958" y="198408"/>
                  </a:cubicBezTo>
                  <a:cubicBezTo>
                    <a:pt x="531286" y="220735"/>
                    <a:pt x="555646" y="248477"/>
                    <a:pt x="586596" y="258793"/>
                  </a:cubicBezTo>
                  <a:lnTo>
                    <a:pt x="638355" y="276045"/>
                  </a:lnTo>
                  <a:cubicBezTo>
                    <a:pt x="646981" y="278920"/>
                    <a:pt x="656668" y="279628"/>
                    <a:pt x="664234" y="284672"/>
                  </a:cubicBezTo>
                  <a:cubicBezTo>
                    <a:pt x="697679" y="306969"/>
                    <a:pt x="680277" y="298647"/>
                    <a:pt x="715992" y="310551"/>
                  </a:cubicBezTo>
                  <a:cubicBezTo>
                    <a:pt x="722138" y="328986"/>
                    <a:pt x="734949" y="351979"/>
                    <a:pt x="715992" y="370936"/>
                  </a:cubicBezTo>
                  <a:cubicBezTo>
                    <a:pt x="707609" y="379319"/>
                    <a:pt x="692989" y="376687"/>
                    <a:pt x="681487" y="379562"/>
                  </a:cubicBezTo>
                  <a:cubicBezTo>
                    <a:pt x="675736" y="388189"/>
                    <a:pt x="671565" y="398111"/>
                    <a:pt x="664234" y="405442"/>
                  </a:cubicBezTo>
                  <a:cubicBezTo>
                    <a:pt x="656903" y="412773"/>
                    <a:pt x="643850" y="413903"/>
                    <a:pt x="638355" y="422695"/>
                  </a:cubicBezTo>
                  <a:cubicBezTo>
                    <a:pt x="567990" y="535279"/>
                    <a:pt x="667003" y="428554"/>
                    <a:pt x="595222" y="500332"/>
                  </a:cubicBezTo>
                  <a:cubicBezTo>
                    <a:pt x="592347" y="508958"/>
                    <a:pt x="583219" y="517768"/>
                    <a:pt x="586596" y="526211"/>
                  </a:cubicBezTo>
                  <a:cubicBezTo>
                    <a:pt x="590446" y="535837"/>
                    <a:pt x="605144" y="536133"/>
                    <a:pt x="612475" y="543464"/>
                  </a:cubicBezTo>
                  <a:cubicBezTo>
                    <a:pt x="629197" y="560186"/>
                    <a:pt x="631339" y="574175"/>
                    <a:pt x="638355" y="595223"/>
                  </a:cubicBezTo>
                  <a:cubicBezTo>
                    <a:pt x="635479" y="635480"/>
                    <a:pt x="640127" y="676997"/>
                    <a:pt x="629728" y="715993"/>
                  </a:cubicBezTo>
                  <a:cubicBezTo>
                    <a:pt x="627385" y="724779"/>
                    <a:pt x="610279" y="718189"/>
                    <a:pt x="603849" y="724619"/>
                  </a:cubicBezTo>
                  <a:cubicBezTo>
                    <a:pt x="597419" y="731049"/>
                    <a:pt x="599288" y="742365"/>
                    <a:pt x="595222" y="750498"/>
                  </a:cubicBezTo>
                  <a:cubicBezTo>
                    <a:pt x="590585" y="759771"/>
                    <a:pt x="582607" y="767105"/>
                    <a:pt x="577970" y="776378"/>
                  </a:cubicBezTo>
                  <a:cubicBezTo>
                    <a:pt x="573904" y="784511"/>
                    <a:pt x="575023" y="795157"/>
                    <a:pt x="569343" y="802257"/>
                  </a:cubicBezTo>
                  <a:cubicBezTo>
                    <a:pt x="562866" y="810353"/>
                    <a:pt x="543464" y="819510"/>
                    <a:pt x="543464" y="81951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71" name="70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943740939"/>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additive="base">
                                        <p:cTn id="7" dur="500" fill="hold"/>
                                        <p:tgtEl>
                                          <p:spTgt spid="13316"/>
                                        </p:tgtEl>
                                        <p:attrNameLst>
                                          <p:attrName>ppt_x</p:attrName>
                                        </p:attrNameLst>
                                      </p:cBhvr>
                                      <p:tavLst>
                                        <p:tav tm="0">
                                          <p:val>
                                            <p:strVal val="#ppt_x"/>
                                          </p:val>
                                        </p:tav>
                                        <p:tav tm="100000">
                                          <p:val>
                                            <p:strVal val="#ppt_x"/>
                                          </p:val>
                                        </p:tav>
                                      </p:tavLst>
                                    </p:anim>
                                    <p:anim calcmode="lin" valueType="num">
                                      <p:cBhvr additive="base">
                                        <p:cTn id="8" dur="500" fill="hold"/>
                                        <p:tgtEl>
                                          <p:spTgt spid="133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317"/>
                                        </p:tgtEl>
                                        <p:attrNameLst>
                                          <p:attrName>style.visibility</p:attrName>
                                        </p:attrNameLst>
                                      </p:cBhvr>
                                      <p:to>
                                        <p:strVal val="visible"/>
                                      </p:to>
                                    </p:set>
                                    <p:anim calcmode="lin" valueType="num">
                                      <p:cBhvr additive="base">
                                        <p:cTn id="21" dur="500" fill="hold"/>
                                        <p:tgtEl>
                                          <p:spTgt spid="13317"/>
                                        </p:tgtEl>
                                        <p:attrNameLst>
                                          <p:attrName>ppt_x</p:attrName>
                                        </p:attrNameLst>
                                      </p:cBhvr>
                                      <p:tavLst>
                                        <p:tav tm="0">
                                          <p:val>
                                            <p:strVal val="#ppt_x"/>
                                          </p:val>
                                        </p:tav>
                                        <p:tav tm="100000">
                                          <p:val>
                                            <p:strVal val="#ppt_x"/>
                                          </p:val>
                                        </p:tav>
                                      </p:tavLst>
                                    </p:anim>
                                    <p:anim calcmode="lin" valueType="num">
                                      <p:cBhvr additive="base">
                                        <p:cTn id="22" dur="500" fill="hold"/>
                                        <p:tgtEl>
                                          <p:spTgt spid="133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P spid="15" grpId="0" animBg="1"/>
      <p:bldP spid="133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11 Imagen" descr="(P03)OBISPO SANTISTEVAN.JPG"/>
          <p:cNvPicPr>
            <a:picLocks noChangeAspect="1"/>
          </p:cNvPicPr>
          <p:nvPr/>
        </p:nvPicPr>
        <p:blipFill>
          <a:blip r:embed="rId2" cstate="print">
            <a:grayscl/>
          </a:blip>
          <a:srcRect l="9792" t="11458" r="13010" b="27083"/>
          <a:stretch>
            <a:fillRect/>
          </a:stretch>
        </p:blipFill>
        <p:spPr bwMode="auto">
          <a:xfrm>
            <a:off x="1071563" y="785813"/>
            <a:ext cx="7000875" cy="6072187"/>
          </a:xfrm>
          <a:prstGeom prst="rect">
            <a:avLst/>
          </a:prstGeom>
          <a:noFill/>
          <a:ln w="9525">
            <a:noFill/>
            <a:miter lim="800000"/>
            <a:headEnd/>
            <a:tailEnd/>
          </a:ln>
        </p:spPr>
      </p:pic>
      <p:sp>
        <p:nvSpPr>
          <p:cNvPr id="11" name="10 CuadroTexto"/>
          <p:cNvSpPr txBox="1"/>
          <p:nvPr/>
        </p:nvSpPr>
        <p:spPr>
          <a:xfrm>
            <a:off x="0" y="3175"/>
            <a:ext cx="9144000" cy="430213"/>
          </a:xfrm>
          <a:prstGeom prst="rect">
            <a:avLst/>
          </a:prstGeom>
          <a:solidFill>
            <a:srgbClr val="003300"/>
          </a:solidFill>
          <a:ln w="38100">
            <a:solidFill>
              <a:schemeClr val="tx1"/>
            </a:solidFill>
          </a:ln>
        </p:spPr>
        <p:txBody>
          <a:bodyPr>
            <a:spAutoFit/>
          </a:bodyPr>
          <a:lstStyle/>
          <a:p>
            <a:pPr algn="ctr" fontAlgn="auto">
              <a:spcBef>
                <a:spcPts val="0"/>
              </a:spcBef>
              <a:spcAft>
                <a:spcPts val="0"/>
              </a:spcAft>
              <a:defRPr/>
            </a:pPr>
            <a:r>
              <a:rPr lang="es-E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Provincia : Obispo Santistevan</a:t>
            </a:r>
          </a:p>
        </p:txBody>
      </p:sp>
      <p:sp>
        <p:nvSpPr>
          <p:cNvPr id="14340" name="12 CuadroTexto"/>
          <p:cNvSpPr txBox="1">
            <a:spLocks noChangeArrowheads="1"/>
          </p:cNvSpPr>
          <p:nvPr/>
        </p:nvSpPr>
        <p:spPr bwMode="auto">
          <a:xfrm>
            <a:off x="0" y="431800"/>
            <a:ext cx="3571875" cy="354013"/>
          </a:xfrm>
          <a:prstGeom prst="rect">
            <a:avLst/>
          </a:prstGeom>
          <a:solidFill>
            <a:srgbClr val="FFFF00"/>
          </a:solidFill>
          <a:ln w="38100">
            <a:solidFill>
              <a:schemeClr val="tx1"/>
            </a:solidFill>
            <a:miter lim="800000"/>
            <a:headEnd/>
            <a:tailEnd/>
          </a:ln>
        </p:spPr>
        <p:txBody>
          <a:bodyPr>
            <a:spAutoFit/>
          </a:bodyPr>
          <a:lstStyle/>
          <a:p>
            <a:r>
              <a:rPr lang="es-ES" sz="1700" b="1">
                <a:latin typeface="Calibri" pitchFamily="34" charset="0"/>
              </a:rPr>
              <a:t>Longitud Atendida (2005) : 287.5 km </a:t>
            </a:r>
          </a:p>
        </p:txBody>
      </p:sp>
      <p:sp>
        <p:nvSpPr>
          <p:cNvPr id="14341" name="13 CuadroTexto"/>
          <p:cNvSpPr txBox="1">
            <a:spLocks noChangeArrowheads="1"/>
          </p:cNvSpPr>
          <p:nvPr/>
        </p:nvSpPr>
        <p:spPr bwMode="auto">
          <a:xfrm>
            <a:off x="3571875" y="431800"/>
            <a:ext cx="3643313" cy="354013"/>
          </a:xfrm>
          <a:prstGeom prst="rect">
            <a:avLst/>
          </a:prstGeom>
          <a:solidFill>
            <a:srgbClr val="92D050"/>
          </a:solidFill>
          <a:ln w="38100">
            <a:solidFill>
              <a:schemeClr val="tx1"/>
            </a:solidFill>
            <a:miter lim="800000"/>
            <a:headEnd/>
            <a:tailEnd/>
          </a:ln>
        </p:spPr>
        <p:txBody>
          <a:bodyPr>
            <a:spAutoFit/>
          </a:bodyPr>
          <a:lstStyle/>
          <a:p>
            <a:r>
              <a:rPr lang="es-ES" sz="1700" b="1" dirty="0">
                <a:latin typeface="Calibri" pitchFamily="34" charset="0"/>
              </a:rPr>
              <a:t>Longitud Atendida </a:t>
            </a:r>
            <a:r>
              <a:rPr lang="es-ES" sz="1700" b="1" dirty="0" smtClean="0">
                <a:latin typeface="Calibri" pitchFamily="34" charset="0"/>
              </a:rPr>
              <a:t> actual: </a:t>
            </a:r>
            <a:r>
              <a:rPr lang="es-ES" sz="1700" b="1" dirty="0">
                <a:latin typeface="Calibri" pitchFamily="34" charset="0"/>
              </a:rPr>
              <a:t>458.1 km </a:t>
            </a:r>
          </a:p>
        </p:txBody>
      </p:sp>
      <p:sp>
        <p:nvSpPr>
          <p:cNvPr id="15" name="14 CuadroTexto"/>
          <p:cNvSpPr txBox="1">
            <a:spLocks noChangeArrowheads="1"/>
          </p:cNvSpPr>
          <p:nvPr/>
        </p:nvSpPr>
        <p:spPr bwMode="auto">
          <a:xfrm>
            <a:off x="7215188" y="431800"/>
            <a:ext cx="1928812" cy="354013"/>
          </a:xfrm>
          <a:prstGeom prst="rect">
            <a:avLst/>
          </a:prstGeom>
          <a:solidFill>
            <a:schemeClr val="bg1"/>
          </a:solidFill>
          <a:ln w="38100">
            <a:solidFill>
              <a:schemeClr val="tx1"/>
            </a:solidFill>
            <a:miter lim="800000"/>
            <a:headEnd/>
            <a:tailEnd/>
          </a:ln>
        </p:spPr>
        <p:txBody>
          <a:bodyPr>
            <a:spAutoFit/>
          </a:bodyPr>
          <a:lstStyle/>
          <a:p>
            <a:r>
              <a:rPr lang="es-ES" sz="1700" b="1">
                <a:latin typeface="Calibri" pitchFamily="34" charset="0"/>
              </a:rPr>
              <a:t>Incremento : 59% </a:t>
            </a:r>
          </a:p>
        </p:txBody>
      </p:sp>
      <p:cxnSp>
        <p:nvCxnSpPr>
          <p:cNvPr id="18" name="17 Conector recto"/>
          <p:cNvCxnSpPr/>
          <p:nvPr/>
        </p:nvCxnSpPr>
        <p:spPr>
          <a:xfrm rot="5400000">
            <a:off x="-3429000" y="3429000"/>
            <a:ext cx="6858000" cy="31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5400000">
            <a:off x="5715794" y="3428206"/>
            <a:ext cx="6858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10800000" flipH="1">
            <a:off x="0" y="3175"/>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rot="10800000" flipH="1">
            <a:off x="0" y="6858000"/>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27 Grupo"/>
          <p:cNvGrpSpPr>
            <a:grpSpLocks/>
          </p:cNvGrpSpPr>
          <p:nvPr/>
        </p:nvGrpSpPr>
        <p:grpSpPr bwMode="auto">
          <a:xfrm>
            <a:off x="2709863" y="2211388"/>
            <a:ext cx="4957762" cy="4124325"/>
            <a:chOff x="2709863" y="2211388"/>
            <a:chExt cx="4957762" cy="4124325"/>
          </a:xfrm>
        </p:grpSpPr>
        <p:sp>
          <p:nvSpPr>
            <p:cNvPr id="12" name="11 Forma libre"/>
            <p:cNvSpPr/>
            <p:nvPr/>
          </p:nvSpPr>
          <p:spPr>
            <a:xfrm>
              <a:off x="7086600" y="5324475"/>
              <a:ext cx="577850" cy="1011238"/>
            </a:xfrm>
            <a:custGeom>
              <a:avLst/>
              <a:gdLst>
                <a:gd name="connsiteX0" fmla="*/ 562021 w 577697"/>
                <a:gd name="connsiteY0" fmla="*/ 107 h 1011518"/>
                <a:gd name="connsiteX1" fmla="*/ 576309 w 577697"/>
                <a:gd name="connsiteY1" fmla="*/ 4870 h 1011518"/>
                <a:gd name="connsiteX2" fmla="*/ 566784 w 577697"/>
                <a:gd name="connsiteY2" fmla="*/ 19157 h 1011518"/>
                <a:gd name="connsiteX3" fmla="*/ 562021 w 577697"/>
                <a:gd name="connsiteY3" fmla="*/ 57257 h 1011518"/>
                <a:gd name="connsiteX4" fmla="*/ 542971 w 577697"/>
                <a:gd name="connsiteY4" fmla="*/ 85832 h 1011518"/>
                <a:gd name="connsiteX5" fmla="*/ 538209 w 577697"/>
                <a:gd name="connsiteY5" fmla="*/ 166795 h 1011518"/>
                <a:gd name="connsiteX6" fmla="*/ 528684 w 577697"/>
                <a:gd name="connsiteY6" fmla="*/ 181082 h 1011518"/>
                <a:gd name="connsiteX7" fmla="*/ 523921 w 577697"/>
                <a:gd name="connsiteY7" fmla="*/ 195370 h 1011518"/>
                <a:gd name="connsiteX8" fmla="*/ 519159 w 577697"/>
                <a:gd name="connsiteY8" fmla="*/ 228707 h 1011518"/>
                <a:gd name="connsiteX9" fmla="*/ 514396 w 577697"/>
                <a:gd name="connsiteY9" fmla="*/ 266807 h 1011518"/>
                <a:gd name="connsiteX10" fmla="*/ 500109 w 577697"/>
                <a:gd name="connsiteY10" fmla="*/ 271570 h 1011518"/>
                <a:gd name="connsiteX11" fmla="*/ 490584 w 577697"/>
                <a:gd name="connsiteY11" fmla="*/ 300145 h 1011518"/>
                <a:gd name="connsiteX12" fmla="*/ 485821 w 577697"/>
                <a:gd name="connsiteY12" fmla="*/ 314432 h 1011518"/>
                <a:gd name="connsiteX13" fmla="*/ 481059 w 577697"/>
                <a:gd name="connsiteY13" fmla="*/ 400157 h 1011518"/>
                <a:gd name="connsiteX14" fmla="*/ 471534 w 577697"/>
                <a:gd name="connsiteY14" fmla="*/ 414445 h 1011518"/>
                <a:gd name="connsiteX15" fmla="*/ 466771 w 577697"/>
                <a:gd name="connsiteY15" fmla="*/ 466832 h 1011518"/>
                <a:gd name="connsiteX16" fmla="*/ 457246 w 577697"/>
                <a:gd name="connsiteY16" fmla="*/ 495407 h 1011518"/>
                <a:gd name="connsiteX17" fmla="*/ 442959 w 577697"/>
                <a:gd name="connsiteY17" fmla="*/ 504932 h 1011518"/>
                <a:gd name="connsiteX18" fmla="*/ 433434 w 577697"/>
                <a:gd name="connsiteY18" fmla="*/ 533507 h 1011518"/>
                <a:gd name="connsiteX19" fmla="*/ 428671 w 577697"/>
                <a:gd name="connsiteY19" fmla="*/ 576370 h 1011518"/>
                <a:gd name="connsiteX20" fmla="*/ 414384 w 577697"/>
                <a:gd name="connsiteY20" fmla="*/ 585895 h 1011518"/>
                <a:gd name="connsiteX21" fmla="*/ 404859 w 577697"/>
                <a:gd name="connsiteY21" fmla="*/ 614470 h 1011518"/>
                <a:gd name="connsiteX22" fmla="*/ 371521 w 577697"/>
                <a:gd name="connsiteY22" fmla="*/ 633520 h 1011518"/>
                <a:gd name="connsiteX23" fmla="*/ 347709 w 577697"/>
                <a:gd name="connsiteY23" fmla="*/ 657332 h 1011518"/>
                <a:gd name="connsiteX24" fmla="*/ 333421 w 577697"/>
                <a:gd name="connsiteY24" fmla="*/ 666857 h 1011518"/>
                <a:gd name="connsiteX25" fmla="*/ 328659 w 577697"/>
                <a:gd name="connsiteY25" fmla="*/ 681145 h 1011518"/>
                <a:gd name="connsiteX26" fmla="*/ 281034 w 577697"/>
                <a:gd name="connsiteY26" fmla="*/ 704957 h 1011518"/>
                <a:gd name="connsiteX27" fmla="*/ 266746 w 577697"/>
                <a:gd name="connsiteY27" fmla="*/ 714482 h 1011518"/>
                <a:gd name="connsiteX28" fmla="*/ 242934 w 577697"/>
                <a:gd name="connsiteY28" fmla="*/ 738295 h 1011518"/>
                <a:gd name="connsiteX29" fmla="*/ 219121 w 577697"/>
                <a:gd name="connsiteY29" fmla="*/ 743057 h 1011518"/>
                <a:gd name="connsiteX30" fmla="*/ 204834 w 577697"/>
                <a:gd name="connsiteY30" fmla="*/ 747820 h 1011518"/>
                <a:gd name="connsiteX31" fmla="*/ 166734 w 577697"/>
                <a:gd name="connsiteY31" fmla="*/ 781157 h 1011518"/>
                <a:gd name="connsiteX32" fmla="*/ 152446 w 577697"/>
                <a:gd name="connsiteY32" fmla="*/ 790682 h 1011518"/>
                <a:gd name="connsiteX33" fmla="*/ 128634 w 577697"/>
                <a:gd name="connsiteY33" fmla="*/ 824020 h 1011518"/>
                <a:gd name="connsiteX34" fmla="*/ 114346 w 577697"/>
                <a:gd name="connsiteY34" fmla="*/ 852595 h 1011518"/>
                <a:gd name="connsiteX35" fmla="*/ 109584 w 577697"/>
                <a:gd name="connsiteY35" fmla="*/ 881170 h 1011518"/>
                <a:gd name="connsiteX36" fmla="*/ 90534 w 577697"/>
                <a:gd name="connsiteY36" fmla="*/ 909745 h 1011518"/>
                <a:gd name="connsiteX37" fmla="*/ 81009 w 577697"/>
                <a:gd name="connsiteY37" fmla="*/ 924032 h 1011518"/>
                <a:gd name="connsiteX38" fmla="*/ 57196 w 577697"/>
                <a:gd name="connsiteY38" fmla="*/ 962132 h 1011518"/>
                <a:gd name="connsiteX39" fmla="*/ 47671 w 577697"/>
                <a:gd name="connsiteY39" fmla="*/ 976420 h 1011518"/>
                <a:gd name="connsiteX40" fmla="*/ 42909 w 577697"/>
                <a:gd name="connsiteY40" fmla="*/ 990707 h 1011518"/>
                <a:gd name="connsiteX41" fmla="*/ 23859 w 577697"/>
                <a:gd name="connsiteY41" fmla="*/ 1009757 h 101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7697" h="1011518">
                  <a:moveTo>
                    <a:pt x="562021" y="107"/>
                  </a:moveTo>
                  <a:cubicBezTo>
                    <a:pt x="566784" y="1695"/>
                    <a:pt x="575091" y="0"/>
                    <a:pt x="576309" y="4870"/>
                  </a:cubicBezTo>
                  <a:cubicBezTo>
                    <a:pt x="577697" y="10423"/>
                    <a:pt x="568290" y="13635"/>
                    <a:pt x="566784" y="19157"/>
                  </a:cubicBezTo>
                  <a:cubicBezTo>
                    <a:pt x="563416" y="31505"/>
                    <a:pt x="566326" y="45204"/>
                    <a:pt x="562021" y="57257"/>
                  </a:cubicBezTo>
                  <a:cubicBezTo>
                    <a:pt x="558171" y="68038"/>
                    <a:pt x="542971" y="85832"/>
                    <a:pt x="542971" y="85832"/>
                  </a:cubicBezTo>
                  <a:cubicBezTo>
                    <a:pt x="541384" y="112820"/>
                    <a:pt x="542219" y="140060"/>
                    <a:pt x="538209" y="166795"/>
                  </a:cubicBezTo>
                  <a:cubicBezTo>
                    <a:pt x="537360" y="172455"/>
                    <a:pt x="531244" y="175963"/>
                    <a:pt x="528684" y="181082"/>
                  </a:cubicBezTo>
                  <a:cubicBezTo>
                    <a:pt x="526439" y="185572"/>
                    <a:pt x="525509" y="190607"/>
                    <a:pt x="523921" y="195370"/>
                  </a:cubicBezTo>
                  <a:cubicBezTo>
                    <a:pt x="522334" y="206482"/>
                    <a:pt x="520643" y="217580"/>
                    <a:pt x="519159" y="228707"/>
                  </a:cubicBezTo>
                  <a:cubicBezTo>
                    <a:pt x="517467" y="241394"/>
                    <a:pt x="519594" y="255111"/>
                    <a:pt x="514396" y="266807"/>
                  </a:cubicBezTo>
                  <a:cubicBezTo>
                    <a:pt x="512357" y="271394"/>
                    <a:pt x="504871" y="269982"/>
                    <a:pt x="500109" y="271570"/>
                  </a:cubicBezTo>
                  <a:lnTo>
                    <a:pt x="490584" y="300145"/>
                  </a:lnTo>
                  <a:lnTo>
                    <a:pt x="485821" y="314432"/>
                  </a:lnTo>
                  <a:cubicBezTo>
                    <a:pt x="484234" y="343007"/>
                    <a:pt x="485106" y="371826"/>
                    <a:pt x="481059" y="400157"/>
                  </a:cubicBezTo>
                  <a:cubicBezTo>
                    <a:pt x="480250" y="405823"/>
                    <a:pt x="472733" y="408848"/>
                    <a:pt x="471534" y="414445"/>
                  </a:cubicBezTo>
                  <a:cubicBezTo>
                    <a:pt x="467860" y="431590"/>
                    <a:pt x="469818" y="449564"/>
                    <a:pt x="466771" y="466832"/>
                  </a:cubicBezTo>
                  <a:cubicBezTo>
                    <a:pt x="465026" y="476719"/>
                    <a:pt x="465600" y="489838"/>
                    <a:pt x="457246" y="495407"/>
                  </a:cubicBezTo>
                  <a:lnTo>
                    <a:pt x="442959" y="504932"/>
                  </a:lnTo>
                  <a:cubicBezTo>
                    <a:pt x="439784" y="514457"/>
                    <a:pt x="434543" y="523528"/>
                    <a:pt x="433434" y="533507"/>
                  </a:cubicBezTo>
                  <a:cubicBezTo>
                    <a:pt x="431846" y="547795"/>
                    <a:pt x="433584" y="562860"/>
                    <a:pt x="428671" y="576370"/>
                  </a:cubicBezTo>
                  <a:cubicBezTo>
                    <a:pt x="426715" y="581749"/>
                    <a:pt x="419146" y="582720"/>
                    <a:pt x="414384" y="585895"/>
                  </a:cubicBezTo>
                  <a:lnTo>
                    <a:pt x="404859" y="614470"/>
                  </a:lnTo>
                  <a:cubicBezTo>
                    <a:pt x="397043" y="637918"/>
                    <a:pt x="405046" y="627932"/>
                    <a:pt x="371521" y="633520"/>
                  </a:cubicBezTo>
                  <a:cubicBezTo>
                    <a:pt x="333418" y="658923"/>
                    <a:pt x="379462" y="625580"/>
                    <a:pt x="347709" y="657332"/>
                  </a:cubicBezTo>
                  <a:cubicBezTo>
                    <a:pt x="343661" y="661379"/>
                    <a:pt x="338184" y="663682"/>
                    <a:pt x="333421" y="666857"/>
                  </a:cubicBezTo>
                  <a:cubicBezTo>
                    <a:pt x="331834" y="671620"/>
                    <a:pt x="332209" y="677595"/>
                    <a:pt x="328659" y="681145"/>
                  </a:cubicBezTo>
                  <a:cubicBezTo>
                    <a:pt x="309759" y="700046"/>
                    <a:pt x="302544" y="699580"/>
                    <a:pt x="281034" y="704957"/>
                  </a:cubicBezTo>
                  <a:cubicBezTo>
                    <a:pt x="276271" y="708132"/>
                    <a:pt x="270793" y="710435"/>
                    <a:pt x="266746" y="714482"/>
                  </a:cubicBezTo>
                  <a:cubicBezTo>
                    <a:pt x="252777" y="728451"/>
                    <a:pt x="263253" y="730676"/>
                    <a:pt x="242934" y="738295"/>
                  </a:cubicBezTo>
                  <a:cubicBezTo>
                    <a:pt x="235355" y="741137"/>
                    <a:pt x="226974" y="741094"/>
                    <a:pt x="219121" y="743057"/>
                  </a:cubicBezTo>
                  <a:cubicBezTo>
                    <a:pt x="214251" y="744275"/>
                    <a:pt x="209596" y="746232"/>
                    <a:pt x="204834" y="747820"/>
                  </a:cubicBezTo>
                  <a:cubicBezTo>
                    <a:pt x="188959" y="771632"/>
                    <a:pt x="200071" y="758933"/>
                    <a:pt x="166734" y="781157"/>
                  </a:cubicBezTo>
                  <a:lnTo>
                    <a:pt x="152446" y="790682"/>
                  </a:lnTo>
                  <a:cubicBezTo>
                    <a:pt x="141334" y="824019"/>
                    <a:pt x="152446" y="816082"/>
                    <a:pt x="128634" y="824020"/>
                  </a:cubicBezTo>
                  <a:cubicBezTo>
                    <a:pt x="120072" y="836863"/>
                    <a:pt x="117632" y="837807"/>
                    <a:pt x="114346" y="852595"/>
                  </a:cubicBezTo>
                  <a:cubicBezTo>
                    <a:pt x="112251" y="862021"/>
                    <a:pt x="113298" y="872256"/>
                    <a:pt x="109584" y="881170"/>
                  </a:cubicBezTo>
                  <a:cubicBezTo>
                    <a:pt x="105181" y="891737"/>
                    <a:pt x="96884" y="900220"/>
                    <a:pt x="90534" y="909745"/>
                  </a:cubicBezTo>
                  <a:cubicBezTo>
                    <a:pt x="87359" y="914507"/>
                    <a:pt x="82819" y="918602"/>
                    <a:pt x="81009" y="924032"/>
                  </a:cubicBezTo>
                  <a:cubicBezTo>
                    <a:pt x="69674" y="958037"/>
                    <a:pt x="79838" y="947038"/>
                    <a:pt x="57196" y="962132"/>
                  </a:cubicBezTo>
                  <a:cubicBezTo>
                    <a:pt x="54021" y="966895"/>
                    <a:pt x="50231" y="971300"/>
                    <a:pt x="47671" y="976420"/>
                  </a:cubicBezTo>
                  <a:cubicBezTo>
                    <a:pt x="45426" y="980910"/>
                    <a:pt x="46459" y="987157"/>
                    <a:pt x="42909" y="990707"/>
                  </a:cubicBezTo>
                  <a:cubicBezTo>
                    <a:pt x="22098" y="1011518"/>
                    <a:pt x="0" y="1009757"/>
                    <a:pt x="23859" y="1009757"/>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3" name="12 Forma libre"/>
            <p:cNvSpPr/>
            <p:nvPr/>
          </p:nvSpPr>
          <p:spPr>
            <a:xfrm>
              <a:off x="7620000" y="5181600"/>
              <a:ext cx="47625" cy="142875"/>
            </a:xfrm>
            <a:custGeom>
              <a:avLst/>
              <a:gdLst>
                <a:gd name="connsiteX0" fmla="*/ 0 w 47625"/>
                <a:gd name="connsiteY0" fmla="*/ 0 h 142875"/>
                <a:gd name="connsiteX1" fmla="*/ 4763 w 47625"/>
                <a:gd name="connsiteY1" fmla="*/ 14288 h 142875"/>
                <a:gd name="connsiteX2" fmla="*/ 14288 w 47625"/>
                <a:gd name="connsiteY2" fmla="*/ 90488 h 142875"/>
                <a:gd name="connsiteX3" fmla="*/ 19050 w 47625"/>
                <a:gd name="connsiteY3" fmla="*/ 104775 h 142875"/>
                <a:gd name="connsiteX4" fmla="*/ 33338 w 47625"/>
                <a:gd name="connsiteY4" fmla="*/ 109538 h 142875"/>
                <a:gd name="connsiteX5" fmla="*/ 47625 w 47625"/>
                <a:gd name="connsiteY5"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142875">
                  <a:moveTo>
                    <a:pt x="0" y="0"/>
                  </a:moveTo>
                  <a:cubicBezTo>
                    <a:pt x="1588" y="4763"/>
                    <a:pt x="3980" y="9329"/>
                    <a:pt x="4763" y="14288"/>
                  </a:cubicBezTo>
                  <a:cubicBezTo>
                    <a:pt x="8755" y="39572"/>
                    <a:pt x="6194" y="66204"/>
                    <a:pt x="14288" y="90488"/>
                  </a:cubicBezTo>
                  <a:cubicBezTo>
                    <a:pt x="15875" y="95250"/>
                    <a:pt x="15500" y="101225"/>
                    <a:pt x="19050" y="104775"/>
                  </a:cubicBezTo>
                  <a:cubicBezTo>
                    <a:pt x="22600" y="108325"/>
                    <a:pt x="28575" y="107950"/>
                    <a:pt x="33338" y="109538"/>
                  </a:cubicBezTo>
                  <a:cubicBezTo>
                    <a:pt x="43573" y="140243"/>
                    <a:pt x="35763" y="131013"/>
                    <a:pt x="47625" y="142875"/>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4" name="13 Forma libre"/>
            <p:cNvSpPr/>
            <p:nvPr/>
          </p:nvSpPr>
          <p:spPr>
            <a:xfrm>
              <a:off x="6972300" y="5357813"/>
              <a:ext cx="425450" cy="636587"/>
            </a:xfrm>
            <a:custGeom>
              <a:avLst/>
              <a:gdLst>
                <a:gd name="connsiteX0" fmla="*/ 409575 w 425962"/>
                <a:gd name="connsiteY0" fmla="*/ 0 h 636683"/>
                <a:gd name="connsiteX1" fmla="*/ 404813 w 425962"/>
                <a:gd name="connsiteY1" fmla="*/ 61912 h 636683"/>
                <a:gd name="connsiteX2" fmla="*/ 400050 w 425962"/>
                <a:gd name="connsiteY2" fmla="*/ 76200 h 636683"/>
                <a:gd name="connsiteX3" fmla="*/ 409575 w 425962"/>
                <a:gd name="connsiteY3" fmla="*/ 128587 h 636683"/>
                <a:gd name="connsiteX4" fmla="*/ 414338 w 425962"/>
                <a:gd name="connsiteY4" fmla="*/ 204787 h 636683"/>
                <a:gd name="connsiteX5" fmla="*/ 419100 w 425962"/>
                <a:gd name="connsiteY5" fmla="*/ 228600 h 636683"/>
                <a:gd name="connsiteX6" fmla="*/ 423863 w 425962"/>
                <a:gd name="connsiteY6" fmla="*/ 261937 h 636683"/>
                <a:gd name="connsiteX7" fmla="*/ 419100 w 425962"/>
                <a:gd name="connsiteY7" fmla="*/ 319087 h 636683"/>
                <a:gd name="connsiteX8" fmla="*/ 400050 w 425962"/>
                <a:gd name="connsiteY8" fmla="*/ 323850 h 636683"/>
                <a:gd name="connsiteX9" fmla="*/ 381000 w 425962"/>
                <a:gd name="connsiteY9" fmla="*/ 371475 h 636683"/>
                <a:gd name="connsiteX10" fmla="*/ 366713 w 425962"/>
                <a:gd name="connsiteY10" fmla="*/ 400050 h 636683"/>
                <a:gd name="connsiteX11" fmla="*/ 361950 w 425962"/>
                <a:gd name="connsiteY11" fmla="*/ 414337 h 636683"/>
                <a:gd name="connsiteX12" fmla="*/ 333375 w 425962"/>
                <a:gd name="connsiteY12" fmla="*/ 428625 h 636683"/>
                <a:gd name="connsiteX13" fmla="*/ 328613 w 425962"/>
                <a:gd name="connsiteY13" fmla="*/ 442912 h 636683"/>
                <a:gd name="connsiteX14" fmla="*/ 314325 w 425962"/>
                <a:gd name="connsiteY14" fmla="*/ 452437 h 636683"/>
                <a:gd name="connsiteX15" fmla="*/ 300038 w 425962"/>
                <a:gd name="connsiteY15" fmla="*/ 466725 h 636683"/>
                <a:gd name="connsiteX16" fmla="*/ 295275 w 425962"/>
                <a:gd name="connsiteY16" fmla="*/ 481012 h 636683"/>
                <a:gd name="connsiteX17" fmla="*/ 266700 w 425962"/>
                <a:gd name="connsiteY17" fmla="*/ 495300 h 636683"/>
                <a:gd name="connsiteX18" fmla="*/ 233363 w 425962"/>
                <a:gd name="connsiteY18" fmla="*/ 533400 h 636683"/>
                <a:gd name="connsiteX19" fmla="*/ 214313 w 425962"/>
                <a:gd name="connsiteY19" fmla="*/ 561975 h 636683"/>
                <a:gd name="connsiteX20" fmla="*/ 200025 w 425962"/>
                <a:gd name="connsiteY20" fmla="*/ 571500 h 636683"/>
                <a:gd name="connsiteX21" fmla="*/ 166688 w 425962"/>
                <a:gd name="connsiteY21" fmla="*/ 581025 h 636683"/>
                <a:gd name="connsiteX22" fmla="*/ 152400 w 425962"/>
                <a:gd name="connsiteY22" fmla="*/ 585787 h 636683"/>
                <a:gd name="connsiteX23" fmla="*/ 133350 w 425962"/>
                <a:gd name="connsiteY23" fmla="*/ 604837 h 636683"/>
                <a:gd name="connsiteX24" fmla="*/ 119063 w 425962"/>
                <a:gd name="connsiteY24" fmla="*/ 614362 h 636683"/>
                <a:gd name="connsiteX25" fmla="*/ 90488 w 425962"/>
                <a:gd name="connsiteY25" fmla="*/ 623887 h 636683"/>
                <a:gd name="connsiteX26" fmla="*/ 0 w 425962"/>
                <a:gd name="connsiteY26" fmla="*/ 628650 h 63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5962" h="636683">
                  <a:moveTo>
                    <a:pt x="409575" y="0"/>
                  </a:moveTo>
                  <a:cubicBezTo>
                    <a:pt x="407988" y="20637"/>
                    <a:pt x="407380" y="41374"/>
                    <a:pt x="404813" y="61912"/>
                  </a:cubicBezTo>
                  <a:cubicBezTo>
                    <a:pt x="404190" y="66894"/>
                    <a:pt x="400050" y="71180"/>
                    <a:pt x="400050" y="76200"/>
                  </a:cubicBezTo>
                  <a:cubicBezTo>
                    <a:pt x="400050" y="103123"/>
                    <a:pt x="402878" y="108495"/>
                    <a:pt x="409575" y="128587"/>
                  </a:cubicBezTo>
                  <a:cubicBezTo>
                    <a:pt x="411163" y="153987"/>
                    <a:pt x="411925" y="179452"/>
                    <a:pt x="414338" y="204787"/>
                  </a:cubicBezTo>
                  <a:cubicBezTo>
                    <a:pt x="415105" y="212845"/>
                    <a:pt x="417769" y="220615"/>
                    <a:pt x="419100" y="228600"/>
                  </a:cubicBezTo>
                  <a:cubicBezTo>
                    <a:pt x="420945" y="239672"/>
                    <a:pt x="422275" y="250825"/>
                    <a:pt x="423863" y="261937"/>
                  </a:cubicBezTo>
                  <a:cubicBezTo>
                    <a:pt x="422275" y="280987"/>
                    <a:pt x="425962" y="301245"/>
                    <a:pt x="419100" y="319087"/>
                  </a:cubicBezTo>
                  <a:cubicBezTo>
                    <a:pt x="416750" y="325196"/>
                    <a:pt x="402977" y="317996"/>
                    <a:pt x="400050" y="323850"/>
                  </a:cubicBezTo>
                  <a:cubicBezTo>
                    <a:pt x="372403" y="379146"/>
                    <a:pt x="416724" y="359566"/>
                    <a:pt x="381000" y="371475"/>
                  </a:cubicBezTo>
                  <a:cubicBezTo>
                    <a:pt x="369033" y="407378"/>
                    <a:pt x="385174" y="363129"/>
                    <a:pt x="366713" y="400050"/>
                  </a:cubicBezTo>
                  <a:cubicBezTo>
                    <a:pt x="364468" y="404540"/>
                    <a:pt x="365086" y="410417"/>
                    <a:pt x="361950" y="414337"/>
                  </a:cubicBezTo>
                  <a:cubicBezTo>
                    <a:pt x="355235" y="422730"/>
                    <a:pt x="342787" y="425487"/>
                    <a:pt x="333375" y="428625"/>
                  </a:cubicBezTo>
                  <a:cubicBezTo>
                    <a:pt x="331788" y="433387"/>
                    <a:pt x="331749" y="438992"/>
                    <a:pt x="328613" y="442912"/>
                  </a:cubicBezTo>
                  <a:cubicBezTo>
                    <a:pt x="325037" y="447382"/>
                    <a:pt x="318722" y="448773"/>
                    <a:pt x="314325" y="452437"/>
                  </a:cubicBezTo>
                  <a:cubicBezTo>
                    <a:pt x="309151" y="456749"/>
                    <a:pt x="304800" y="461962"/>
                    <a:pt x="300038" y="466725"/>
                  </a:cubicBezTo>
                  <a:cubicBezTo>
                    <a:pt x="298450" y="471487"/>
                    <a:pt x="298411" y="477092"/>
                    <a:pt x="295275" y="481012"/>
                  </a:cubicBezTo>
                  <a:cubicBezTo>
                    <a:pt x="288560" y="489405"/>
                    <a:pt x="276112" y="492162"/>
                    <a:pt x="266700" y="495300"/>
                  </a:cubicBezTo>
                  <a:cubicBezTo>
                    <a:pt x="244475" y="528637"/>
                    <a:pt x="257175" y="517525"/>
                    <a:pt x="233363" y="533400"/>
                  </a:cubicBezTo>
                  <a:cubicBezTo>
                    <a:pt x="227013" y="542925"/>
                    <a:pt x="223838" y="555625"/>
                    <a:pt x="214313" y="561975"/>
                  </a:cubicBezTo>
                  <a:cubicBezTo>
                    <a:pt x="209550" y="565150"/>
                    <a:pt x="205145" y="568940"/>
                    <a:pt x="200025" y="571500"/>
                  </a:cubicBezTo>
                  <a:cubicBezTo>
                    <a:pt x="192417" y="575304"/>
                    <a:pt x="173803" y="578992"/>
                    <a:pt x="166688" y="581025"/>
                  </a:cubicBezTo>
                  <a:cubicBezTo>
                    <a:pt x="161861" y="582404"/>
                    <a:pt x="157163" y="584200"/>
                    <a:pt x="152400" y="585787"/>
                  </a:cubicBezTo>
                  <a:cubicBezTo>
                    <a:pt x="144781" y="608648"/>
                    <a:pt x="153671" y="594677"/>
                    <a:pt x="133350" y="604837"/>
                  </a:cubicBezTo>
                  <a:cubicBezTo>
                    <a:pt x="128231" y="607397"/>
                    <a:pt x="124293" y="612037"/>
                    <a:pt x="119063" y="614362"/>
                  </a:cubicBezTo>
                  <a:cubicBezTo>
                    <a:pt x="109888" y="618440"/>
                    <a:pt x="100013" y="620712"/>
                    <a:pt x="90488" y="623887"/>
                  </a:cubicBezTo>
                  <a:cubicBezTo>
                    <a:pt x="52102" y="636683"/>
                    <a:pt x="81229" y="628650"/>
                    <a:pt x="0" y="62865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6" name="15 Forma libre"/>
            <p:cNvSpPr/>
            <p:nvPr/>
          </p:nvSpPr>
          <p:spPr>
            <a:xfrm>
              <a:off x="6986588" y="5295900"/>
              <a:ext cx="681037" cy="33338"/>
            </a:xfrm>
            <a:custGeom>
              <a:avLst/>
              <a:gdLst>
                <a:gd name="connsiteX0" fmla="*/ 681037 w 681037"/>
                <a:gd name="connsiteY0" fmla="*/ 23971 h 33496"/>
                <a:gd name="connsiteX1" fmla="*/ 400050 w 681037"/>
                <a:gd name="connsiteY1" fmla="*/ 28733 h 33496"/>
                <a:gd name="connsiteX2" fmla="*/ 385762 w 681037"/>
                <a:gd name="connsiteY2" fmla="*/ 33496 h 33496"/>
                <a:gd name="connsiteX3" fmla="*/ 347662 w 681037"/>
                <a:gd name="connsiteY3" fmla="*/ 23971 h 33496"/>
                <a:gd name="connsiteX4" fmla="*/ 66675 w 681037"/>
                <a:gd name="connsiteY4" fmla="*/ 19208 h 33496"/>
                <a:gd name="connsiteX5" fmla="*/ 52387 w 681037"/>
                <a:gd name="connsiteY5" fmla="*/ 4921 h 33496"/>
                <a:gd name="connsiteX6" fmla="*/ 0 w 681037"/>
                <a:gd name="connsiteY6" fmla="*/ 158 h 3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037" h="33496">
                  <a:moveTo>
                    <a:pt x="681037" y="23971"/>
                  </a:moveTo>
                  <a:lnTo>
                    <a:pt x="400050" y="28733"/>
                  </a:lnTo>
                  <a:cubicBezTo>
                    <a:pt x="395032" y="28895"/>
                    <a:pt x="390782" y="33496"/>
                    <a:pt x="385762" y="33496"/>
                  </a:cubicBezTo>
                  <a:cubicBezTo>
                    <a:pt x="204671" y="33496"/>
                    <a:pt x="464120" y="27728"/>
                    <a:pt x="347662" y="23971"/>
                  </a:cubicBezTo>
                  <a:cubicBezTo>
                    <a:pt x="254035" y="20951"/>
                    <a:pt x="160337" y="20796"/>
                    <a:pt x="66675" y="19208"/>
                  </a:cubicBezTo>
                  <a:cubicBezTo>
                    <a:pt x="61912" y="14446"/>
                    <a:pt x="58824" y="6902"/>
                    <a:pt x="52387" y="4921"/>
                  </a:cubicBezTo>
                  <a:cubicBezTo>
                    <a:pt x="36394" y="0"/>
                    <a:pt x="17412" y="158"/>
                    <a:pt x="0" y="158"/>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7" name="16 Forma libre"/>
            <p:cNvSpPr/>
            <p:nvPr/>
          </p:nvSpPr>
          <p:spPr>
            <a:xfrm>
              <a:off x="5945188" y="5734050"/>
              <a:ext cx="188912" cy="509588"/>
            </a:xfrm>
            <a:custGeom>
              <a:avLst/>
              <a:gdLst>
                <a:gd name="connsiteX0" fmla="*/ 32504 w 189666"/>
                <a:gd name="connsiteY0" fmla="*/ 509578 h 509578"/>
                <a:gd name="connsiteX1" fmla="*/ 27741 w 189666"/>
                <a:gd name="connsiteY1" fmla="*/ 495290 h 509578"/>
                <a:gd name="connsiteX2" fmla="*/ 18216 w 189666"/>
                <a:gd name="connsiteY2" fmla="*/ 347653 h 509578"/>
                <a:gd name="connsiteX3" fmla="*/ 137279 w 189666"/>
                <a:gd name="connsiteY3" fmla="*/ 333365 h 509578"/>
                <a:gd name="connsiteX4" fmla="*/ 146804 w 189666"/>
                <a:gd name="connsiteY4" fmla="*/ 319078 h 509578"/>
                <a:gd name="connsiteX5" fmla="*/ 161091 w 189666"/>
                <a:gd name="connsiteY5" fmla="*/ 290503 h 509578"/>
                <a:gd name="connsiteX6" fmla="*/ 170616 w 189666"/>
                <a:gd name="connsiteY6" fmla="*/ 257165 h 509578"/>
                <a:gd name="connsiteX7" fmla="*/ 175379 w 189666"/>
                <a:gd name="connsiteY7" fmla="*/ 242878 h 509578"/>
                <a:gd name="connsiteX8" fmla="*/ 175379 w 189666"/>
                <a:gd name="connsiteY8" fmla="*/ 95240 h 509578"/>
                <a:gd name="connsiteX9" fmla="*/ 170616 w 189666"/>
                <a:gd name="connsiteY9" fmla="*/ 80953 h 509578"/>
                <a:gd name="connsiteX10" fmla="*/ 189666 w 189666"/>
                <a:gd name="connsiteY10" fmla="*/ 4753 h 50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666" h="509578">
                  <a:moveTo>
                    <a:pt x="32504" y="509578"/>
                  </a:moveTo>
                  <a:cubicBezTo>
                    <a:pt x="30916" y="504815"/>
                    <a:pt x="28064" y="500300"/>
                    <a:pt x="27741" y="495290"/>
                  </a:cubicBezTo>
                  <a:cubicBezTo>
                    <a:pt x="17858" y="342099"/>
                    <a:pt x="37604" y="405808"/>
                    <a:pt x="18216" y="347653"/>
                  </a:cubicBezTo>
                  <a:cubicBezTo>
                    <a:pt x="65979" y="315812"/>
                    <a:pt x="0" y="356245"/>
                    <a:pt x="137279" y="333365"/>
                  </a:cubicBezTo>
                  <a:cubicBezTo>
                    <a:pt x="142925" y="332424"/>
                    <a:pt x="143629" y="323840"/>
                    <a:pt x="146804" y="319078"/>
                  </a:cubicBezTo>
                  <a:cubicBezTo>
                    <a:pt x="158771" y="283171"/>
                    <a:pt x="142630" y="327425"/>
                    <a:pt x="161091" y="290503"/>
                  </a:cubicBezTo>
                  <a:cubicBezTo>
                    <a:pt x="164900" y="282886"/>
                    <a:pt x="168580" y="264292"/>
                    <a:pt x="170616" y="257165"/>
                  </a:cubicBezTo>
                  <a:cubicBezTo>
                    <a:pt x="171995" y="252338"/>
                    <a:pt x="173791" y="247640"/>
                    <a:pt x="175379" y="242878"/>
                  </a:cubicBezTo>
                  <a:cubicBezTo>
                    <a:pt x="180971" y="170170"/>
                    <a:pt x="183176" y="177104"/>
                    <a:pt x="175379" y="95240"/>
                  </a:cubicBezTo>
                  <a:cubicBezTo>
                    <a:pt x="174903" y="90243"/>
                    <a:pt x="172204" y="85715"/>
                    <a:pt x="170616" y="80953"/>
                  </a:cubicBezTo>
                  <a:cubicBezTo>
                    <a:pt x="175676" y="0"/>
                    <a:pt x="149929" y="4753"/>
                    <a:pt x="189666" y="4753"/>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1" name="20 Forma libre"/>
            <p:cNvSpPr/>
            <p:nvPr/>
          </p:nvSpPr>
          <p:spPr>
            <a:xfrm>
              <a:off x="5711825" y="4951413"/>
              <a:ext cx="419100" cy="706437"/>
            </a:xfrm>
            <a:custGeom>
              <a:avLst/>
              <a:gdLst>
                <a:gd name="connsiteX0" fmla="*/ 70295 w 419361"/>
                <a:gd name="connsiteY0" fmla="*/ 850 h 705700"/>
                <a:gd name="connsiteX1" fmla="*/ 41720 w 419361"/>
                <a:gd name="connsiteY1" fmla="*/ 5613 h 705700"/>
                <a:gd name="connsiteX2" fmla="*/ 36958 w 419361"/>
                <a:gd name="connsiteY2" fmla="*/ 24663 h 705700"/>
                <a:gd name="connsiteX3" fmla="*/ 22670 w 419361"/>
                <a:gd name="connsiteY3" fmla="*/ 29425 h 705700"/>
                <a:gd name="connsiteX4" fmla="*/ 3620 w 419361"/>
                <a:gd name="connsiteY4" fmla="*/ 58000 h 705700"/>
                <a:gd name="connsiteX5" fmla="*/ 13145 w 419361"/>
                <a:gd name="connsiteY5" fmla="*/ 86575 h 705700"/>
                <a:gd name="connsiteX6" fmla="*/ 17908 w 419361"/>
                <a:gd name="connsiteY6" fmla="*/ 100863 h 705700"/>
                <a:gd name="connsiteX7" fmla="*/ 32195 w 419361"/>
                <a:gd name="connsiteY7" fmla="*/ 143725 h 705700"/>
                <a:gd name="connsiteX8" fmla="*/ 41720 w 419361"/>
                <a:gd name="connsiteY8" fmla="*/ 172300 h 705700"/>
                <a:gd name="connsiteX9" fmla="*/ 46483 w 419361"/>
                <a:gd name="connsiteY9" fmla="*/ 186588 h 705700"/>
                <a:gd name="connsiteX10" fmla="*/ 51245 w 419361"/>
                <a:gd name="connsiteY10" fmla="*/ 205638 h 705700"/>
                <a:gd name="connsiteX11" fmla="*/ 75058 w 419361"/>
                <a:gd name="connsiteY11" fmla="*/ 234213 h 705700"/>
                <a:gd name="connsiteX12" fmla="*/ 79820 w 419361"/>
                <a:gd name="connsiteY12" fmla="*/ 248500 h 705700"/>
                <a:gd name="connsiteX13" fmla="*/ 289370 w 419361"/>
                <a:gd name="connsiteY13" fmla="*/ 272313 h 705700"/>
                <a:gd name="connsiteX14" fmla="*/ 298895 w 419361"/>
                <a:gd name="connsiteY14" fmla="*/ 377088 h 705700"/>
                <a:gd name="connsiteX15" fmla="*/ 294133 w 419361"/>
                <a:gd name="connsiteY15" fmla="*/ 481863 h 705700"/>
                <a:gd name="connsiteX16" fmla="*/ 298895 w 419361"/>
                <a:gd name="connsiteY16" fmla="*/ 539013 h 705700"/>
                <a:gd name="connsiteX17" fmla="*/ 313183 w 419361"/>
                <a:gd name="connsiteY17" fmla="*/ 543775 h 705700"/>
                <a:gd name="connsiteX18" fmla="*/ 317945 w 419361"/>
                <a:gd name="connsiteY18" fmla="*/ 562825 h 705700"/>
                <a:gd name="connsiteX19" fmla="*/ 375095 w 419361"/>
                <a:gd name="connsiteY19" fmla="*/ 567588 h 705700"/>
                <a:gd name="connsiteX20" fmla="*/ 394145 w 419361"/>
                <a:gd name="connsiteY20" fmla="*/ 577113 h 705700"/>
                <a:gd name="connsiteX21" fmla="*/ 413195 w 419361"/>
                <a:gd name="connsiteY21" fmla="*/ 581875 h 705700"/>
                <a:gd name="connsiteX22" fmla="*/ 417958 w 419361"/>
                <a:gd name="connsiteY22" fmla="*/ 596163 h 705700"/>
                <a:gd name="connsiteX23" fmla="*/ 417958 w 419361"/>
                <a:gd name="connsiteY23" fmla="*/ 705700 h 70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9361" h="705700">
                  <a:moveTo>
                    <a:pt x="70295" y="850"/>
                  </a:moveTo>
                  <a:cubicBezTo>
                    <a:pt x="60770" y="2438"/>
                    <a:pt x="49578" y="0"/>
                    <a:pt x="41720" y="5613"/>
                  </a:cubicBezTo>
                  <a:cubicBezTo>
                    <a:pt x="36394" y="9418"/>
                    <a:pt x="41047" y="19552"/>
                    <a:pt x="36958" y="24663"/>
                  </a:cubicBezTo>
                  <a:cubicBezTo>
                    <a:pt x="33822" y="28583"/>
                    <a:pt x="27433" y="27838"/>
                    <a:pt x="22670" y="29425"/>
                  </a:cubicBezTo>
                  <a:cubicBezTo>
                    <a:pt x="16320" y="38950"/>
                    <a:pt x="0" y="47140"/>
                    <a:pt x="3620" y="58000"/>
                  </a:cubicBezTo>
                  <a:lnTo>
                    <a:pt x="13145" y="86575"/>
                  </a:lnTo>
                  <a:lnTo>
                    <a:pt x="17908" y="100863"/>
                  </a:lnTo>
                  <a:cubicBezTo>
                    <a:pt x="28631" y="165211"/>
                    <a:pt x="14338" y="103546"/>
                    <a:pt x="32195" y="143725"/>
                  </a:cubicBezTo>
                  <a:cubicBezTo>
                    <a:pt x="36273" y="152900"/>
                    <a:pt x="38545" y="162775"/>
                    <a:pt x="41720" y="172300"/>
                  </a:cubicBezTo>
                  <a:cubicBezTo>
                    <a:pt x="43308" y="177063"/>
                    <a:pt x="45266" y="181718"/>
                    <a:pt x="46483" y="186588"/>
                  </a:cubicBezTo>
                  <a:cubicBezTo>
                    <a:pt x="48070" y="192938"/>
                    <a:pt x="48667" y="199622"/>
                    <a:pt x="51245" y="205638"/>
                  </a:cubicBezTo>
                  <a:cubicBezTo>
                    <a:pt x="56217" y="217240"/>
                    <a:pt x="66477" y="225632"/>
                    <a:pt x="75058" y="234213"/>
                  </a:cubicBezTo>
                  <a:cubicBezTo>
                    <a:pt x="76645" y="238975"/>
                    <a:pt x="78441" y="243673"/>
                    <a:pt x="79820" y="248500"/>
                  </a:cubicBezTo>
                  <a:cubicBezTo>
                    <a:pt x="104210" y="333863"/>
                    <a:pt x="46070" y="266654"/>
                    <a:pt x="289370" y="272313"/>
                  </a:cubicBezTo>
                  <a:cubicBezTo>
                    <a:pt x="302850" y="312748"/>
                    <a:pt x="298895" y="296662"/>
                    <a:pt x="298895" y="377088"/>
                  </a:cubicBezTo>
                  <a:cubicBezTo>
                    <a:pt x="298895" y="412049"/>
                    <a:pt x="295720" y="446938"/>
                    <a:pt x="294133" y="481863"/>
                  </a:cubicBezTo>
                  <a:cubicBezTo>
                    <a:pt x="295720" y="500913"/>
                    <a:pt x="293273" y="520742"/>
                    <a:pt x="298895" y="539013"/>
                  </a:cubicBezTo>
                  <a:cubicBezTo>
                    <a:pt x="300371" y="543811"/>
                    <a:pt x="310047" y="539855"/>
                    <a:pt x="313183" y="543775"/>
                  </a:cubicBezTo>
                  <a:cubicBezTo>
                    <a:pt x="317272" y="548886"/>
                    <a:pt x="311836" y="560475"/>
                    <a:pt x="317945" y="562825"/>
                  </a:cubicBezTo>
                  <a:cubicBezTo>
                    <a:pt x="335787" y="569687"/>
                    <a:pt x="356045" y="566000"/>
                    <a:pt x="375095" y="567588"/>
                  </a:cubicBezTo>
                  <a:cubicBezTo>
                    <a:pt x="381445" y="570763"/>
                    <a:pt x="387497" y="574620"/>
                    <a:pt x="394145" y="577113"/>
                  </a:cubicBezTo>
                  <a:cubicBezTo>
                    <a:pt x="400274" y="579411"/>
                    <a:pt x="408084" y="577786"/>
                    <a:pt x="413195" y="581875"/>
                  </a:cubicBezTo>
                  <a:cubicBezTo>
                    <a:pt x="417115" y="585011"/>
                    <a:pt x="417765" y="591146"/>
                    <a:pt x="417958" y="596163"/>
                  </a:cubicBezTo>
                  <a:cubicBezTo>
                    <a:pt x="419361" y="632648"/>
                    <a:pt x="417958" y="669188"/>
                    <a:pt x="417958" y="70570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2" name="21 Forma libre"/>
            <p:cNvSpPr/>
            <p:nvPr/>
          </p:nvSpPr>
          <p:spPr>
            <a:xfrm>
              <a:off x="5978525" y="5395913"/>
              <a:ext cx="158750" cy="338137"/>
            </a:xfrm>
            <a:custGeom>
              <a:avLst/>
              <a:gdLst>
                <a:gd name="connsiteX0" fmla="*/ 141014 w 158600"/>
                <a:gd name="connsiteY0" fmla="*/ 338176 h 338176"/>
                <a:gd name="connsiteX1" fmla="*/ 131489 w 158600"/>
                <a:gd name="connsiteY1" fmla="*/ 309601 h 338176"/>
                <a:gd name="connsiteX2" fmla="*/ 141014 w 158600"/>
                <a:gd name="connsiteY2" fmla="*/ 214351 h 338176"/>
                <a:gd name="connsiteX3" fmla="*/ 136251 w 158600"/>
                <a:gd name="connsiteY3" fmla="*/ 123864 h 338176"/>
                <a:gd name="connsiteX4" fmla="*/ 31476 w 158600"/>
                <a:gd name="connsiteY4" fmla="*/ 100051 h 338176"/>
                <a:gd name="connsiteX5" fmla="*/ 26714 w 158600"/>
                <a:gd name="connsiteY5" fmla="*/ 42901 h 338176"/>
                <a:gd name="connsiteX6" fmla="*/ 21951 w 158600"/>
                <a:gd name="connsiteY6" fmla="*/ 23851 h 33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600" h="338176">
                  <a:moveTo>
                    <a:pt x="141014" y="338176"/>
                  </a:moveTo>
                  <a:cubicBezTo>
                    <a:pt x="137839" y="328651"/>
                    <a:pt x="130899" y="319624"/>
                    <a:pt x="131489" y="309601"/>
                  </a:cubicBezTo>
                  <a:cubicBezTo>
                    <a:pt x="136546" y="223627"/>
                    <a:pt x="127702" y="254286"/>
                    <a:pt x="141014" y="214351"/>
                  </a:cubicBezTo>
                  <a:cubicBezTo>
                    <a:pt x="139426" y="184189"/>
                    <a:pt x="158600" y="144181"/>
                    <a:pt x="136251" y="123864"/>
                  </a:cubicBezTo>
                  <a:cubicBezTo>
                    <a:pt x="0" y="0"/>
                    <a:pt x="50159" y="174776"/>
                    <a:pt x="31476" y="100051"/>
                  </a:cubicBezTo>
                  <a:cubicBezTo>
                    <a:pt x="29889" y="81001"/>
                    <a:pt x="29240" y="61849"/>
                    <a:pt x="26714" y="42901"/>
                  </a:cubicBezTo>
                  <a:cubicBezTo>
                    <a:pt x="21449" y="3413"/>
                    <a:pt x="21951" y="41128"/>
                    <a:pt x="21951" y="23851"/>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3" name="22 Forma libre"/>
            <p:cNvSpPr/>
            <p:nvPr/>
          </p:nvSpPr>
          <p:spPr>
            <a:xfrm>
              <a:off x="5300663" y="3738563"/>
              <a:ext cx="185737" cy="430212"/>
            </a:xfrm>
            <a:custGeom>
              <a:avLst/>
              <a:gdLst>
                <a:gd name="connsiteX0" fmla="*/ 85096 w 185108"/>
                <a:gd name="connsiteY0" fmla="*/ 0 h 430729"/>
                <a:gd name="connsiteX1" fmla="*/ 104146 w 185108"/>
                <a:gd name="connsiteY1" fmla="*/ 4762 h 430729"/>
                <a:gd name="connsiteX2" fmla="*/ 108908 w 185108"/>
                <a:gd name="connsiteY2" fmla="*/ 23812 h 430729"/>
                <a:gd name="connsiteX3" fmla="*/ 127958 w 185108"/>
                <a:gd name="connsiteY3" fmla="*/ 52387 h 430729"/>
                <a:gd name="connsiteX4" fmla="*/ 137483 w 185108"/>
                <a:gd name="connsiteY4" fmla="*/ 66675 h 430729"/>
                <a:gd name="connsiteX5" fmla="*/ 151771 w 185108"/>
                <a:gd name="connsiteY5" fmla="*/ 71437 h 430729"/>
                <a:gd name="connsiteX6" fmla="*/ 166058 w 185108"/>
                <a:gd name="connsiteY6" fmla="*/ 85725 h 430729"/>
                <a:gd name="connsiteX7" fmla="*/ 175583 w 185108"/>
                <a:gd name="connsiteY7" fmla="*/ 114300 h 430729"/>
                <a:gd name="connsiteX8" fmla="*/ 185108 w 185108"/>
                <a:gd name="connsiteY8" fmla="*/ 147637 h 430729"/>
                <a:gd name="connsiteX9" fmla="*/ 175583 w 185108"/>
                <a:gd name="connsiteY9" fmla="*/ 195262 h 430729"/>
                <a:gd name="connsiteX10" fmla="*/ 170821 w 185108"/>
                <a:gd name="connsiteY10" fmla="*/ 214312 h 430729"/>
                <a:gd name="connsiteX11" fmla="*/ 151771 w 185108"/>
                <a:gd name="connsiteY11" fmla="*/ 219075 h 430729"/>
                <a:gd name="connsiteX12" fmla="*/ 123196 w 185108"/>
                <a:gd name="connsiteY12" fmla="*/ 261937 h 430729"/>
                <a:gd name="connsiteX13" fmla="*/ 113671 w 185108"/>
                <a:gd name="connsiteY13" fmla="*/ 276225 h 430729"/>
                <a:gd name="connsiteX14" fmla="*/ 99383 w 185108"/>
                <a:gd name="connsiteY14" fmla="*/ 285750 h 430729"/>
                <a:gd name="connsiteX15" fmla="*/ 75571 w 185108"/>
                <a:gd name="connsiteY15" fmla="*/ 328612 h 430729"/>
                <a:gd name="connsiteX16" fmla="*/ 66046 w 185108"/>
                <a:gd name="connsiteY16" fmla="*/ 342900 h 430729"/>
                <a:gd name="connsiteX17" fmla="*/ 51758 w 185108"/>
                <a:gd name="connsiteY17" fmla="*/ 371475 h 430729"/>
                <a:gd name="connsiteX18" fmla="*/ 37471 w 185108"/>
                <a:gd name="connsiteY18" fmla="*/ 385762 h 430729"/>
                <a:gd name="connsiteX19" fmla="*/ 23183 w 185108"/>
                <a:gd name="connsiteY19" fmla="*/ 414337 h 430729"/>
                <a:gd name="connsiteX20" fmla="*/ 18421 w 185108"/>
                <a:gd name="connsiteY20" fmla="*/ 414337 h 43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5108" h="430729">
                  <a:moveTo>
                    <a:pt x="85096" y="0"/>
                  </a:moveTo>
                  <a:cubicBezTo>
                    <a:pt x="91446" y="1587"/>
                    <a:pt x="99518" y="134"/>
                    <a:pt x="104146" y="4762"/>
                  </a:cubicBezTo>
                  <a:cubicBezTo>
                    <a:pt x="108774" y="9390"/>
                    <a:pt x="105981" y="17958"/>
                    <a:pt x="108908" y="23812"/>
                  </a:cubicBezTo>
                  <a:cubicBezTo>
                    <a:pt x="114027" y="34051"/>
                    <a:pt x="121608" y="42862"/>
                    <a:pt x="127958" y="52387"/>
                  </a:cubicBezTo>
                  <a:cubicBezTo>
                    <a:pt x="131133" y="57150"/>
                    <a:pt x="132053" y="64865"/>
                    <a:pt x="137483" y="66675"/>
                  </a:cubicBezTo>
                  <a:lnTo>
                    <a:pt x="151771" y="71437"/>
                  </a:lnTo>
                  <a:cubicBezTo>
                    <a:pt x="156533" y="76200"/>
                    <a:pt x="162787" y="79837"/>
                    <a:pt x="166058" y="85725"/>
                  </a:cubicBezTo>
                  <a:cubicBezTo>
                    <a:pt x="170934" y="94502"/>
                    <a:pt x="172408" y="104775"/>
                    <a:pt x="175583" y="114300"/>
                  </a:cubicBezTo>
                  <a:cubicBezTo>
                    <a:pt x="182418" y="134804"/>
                    <a:pt x="179126" y="123707"/>
                    <a:pt x="185108" y="147637"/>
                  </a:cubicBezTo>
                  <a:cubicBezTo>
                    <a:pt x="176979" y="204545"/>
                    <a:pt x="185084" y="162008"/>
                    <a:pt x="175583" y="195262"/>
                  </a:cubicBezTo>
                  <a:cubicBezTo>
                    <a:pt x="173785" y="201556"/>
                    <a:pt x="175449" y="209684"/>
                    <a:pt x="170821" y="214312"/>
                  </a:cubicBezTo>
                  <a:cubicBezTo>
                    <a:pt x="166193" y="218940"/>
                    <a:pt x="158121" y="217487"/>
                    <a:pt x="151771" y="219075"/>
                  </a:cubicBezTo>
                  <a:lnTo>
                    <a:pt x="123196" y="261937"/>
                  </a:lnTo>
                  <a:cubicBezTo>
                    <a:pt x="120021" y="266700"/>
                    <a:pt x="118434" y="273050"/>
                    <a:pt x="113671" y="276225"/>
                  </a:cubicBezTo>
                  <a:lnTo>
                    <a:pt x="99383" y="285750"/>
                  </a:lnTo>
                  <a:cubicBezTo>
                    <a:pt x="91001" y="310898"/>
                    <a:pt x="97406" y="295859"/>
                    <a:pt x="75571" y="328612"/>
                  </a:cubicBezTo>
                  <a:cubicBezTo>
                    <a:pt x="72396" y="333375"/>
                    <a:pt x="67856" y="337470"/>
                    <a:pt x="66046" y="342900"/>
                  </a:cubicBezTo>
                  <a:cubicBezTo>
                    <a:pt x="61273" y="357218"/>
                    <a:pt x="62015" y="359166"/>
                    <a:pt x="51758" y="371475"/>
                  </a:cubicBezTo>
                  <a:cubicBezTo>
                    <a:pt x="47446" y="376649"/>
                    <a:pt x="41783" y="380588"/>
                    <a:pt x="37471" y="385762"/>
                  </a:cubicBezTo>
                  <a:cubicBezTo>
                    <a:pt x="0" y="430729"/>
                    <a:pt x="51824" y="371377"/>
                    <a:pt x="23183" y="414337"/>
                  </a:cubicBezTo>
                  <a:cubicBezTo>
                    <a:pt x="22302" y="415658"/>
                    <a:pt x="20008" y="414337"/>
                    <a:pt x="18421" y="414337"/>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5" name="24 Forma libre"/>
            <p:cNvSpPr/>
            <p:nvPr/>
          </p:nvSpPr>
          <p:spPr>
            <a:xfrm>
              <a:off x="2709863" y="2211388"/>
              <a:ext cx="1230312" cy="598487"/>
            </a:xfrm>
            <a:custGeom>
              <a:avLst/>
              <a:gdLst>
                <a:gd name="connsiteX0" fmla="*/ 1228725 w 1229584"/>
                <a:gd name="connsiteY0" fmla="*/ 599158 h 599158"/>
                <a:gd name="connsiteX1" fmla="*/ 1223962 w 1229584"/>
                <a:gd name="connsiteY1" fmla="*/ 542008 h 599158"/>
                <a:gd name="connsiteX2" fmla="*/ 1209675 w 1229584"/>
                <a:gd name="connsiteY2" fmla="*/ 537246 h 599158"/>
                <a:gd name="connsiteX3" fmla="*/ 1052512 w 1229584"/>
                <a:gd name="connsiteY3" fmla="*/ 542008 h 599158"/>
                <a:gd name="connsiteX4" fmla="*/ 971550 w 1229584"/>
                <a:gd name="connsiteY4" fmla="*/ 537246 h 599158"/>
                <a:gd name="connsiteX5" fmla="*/ 966787 w 1229584"/>
                <a:gd name="connsiteY5" fmla="*/ 522958 h 599158"/>
                <a:gd name="connsiteX6" fmla="*/ 933450 w 1229584"/>
                <a:gd name="connsiteY6" fmla="*/ 484858 h 599158"/>
                <a:gd name="connsiteX7" fmla="*/ 914400 w 1229584"/>
                <a:gd name="connsiteY7" fmla="*/ 461046 h 599158"/>
                <a:gd name="connsiteX8" fmla="*/ 909637 w 1229584"/>
                <a:gd name="connsiteY8" fmla="*/ 446758 h 599158"/>
                <a:gd name="connsiteX9" fmla="*/ 881062 w 1229584"/>
                <a:gd name="connsiteY9" fmla="*/ 418183 h 599158"/>
                <a:gd name="connsiteX10" fmla="*/ 666750 w 1229584"/>
                <a:gd name="connsiteY10" fmla="*/ 399133 h 599158"/>
                <a:gd name="connsiteX11" fmla="*/ 657225 w 1229584"/>
                <a:gd name="connsiteY11" fmla="*/ 384846 h 599158"/>
                <a:gd name="connsiteX12" fmla="*/ 642937 w 1229584"/>
                <a:gd name="connsiteY12" fmla="*/ 375321 h 599158"/>
                <a:gd name="connsiteX13" fmla="*/ 604837 w 1229584"/>
                <a:gd name="connsiteY13" fmla="*/ 341983 h 599158"/>
                <a:gd name="connsiteX14" fmla="*/ 576262 w 1229584"/>
                <a:gd name="connsiteY14" fmla="*/ 322933 h 599158"/>
                <a:gd name="connsiteX15" fmla="*/ 547687 w 1229584"/>
                <a:gd name="connsiteY15" fmla="*/ 313408 h 599158"/>
                <a:gd name="connsiteX16" fmla="*/ 519112 w 1229584"/>
                <a:gd name="connsiteY16" fmla="*/ 299121 h 599158"/>
                <a:gd name="connsiteX17" fmla="*/ 490537 w 1229584"/>
                <a:gd name="connsiteY17" fmla="*/ 280071 h 599158"/>
                <a:gd name="connsiteX18" fmla="*/ 476250 w 1229584"/>
                <a:gd name="connsiteY18" fmla="*/ 275308 h 599158"/>
                <a:gd name="connsiteX19" fmla="*/ 447675 w 1229584"/>
                <a:gd name="connsiteY19" fmla="*/ 256258 h 599158"/>
                <a:gd name="connsiteX20" fmla="*/ 433387 w 1229584"/>
                <a:gd name="connsiteY20" fmla="*/ 246733 h 599158"/>
                <a:gd name="connsiteX21" fmla="*/ 419100 w 1229584"/>
                <a:gd name="connsiteY21" fmla="*/ 241971 h 599158"/>
                <a:gd name="connsiteX22" fmla="*/ 404812 w 1229584"/>
                <a:gd name="connsiteY22" fmla="*/ 232446 h 599158"/>
                <a:gd name="connsiteX23" fmla="*/ 390525 w 1229584"/>
                <a:gd name="connsiteY23" fmla="*/ 227683 h 599158"/>
                <a:gd name="connsiteX24" fmla="*/ 361950 w 1229584"/>
                <a:gd name="connsiteY24" fmla="*/ 208633 h 599158"/>
                <a:gd name="connsiteX25" fmla="*/ 342900 w 1229584"/>
                <a:gd name="connsiteY25" fmla="*/ 199108 h 599158"/>
                <a:gd name="connsiteX26" fmla="*/ 319087 w 1229584"/>
                <a:gd name="connsiteY26" fmla="*/ 170533 h 599158"/>
                <a:gd name="connsiteX27" fmla="*/ 314325 w 1229584"/>
                <a:gd name="connsiteY27" fmla="*/ 156246 h 599158"/>
                <a:gd name="connsiteX28" fmla="*/ 280987 w 1229584"/>
                <a:gd name="connsiteY28" fmla="*/ 118146 h 599158"/>
                <a:gd name="connsiteX29" fmla="*/ 266700 w 1229584"/>
                <a:gd name="connsiteY29" fmla="*/ 113383 h 599158"/>
                <a:gd name="connsiteX30" fmla="*/ 238125 w 1229584"/>
                <a:gd name="connsiteY30" fmla="*/ 99096 h 599158"/>
                <a:gd name="connsiteX31" fmla="*/ 223837 w 1229584"/>
                <a:gd name="connsiteY31" fmla="*/ 84808 h 599158"/>
                <a:gd name="connsiteX32" fmla="*/ 195262 w 1229584"/>
                <a:gd name="connsiteY32" fmla="*/ 75283 h 599158"/>
                <a:gd name="connsiteX33" fmla="*/ 166687 w 1229584"/>
                <a:gd name="connsiteY33" fmla="*/ 51471 h 599158"/>
                <a:gd name="connsiteX34" fmla="*/ 138112 w 1229584"/>
                <a:gd name="connsiteY34" fmla="*/ 32421 h 599158"/>
                <a:gd name="connsiteX35" fmla="*/ 0 w 1229584"/>
                <a:gd name="connsiteY35" fmla="*/ 22896 h 59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29584" h="599158">
                  <a:moveTo>
                    <a:pt x="1228725" y="599158"/>
                  </a:moveTo>
                  <a:cubicBezTo>
                    <a:pt x="1227137" y="580108"/>
                    <a:pt x="1229584" y="560279"/>
                    <a:pt x="1223962" y="542008"/>
                  </a:cubicBezTo>
                  <a:cubicBezTo>
                    <a:pt x="1222486" y="537210"/>
                    <a:pt x="1214695" y="537246"/>
                    <a:pt x="1209675" y="537246"/>
                  </a:cubicBezTo>
                  <a:cubicBezTo>
                    <a:pt x="1157263" y="537246"/>
                    <a:pt x="1104900" y="540421"/>
                    <a:pt x="1052512" y="542008"/>
                  </a:cubicBezTo>
                  <a:cubicBezTo>
                    <a:pt x="1025525" y="540421"/>
                    <a:pt x="997940" y="543110"/>
                    <a:pt x="971550" y="537246"/>
                  </a:cubicBezTo>
                  <a:cubicBezTo>
                    <a:pt x="966649" y="536157"/>
                    <a:pt x="969225" y="527347"/>
                    <a:pt x="966787" y="522958"/>
                  </a:cubicBezTo>
                  <a:cubicBezTo>
                    <a:pt x="950445" y="493543"/>
                    <a:pt x="954320" y="498772"/>
                    <a:pt x="933450" y="484858"/>
                  </a:cubicBezTo>
                  <a:cubicBezTo>
                    <a:pt x="921477" y="448945"/>
                    <a:pt x="939020" y="491822"/>
                    <a:pt x="914400" y="461046"/>
                  </a:cubicBezTo>
                  <a:cubicBezTo>
                    <a:pt x="911264" y="457126"/>
                    <a:pt x="911882" y="451248"/>
                    <a:pt x="909637" y="446758"/>
                  </a:cubicBezTo>
                  <a:cubicBezTo>
                    <a:pt x="901280" y="430045"/>
                    <a:pt x="896964" y="430110"/>
                    <a:pt x="881062" y="418183"/>
                  </a:cubicBezTo>
                  <a:cubicBezTo>
                    <a:pt x="853867" y="336593"/>
                    <a:pt x="886049" y="418202"/>
                    <a:pt x="666750" y="399133"/>
                  </a:cubicBezTo>
                  <a:cubicBezTo>
                    <a:pt x="661048" y="398637"/>
                    <a:pt x="661272" y="388893"/>
                    <a:pt x="657225" y="384846"/>
                  </a:cubicBezTo>
                  <a:cubicBezTo>
                    <a:pt x="653177" y="380799"/>
                    <a:pt x="647700" y="378496"/>
                    <a:pt x="642937" y="375321"/>
                  </a:cubicBezTo>
                  <a:cubicBezTo>
                    <a:pt x="627062" y="351508"/>
                    <a:pt x="638175" y="364209"/>
                    <a:pt x="604837" y="341983"/>
                  </a:cubicBezTo>
                  <a:lnTo>
                    <a:pt x="576262" y="322933"/>
                  </a:lnTo>
                  <a:cubicBezTo>
                    <a:pt x="566737" y="319758"/>
                    <a:pt x="556041" y="318977"/>
                    <a:pt x="547687" y="313408"/>
                  </a:cubicBezTo>
                  <a:cubicBezTo>
                    <a:pt x="529223" y="301098"/>
                    <a:pt x="538830" y="305693"/>
                    <a:pt x="519112" y="299121"/>
                  </a:cubicBezTo>
                  <a:cubicBezTo>
                    <a:pt x="509587" y="292771"/>
                    <a:pt x="501397" y="283692"/>
                    <a:pt x="490537" y="280071"/>
                  </a:cubicBezTo>
                  <a:cubicBezTo>
                    <a:pt x="485775" y="278483"/>
                    <a:pt x="480638" y="277746"/>
                    <a:pt x="476250" y="275308"/>
                  </a:cubicBezTo>
                  <a:cubicBezTo>
                    <a:pt x="466243" y="269748"/>
                    <a:pt x="457200" y="262608"/>
                    <a:pt x="447675" y="256258"/>
                  </a:cubicBezTo>
                  <a:cubicBezTo>
                    <a:pt x="442912" y="253083"/>
                    <a:pt x="438817" y="248543"/>
                    <a:pt x="433387" y="246733"/>
                  </a:cubicBezTo>
                  <a:lnTo>
                    <a:pt x="419100" y="241971"/>
                  </a:lnTo>
                  <a:cubicBezTo>
                    <a:pt x="414337" y="238796"/>
                    <a:pt x="409932" y="235006"/>
                    <a:pt x="404812" y="232446"/>
                  </a:cubicBezTo>
                  <a:cubicBezTo>
                    <a:pt x="400322" y="230201"/>
                    <a:pt x="394913" y="230121"/>
                    <a:pt x="390525" y="227683"/>
                  </a:cubicBezTo>
                  <a:cubicBezTo>
                    <a:pt x="380518" y="222123"/>
                    <a:pt x="372189" y="213753"/>
                    <a:pt x="361950" y="208633"/>
                  </a:cubicBezTo>
                  <a:cubicBezTo>
                    <a:pt x="355600" y="205458"/>
                    <a:pt x="348677" y="203234"/>
                    <a:pt x="342900" y="199108"/>
                  </a:cubicBezTo>
                  <a:cubicBezTo>
                    <a:pt x="331230" y="190773"/>
                    <a:pt x="326683" y="181927"/>
                    <a:pt x="319087" y="170533"/>
                  </a:cubicBezTo>
                  <a:cubicBezTo>
                    <a:pt x="317500" y="165771"/>
                    <a:pt x="316763" y="160634"/>
                    <a:pt x="314325" y="156246"/>
                  </a:cubicBezTo>
                  <a:cubicBezTo>
                    <a:pt x="303333" y="136461"/>
                    <a:pt x="299183" y="127244"/>
                    <a:pt x="280987" y="118146"/>
                  </a:cubicBezTo>
                  <a:cubicBezTo>
                    <a:pt x="276497" y="115901"/>
                    <a:pt x="271190" y="115628"/>
                    <a:pt x="266700" y="113383"/>
                  </a:cubicBezTo>
                  <a:cubicBezTo>
                    <a:pt x="229779" y="94922"/>
                    <a:pt x="274028" y="111063"/>
                    <a:pt x="238125" y="99096"/>
                  </a:cubicBezTo>
                  <a:cubicBezTo>
                    <a:pt x="233362" y="94333"/>
                    <a:pt x="229725" y="88079"/>
                    <a:pt x="223837" y="84808"/>
                  </a:cubicBezTo>
                  <a:cubicBezTo>
                    <a:pt x="215060" y="79932"/>
                    <a:pt x="195262" y="75283"/>
                    <a:pt x="195262" y="75283"/>
                  </a:cubicBezTo>
                  <a:cubicBezTo>
                    <a:pt x="153514" y="33535"/>
                    <a:pt x="206478" y="84631"/>
                    <a:pt x="166687" y="51471"/>
                  </a:cubicBezTo>
                  <a:cubicBezTo>
                    <a:pt x="142904" y="31651"/>
                    <a:pt x="163222" y="40790"/>
                    <a:pt x="138112" y="32421"/>
                  </a:cubicBezTo>
                  <a:cubicBezTo>
                    <a:pt x="89482" y="0"/>
                    <a:pt x="129549" y="22896"/>
                    <a:pt x="0" y="22896"/>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6" name="25 Forma libre"/>
            <p:cNvSpPr/>
            <p:nvPr/>
          </p:nvSpPr>
          <p:spPr>
            <a:xfrm>
              <a:off x="6891338" y="3605213"/>
              <a:ext cx="476250" cy="1157287"/>
            </a:xfrm>
            <a:custGeom>
              <a:avLst/>
              <a:gdLst>
                <a:gd name="connsiteX0" fmla="*/ 128587 w 476250"/>
                <a:gd name="connsiteY0" fmla="*/ 0 h 1157287"/>
                <a:gd name="connsiteX1" fmla="*/ 147637 w 476250"/>
                <a:gd name="connsiteY1" fmla="*/ 4762 h 1157287"/>
                <a:gd name="connsiteX2" fmla="*/ 152400 w 476250"/>
                <a:gd name="connsiteY2" fmla="*/ 19050 h 1157287"/>
                <a:gd name="connsiteX3" fmla="*/ 161925 w 476250"/>
                <a:gd name="connsiteY3" fmla="*/ 33337 h 1157287"/>
                <a:gd name="connsiteX4" fmla="*/ 190500 w 476250"/>
                <a:gd name="connsiteY4" fmla="*/ 42862 h 1157287"/>
                <a:gd name="connsiteX5" fmla="*/ 200025 w 476250"/>
                <a:gd name="connsiteY5" fmla="*/ 71437 h 1157287"/>
                <a:gd name="connsiteX6" fmla="*/ 204787 w 476250"/>
                <a:gd name="connsiteY6" fmla="*/ 90487 h 1157287"/>
                <a:gd name="connsiteX7" fmla="*/ 219075 w 476250"/>
                <a:gd name="connsiteY7" fmla="*/ 95250 h 1157287"/>
                <a:gd name="connsiteX8" fmla="*/ 223837 w 476250"/>
                <a:gd name="connsiteY8" fmla="*/ 109537 h 1157287"/>
                <a:gd name="connsiteX9" fmla="*/ 228600 w 476250"/>
                <a:gd name="connsiteY9" fmla="*/ 180975 h 1157287"/>
                <a:gd name="connsiteX10" fmla="*/ 247650 w 476250"/>
                <a:gd name="connsiteY10" fmla="*/ 209550 h 1157287"/>
                <a:gd name="connsiteX11" fmla="*/ 252412 w 476250"/>
                <a:gd name="connsiteY11" fmla="*/ 238125 h 1157287"/>
                <a:gd name="connsiteX12" fmla="*/ 285750 w 476250"/>
                <a:gd name="connsiteY12" fmla="*/ 242887 h 1157287"/>
                <a:gd name="connsiteX13" fmla="*/ 300037 w 476250"/>
                <a:gd name="connsiteY13" fmla="*/ 252412 h 1157287"/>
                <a:gd name="connsiteX14" fmla="*/ 319087 w 476250"/>
                <a:gd name="connsiteY14" fmla="*/ 280987 h 1157287"/>
                <a:gd name="connsiteX15" fmla="*/ 347662 w 476250"/>
                <a:gd name="connsiteY15" fmla="*/ 290512 h 1157287"/>
                <a:gd name="connsiteX16" fmla="*/ 376237 w 476250"/>
                <a:gd name="connsiteY16" fmla="*/ 309562 h 1157287"/>
                <a:gd name="connsiteX17" fmla="*/ 404812 w 476250"/>
                <a:gd name="connsiteY17" fmla="*/ 328612 h 1157287"/>
                <a:gd name="connsiteX18" fmla="*/ 414337 w 476250"/>
                <a:gd name="connsiteY18" fmla="*/ 342900 h 1157287"/>
                <a:gd name="connsiteX19" fmla="*/ 442912 w 476250"/>
                <a:gd name="connsiteY19" fmla="*/ 361950 h 1157287"/>
                <a:gd name="connsiteX20" fmla="*/ 452437 w 476250"/>
                <a:gd name="connsiteY20" fmla="*/ 395287 h 1157287"/>
                <a:gd name="connsiteX21" fmla="*/ 461962 w 476250"/>
                <a:gd name="connsiteY21" fmla="*/ 409575 h 1157287"/>
                <a:gd name="connsiteX22" fmla="*/ 476250 w 476250"/>
                <a:gd name="connsiteY22" fmla="*/ 466725 h 1157287"/>
                <a:gd name="connsiteX23" fmla="*/ 466725 w 476250"/>
                <a:gd name="connsiteY23" fmla="*/ 561975 h 1157287"/>
                <a:gd name="connsiteX24" fmla="*/ 447675 w 476250"/>
                <a:gd name="connsiteY24" fmla="*/ 590550 h 1157287"/>
                <a:gd name="connsiteX25" fmla="*/ 442912 w 476250"/>
                <a:gd name="connsiteY25" fmla="*/ 604837 h 1157287"/>
                <a:gd name="connsiteX26" fmla="*/ 438150 w 476250"/>
                <a:gd name="connsiteY26" fmla="*/ 657225 h 1157287"/>
                <a:gd name="connsiteX27" fmla="*/ 428625 w 476250"/>
                <a:gd name="connsiteY27" fmla="*/ 671512 h 1157287"/>
                <a:gd name="connsiteX28" fmla="*/ 419100 w 476250"/>
                <a:gd name="connsiteY28" fmla="*/ 700087 h 1157287"/>
                <a:gd name="connsiteX29" fmla="*/ 414337 w 476250"/>
                <a:gd name="connsiteY29" fmla="*/ 714375 h 1157287"/>
                <a:gd name="connsiteX30" fmla="*/ 404812 w 476250"/>
                <a:gd name="connsiteY30" fmla="*/ 728662 h 1157287"/>
                <a:gd name="connsiteX31" fmla="*/ 390525 w 476250"/>
                <a:gd name="connsiteY31" fmla="*/ 776287 h 1157287"/>
                <a:gd name="connsiteX32" fmla="*/ 385762 w 476250"/>
                <a:gd name="connsiteY32" fmla="*/ 790575 h 1157287"/>
                <a:gd name="connsiteX33" fmla="*/ 357187 w 476250"/>
                <a:gd name="connsiteY33" fmla="*/ 809625 h 1157287"/>
                <a:gd name="connsiteX34" fmla="*/ 342900 w 476250"/>
                <a:gd name="connsiteY34" fmla="*/ 819150 h 1157287"/>
                <a:gd name="connsiteX35" fmla="*/ 314325 w 476250"/>
                <a:gd name="connsiteY35" fmla="*/ 828675 h 1157287"/>
                <a:gd name="connsiteX36" fmla="*/ 285750 w 476250"/>
                <a:gd name="connsiteY36" fmla="*/ 847725 h 1157287"/>
                <a:gd name="connsiteX37" fmla="*/ 276225 w 476250"/>
                <a:gd name="connsiteY37" fmla="*/ 862012 h 1157287"/>
                <a:gd name="connsiteX38" fmla="*/ 271462 w 476250"/>
                <a:gd name="connsiteY38" fmla="*/ 876300 h 1157287"/>
                <a:gd name="connsiteX39" fmla="*/ 257175 w 476250"/>
                <a:gd name="connsiteY39" fmla="*/ 885825 h 1157287"/>
                <a:gd name="connsiteX40" fmla="*/ 252412 w 476250"/>
                <a:gd name="connsiteY40" fmla="*/ 900112 h 1157287"/>
                <a:gd name="connsiteX41" fmla="*/ 228600 w 476250"/>
                <a:gd name="connsiteY41" fmla="*/ 928687 h 1157287"/>
                <a:gd name="connsiteX42" fmla="*/ 223837 w 476250"/>
                <a:gd name="connsiteY42" fmla="*/ 942975 h 1157287"/>
                <a:gd name="connsiteX43" fmla="*/ 204787 w 476250"/>
                <a:gd name="connsiteY43" fmla="*/ 947737 h 1157287"/>
                <a:gd name="connsiteX44" fmla="*/ 176212 w 476250"/>
                <a:gd name="connsiteY44" fmla="*/ 971550 h 1157287"/>
                <a:gd name="connsiteX45" fmla="*/ 133350 w 476250"/>
                <a:gd name="connsiteY45" fmla="*/ 1004887 h 1157287"/>
                <a:gd name="connsiteX46" fmla="*/ 128587 w 476250"/>
                <a:gd name="connsiteY46" fmla="*/ 1019175 h 1157287"/>
                <a:gd name="connsiteX47" fmla="*/ 100012 w 476250"/>
                <a:gd name="connsiteY47" fmla="*/ 1038225 h 1157287"/>
                <a:gd name="connsiteX48" fmla="*/ 76200 w 476250"/>
                <a:gd name="connsiteY48" fmla="*/ 1076325 h 1157287"/>
                <a:gd name="connsiteX49" fmla="*/ 28575 w 476250"/>
                <a:gd name="connsiteY49" fmla="*/ 1123950 h 1157287"/>
                <a:gd name="connsiteX50" fmla="*/ 14287 w 476250"/>
                <a:gd name="connsiteY50" fmla="*/ 1133475 h 1157287"/>
                <a:gd name="connsiteX51" fmla="*/ 0 w 476250"/>
                <a:gd name="connsiteY51" fmla="*/ 1157287 h 11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6250" h="1157287">
                  <a:moveTo>
                    <a:pt x="128587" y="0"/>
                  </a:moveTo>
                  <a:cubicBezTo>
                    <a:pt x="134937" y="1587"/>
                    <a:pt x="142526" y="673"/>
                    <a:pt x="147637" y="4762"/>
                  </a:cubicBezTo>
                  <a:cubicBezTo>
                    <a:pt x="151557" y="7898"/>
                    <a:pt x="150155" y="14560"/>
                    <a:pt x="152400" y="19050"/>
                  </a:cubicBezTo>
                  <a:cubicBezTo>
                    <a:pt x="154960" y="24169"/>
                    <a:pt x="157071" y="30304"/>
                    <a:pt x="161925" y="33337"/>
                  </a:cubicBezTo>
                  <a:cubicBezTo>
                    <a:pt x="170439" y="38658"/>
                    <a:pt x="190500" y="42862"/>
                    <a:pt x="190500" y="42862"/>
                  </a:cubicBezTo>
                  <a:cubicBezTo>
                    <a:pt x="193675" y="52387"/>
                    <a:pt x="197590" y="61696"/>
                    <a:pt x="200025" y="71437"/>
                  </a:cubicBezTo>
                  <a:cubicBezTo>
                    <a:pt x="201612" y="77787"/>
                    <a:pt x="200698" y="85376"/>
                    <a:pt x="204787" y="90487"/>
                  </a:cubicBezTo>
                  <a:cubicBezTo>
                    <a:pt x="207923" y="94407"/>
                    <a:pt x="214312" y="93662"/>
                    <a:pt x="219075" y="95250"/>
                  </a:cubicBezTo>
                  <a:cubicBezTo>
                    <a:pt x="220662" y="100012"/>
                    <a:pt x="223283" y="104548"/>
                    <a:pt x="223837" y="109537"/>
                  </a:cubicBezTo>
                  <a:cubicBezTo>
                    <a:pt x="226473" y="133257"/>
                    <a:pt x="223072" y="157758"/>
                    <a:pt x="228600" y="180975"/>
                  </a:cubicBezTo>
                  <a:cubicBezTo>
                    <a:pt x="231252" y="192111"/>
                    <a:pt x="247650" y="209550"/>
                    <a:pt x="247650" y="209550"/>
                  </a:cubicBezTo>
                  <a:cubicBezTo>
                    <a:pt x="249237" y="219075"/>
                    <a:pt x="245145" y="231766"/>
                    <a:pt x="252412" y="238125"/>
                  </a:cubicBezTo>
                  <a:cubicBezTo>
                    <a:pt x="260860" y="245517"/>
                    <a:pt x="274998" y="239661"/>
                    <a:pt x="285750" y="242887"/>
                  </a:cubicBezTo>
                  <a:cubicBezTo>
                    <a:pt x="291232" y="244532"/>
                    <a:pt x="295275" y="249237"/>
                    <a:pt x="300037" y="252412"/>
                  </a:cubicBezTo>
                  <a:cubicBezTo>
                    <a:pt x="304778" y="271373"/>
                    <a:pt x="300587" y="272765"/>
                    <a:pt x="319087" y="280987"/>
                  </a:cubicBezTo>
                  <a:cubicBezTo>
                    <a:pt x="328262" y="285065"/>
                    <a:pt x="347662" y="290512"/>
                    <a:pt x="347662" y="290512"/>
                  </a:cubicBezTo>
                  <a:cubicBezTo>
                    <a:pt x="393245" y="336095"/>
                    <a:pt x="334882" y="281992"/>
                    <a:pt x="376237" y="309562"/>
                  </a:cubicBezTo>
                  <a:cubicBezTo>
                    <a:pt x="411911" y="333345"/>
                    <a:pt x="370842" y="317289"/>
                    <a:pt x="404812" y="328612"/>
                  </a:cubicBezTo>
                  <a:cubicBezTo>
                    <a:pt x="407987" y="333375"/>
                    <a:pt x="410029" y="339131"/>
                    <a:pt x="414337" y="342900"/>
                  </a:cubicBezTo>
                  <a:cubicBezTo>
                    <a:pt x="422952" y="350438"/>
                    <a:pt x="442912" y="361950"/>
                    <a:pt x="442912" y="361950"/>
                  </a:cubicBezTo>
                  <a:cubicBezTo>
                    <a:pt x="444437" y="368049"/>
                    <a:pt x="449022" y="388458"/>
                    <a:pt x="452437" y="395287"/>
                  </a:cubicBezTo>
                  <a:cubicBezTo>
                    <a:pt x="454997" y="400407"/>
                    <a:pt x="459637" y="404344"/>
                    <a:pt x="461962" y="409575"/>
                  </a:cubicBezTo>
                  <a:cubicBezTo>
                    <a:pt x="472025" y="432216"/>
                    <a:pt x="472256" y="442764"/>
                    <a:pt x="476250" y="466725"/>
                  </a:cubicBezTo>
                  <a:cubicBezTo>
                    <a:pt x="473075" y="498475"/>
                    <a:pt x="473900" y="530884"/>
                    <a:pt x="466725" y="561975"/>
                  </a:cubicBezTo>
                  <a:cubicBezTo>
                    <a:pt x="464151" y="573129"/>
                    <a:pt x="451296" y="579690"/>
                    <a:pt x="447675" y="590550"/>
                  </a:cubicBezTo>
                  <a:lnTo>
                    <a:pt x="442912" y="604837"/>
                  </a:lnTo>
                  <a:cubicBezTo>
                    <a:pt x="441325" y="622300"/>
                    <a:pt x="441824" y="640080"/>
                    <a:pt x="438150" y="657225"/>
                  </a:cubicBezTo>
                  <a:cubicBezTo>
                    <a:pt x="436951" y="662822"/>
                    <a:pt x="430950" y="666282"/>
                    <a:pt x="428625" y="671512"/>
                  </a:cubicBezTo>
                  <a:cubicBezTo>
                    <a:pt x="424547" y="680687"/>
                    <a:pt x="422275" y="690562"/>
                    <a:pt x="419100" y="700087"/>
                  </a:cubicBezTo>
                  <a:cubicBezTo>
                    <a:pt x="417512" y="704850"/>
                    <a:pt x="417122" y="710198"/>
                    <a:pt x="414337" y="714375"/>
                  </a:cubicBezTo>
                  <a:lnTo>
                    <a:pt x="404812" y="728662"/>
                  </a:lnTo>
                  <a:cubicBezTo>
                    <a:pt x="396152" y="789289"/>
                    <a:pt x="407852" y="741635"/>
                    <a:pt x="390525" y="776287"/>
                  </a:cubicBezTo>
                  <a:cubicBezTo>
                    <a:pt x="388280" y="780777"/>
                    <a:pt x="389312" y="787025"/>
                    <a:pt x="385762" y="790575"/>
                  </a:cubicBezTo>
                  <a:cubicBezTo>
                    <a:pt x="377667" y="798670"/>
                    <a:pt x="366712" y="803275"/>
                    <a:pt x="357187" y="809625"/>
                  </a:cubicBezTo>
                  <a:cubicBezTo>
                    <a:pt x="352425" y="812800"/>
                    <a:pt x="348330" y="817340"/>
                    <a:pt x="342900" y="819150"/>
                  </a:cubicBezTo>
                  <a:cubicBezTo>
                    <a:pt x="333375" y="822325"/>
                    <a:pt x="322679" y="823106"/>
                    <a:pt x="314325" y="828675"/>
                  </a:cubicBezTo>
                  <a:lnTo>
                    <a:pt x="285750" y="847725"/>
                  </a:lnTo>
                  <a:cubicBezTo>
                    <a:pt x="282575" y="852487"/>
                    <a:pt x="278785" y="856893"/>
                    <a:pt x="276225" y="862012"/>
                  </a:cubicBezTo>
                  <a:cubicBezTo>
                    <a:pt x="273980" y="866502"/>
                    <a:pt x="274598" y="872380"/>
                    <a:pt x="271462" y="876300"/>
                  </a:cubicBezTo>
                  <a:cubicBezTo>
                    <a:pt x="267886" y="880769"/>
                    <a:pt x="261937" y="882650"/>
                    <a:pt x="257175" y="885825"/>
                  </a:cubicBezTo>
                  <a:cubicBezTo>
                    <a:pt x="255587" y="890587"/>
                    <a:pt x="255197" y="895935"/>
                    <a:pt x="252412" y="900112"/>
                  </a:cubicBezTo>
                  <a:cubicBezTo>
                    <a:pt x="231350" y="931705"/>
                    <a:pt x="244179" y="897530"/>
                    <a:pt x="228600" y="928687"/>
                  </a:cubicBezTo>
                  <a:cubicBezTo>
                    <a:pt x="226355" y="933177"/>
                    <a:pt x="227757" y="939839"/>
                    <a:pt x="223837" y="942975"/>
                  </a:cubicBezTo>
                  <a:cubicBezTo>
                    <a:pt x="218726" y="947064"/>
                    <a:pt x="211137" y="946150"/>
                    <a:pt x="204787" y="947737"/>
                  </a:cubicBezTo>
                  <a:cubicBezTo>
                    <a:pt x="153728" y="981777"/>
                    <a:pt x="231224" y="928763"/>
                    <a:pt x="176212" y="971550"/>
                  </a:cubicBezTo>
                  <a:cubicBezTo>
                    <a:pt x="124943" y="1011426"/>
                    <a:pt x="165786" y="972451"/>
                    <a:pt x="133350" y="1004887"/>
                  </a:cubicBezTo>
                  <a:cubicBezTo>
                    <a:pt x="131762" y="1009650"/>
                    <a:pt x="132137" y="1015625"/>
                    <a:pt x="128587" y="1019175"/>
                  </a:cubicBezTo>
                  <a:cubicBezTo>
                    <a:pt x="120492" y="1027270"/>
                    <a:pt x="100012" y="1038225"/>
                    <a:pt x="100012" y="1038225"/>
                  </a:cubicBezTo>
                  <a:cubicBezTo>
                    <a:pt x="88677" y="1072230"/>
                    <a:pt x="98841" y="1061231"/>
                    <a:pt x="76200" y="1076325"/>
                  </a:cubicBezTo>
                  <a:cubicBezTo>
                    <a:pt x="50800" y="1114424"/>
                    <a:pt x="66675" y="1098551"/>
                    <a:pt x="28575" y="1123950"/>
                  </a:cubicBezTo>
                  <a:lnTo>
                    <a:pt x="14287" y="1133475"/>
                  </a:lnTo>
                  <a:cubicBezTo>
                    <a:pt x="2793" y="1150715"/>
                    <a:pt x="7321" y="1142642"/>
                    <a:pt x="0" y="1157287"/>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7" name="26 Forma libre"/>
            <p:cNvSpPr/>
            <p:nvPr/>
          </p:nvSpPr>
          <p:spPr>
            <a:xfrm>
              <a:off x="5305425" y="4681538"/>
              <a:ext cx="1276350" cy="619125"/>
            </a:xfrm>
            <a:custGeom>
              <a:avLst/>
              <a:gdLst>
                <a:gd name="connsiteX0" fmla="*/ 1276350 w 1276350"/>
                <a:gd name="connsiteY0" fmla="*/ 619125 h 619125"/>
                <a:gd name="connsiteX1" fmla="*/ 1266825 w 1276350"/>
                <a:gd name="connsiteY1" fmla="*/ 604837 h 619125"/>
                <a:gd name="connsiteX2" fmla="*/ 1181100 w 1276350"/>
                <a:gd name="connsiteY2" fmla="*/ 581025 h 619125"/>
                <a:gd name="connsiteX3" fmla="*/ 1166813 w 1276350"/>
                <a:gd name="connsiteY3" fmla="*/ 576262 h 619125"/>
                <a:gd name="connsiteX4" fmla="*/ 1123950 w 1276350"/>
                <a:gd name="connsiteY4" fmla="*/ 566737 h 619125"/>
                <a:gd name="connsiteX5" fmla="*/ 1095375 w 1276350"/>
                <a:gd name="connsiteY5" fmla="*/ 557212 h 619125"/>
                <a:gd name="connsiteX6" fmla="*/ 1033463 w 1276350"/>
                <a:gd name="connsiteY6" fmla="*/ 552450 h 619125"/>
                <a:gd name="connsiteX7" fmla="*/ 947738 w 1276350"/>
                <a:gd name="connsiteY7" fmla="*/ 495300 h 619125"/>
                <a:gd name="connsiteX8" fmla="*/ 933450 w 1276350"/>
                <a:gd name="connsiteY8" fmla="*/ 485775 h 619125"/>
                <a:gd name="connsiteX9" fmla="*/ 919163 w 1276350"/>
                <a:gd name="connsiteY9" fmla="*/ 476250 h 619125"/>
                <a:gd name="connsiteX10" fmla="*/ 857250 w 1276350"/>
                <a:gd name="connsiteY10" fmla="*/ 461962 h 619125"/>
                <a:gd name="connsiteX11" fmla="*/ 833438 w 1276350"/>
                <a:gd name="connsiteY11" fmla="*/ 452437 h 619125"/>
                <a:gd name="connsiteX12" fmla="*/ 819150 w 1276350"/>
                <a:gd name="connsiteY12" fmla="*/ 447675 h 619125"/>
                <a:gd name="connsiteX13" fmla="*/ 804863 w 1276350"/>
                <a:gd name="connsiteY13" fmla="*/ 433387 h 619125"/>
                <a:gd name="connsiteX14" fmla="*/ 757238 w 1276350"/>
                <a:gd name="connsiteY14" fmla="*/ 409575 h 619125"/>
                <a:gd name="connsiteX15" fmla="*/ 742950 w 1276350"/>
                <a:gd name="connsiteY15" fmla="*/ 400050 h 619125"/>
                <a:gd name="connsiteX16" fmla="*/ 738188 w 1276350"/>
                <a:gd name="connsiteY16" fmla="*/ 385762 h 619125"/>
                <a:gd name="connsiteX17" fmla="*/ 723900 w 1276350"/>
                <a:gd name="connsiteY17" fmla="*/ 381000 h 619125"/>
                <a:gd name="connsiteX18" fmla="*/ 704850 w 1276350"/>
                <a:gd name="connsiteY18" fmla="*/ 371475 h 619125"/>
                <a:gd name="connsiteX19" fmla="*/ 690563 w 1276350"/>
                <a:gd name="connsiteY19" fmla="*/ 366712 h 619125"/>
                <a:gd name="connsiteX20" fmla="*/ 661988 w 1276350"/>
                <a:gd name="connsiteY20" fmla="*/ 347662 h 619125"/>
                <a:gd name="connsiteX21" fmla="*/ 581025 w 1276350"/>
                <a:gd name="connsiteY21" fmla="*/ 328612 h 619125"/>
                <a:gd name="connsiteX22" fmla="*/ 571500 w 1276350"/>
                <a:gd name="connsiteY22" fmla="*/ 314325 h 619125"/>
                <a:gd name="connsiteX23" fmla="*/ 542925 w 1276350"/>
                <a:gd name="connsiteY23" fmla="*/ 295275 h 619125"/>
                <a:gd name="connsiteX24" fmla="*/ 514350 w 1276350"/>
                <a:gd name="connsiteY24" fmla="*/ 285750 h 619125"/>
                <a:gd name="connsiteX25" fmla="*/ 500063 w 1276350"/>
                <a:gd name="connsiteY25" fmla="*/ 280987 h 619125"/>
                <a:gd name="connsiteX26" fmla="*/ 481013 w 1276350"/>
                <a:gd name="connsiteY26" fmla="*/ 271462 h 619125"/>
                <a:gd name="connsiteX27" fmla="*/ 466725 w 1276350"/>
                <a:gd name="connsiteY27" fmla="*/ 261937 h 619125"/>
                <a:gd name="connsiteX28" fmla="*/ 438150 w 1276350"/>
                <a:gd name="connsiteY28" fmla="*/ 252412 h 619125"/>
                <a:gd name="connsiteX29" fmla="*/ 409575 w 1276350"/>
                <a:gd name="connsiteY29" fmla="*/ 238125 h 619125"/>
                <a:gd name="connsiteX30" fmla="*/ 400050 w 1276350"/>
                <a:gd name="connsiteY30" fmla="*/ 223837 h 619125"/>
                <a:gd name="connsiteX31" fmla="*/ 381000 w 1276350"/>
                <a:gd name="connsiteY31" fmla="*/ 214312 h 619125"/>
                <a:gd name="connsiteX32" fmla="*/ 366713 w 1276350"/>
                <a:gd name="connsiteY32" fmla="*/ 204787 h 619125"/>
                <a:gd name="connsiteX33" fmla="*/ 357188 w 1276350"/>
                <a:gd name="connsiteY33" fmla="*/ 190500 h 619125"/>
                <a:gd name="connsiteX34" fmla="*/ 328613 w 1276350"/>
                <a:gd name="connsiteY34" fmla="*/ 180975 h 619125"/>
                <a:gd name="connsiteX35" fmla="*/ 314325 w 1276350"/>
                <a:gd name="connsiteY35" fmla="*/ 171450 h 619125"/>
                <a:gd name="connsiteX36" fmla="*/ 285750 w 1276350"/>
                <a:gd name="connsiteY36" fmla="*/ 161925 h 619125"/>
                <a:gd name="connsiteX37" fmla="*/ 271463 w 1276350"/>
                <a:gd name="connsiteY37" fmla="*/ 152400 h 619125"/>
                <a:gd name="connsiteX38" fmla="*/ 266700 w 1276350"/>
                <a:gd name="connsiteY38" fmla="*/ 138112 h 619125"/>
                <a:gd name="connsiteX39" fmla="*/ 238125 w 1276350"/>
                <a:gd name="connsiteY39" fmla="*/ 119062 h 619125"/>
                <a:gd name="connsiteX40" fmla="*/ 200025 w 1276350"/>
                <a:gd name="connsiteY40" fmla="*/ 85725 h 619125"/>
                <a:gd name="connsiteX41" fmla="*/ 171450 w 1276350"/>
                <a:gd name="connsiteY41" fmla="*/ 76200 h 619125"/>
                <a:gd name="connsiteX42" fmla="*/ 157163 w 1276350"/>
                <a:gd name="connsiteY42" fmla="*/ 66675 h 619125"/>
                <a:gd name="connsiteX43" fmla="*/ 104775 w 1276350"/>
                <a:gd name="connsiteY43" fmla="*/ 52387 h 619125"/>
                <a:gd name="connsiteX44" fmla="*/ 76200 w 1276350"/>
                <a:gd name="connsiteY44" fmla="*/ 42862 h 619125"/>
                <a:gd name="connsiteX45" fmla="*/ 61913 w 1276350"/>
                <a:gd name="connsiteY45" fmla="*/ 28575 h 619125"/>
                <a:gd name="connsiteX46" fmla="*/ 4763 w 1276350"/>
                <a:gd name="connsiteY46" fmla="*/ 0 h 619125"/>
                <a:gd name="connsiteX47" fmla="*/ 0 w 1276350"/>
                <a:gd name="connsiteY47" fmla="*/ 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76350" h="619125">
                  <a:moveTo>
                    <a:pt x="1276350" y="619125"/>
                  </a:moveTo>
                  <a:cubicBezTo>
                    <a:pt x="1273175" y="614362"/>
                    <a:pt x="1271133" y="608606"/>
                    <a:pt x="1266825" y="604837"/>
                  </a:cubicBezTo>
                  <a:cubicBezTo>
                    <a:pt x="1234050" y="576159"/>
                    <a:pt x="1230111" y="585109"/>
                    <a:pt x="1181100" y="581025"/>
                  </a:cubicBezTo>
                  <a:cubicBezTo>
                    <a:pt x="1176338" y="579437"/>
                    <a:pt x="1171683" y="577480"/>
                    <a:pt x="1166813" y="576262"/>
                  </a:cubicBezTo>
                  <a:cubicBezTo>
                    <a:pt x="1139595" y="569458"/>
                    <a:pt x="1148416" y="574077"/>
                    <a:pt x="1123950" y="566737"/>
                  </a:cubicBezTo>
                  <a:cubicBezTo>
                    <a:pt x="1114333" y="563852"/>
                    <a:pt x="1105386" y="557982"/>
                    <a:pt x="1095375" y="557212"/>
                  </a:cubicBezTo>
                  <a:lnTo>
                    <a:pt x="1033463" y="552450"/>
                  </a:lnTo>
                  <a:lnTo>
                    <a:pt x="947738" y="495300"/>
                  </a:lnTo>
                  <a:lnTo>
                    <a:pt x="933450" y="485775"/>
                  </a:lnTo>
                  <a:cubicBezTo>
                    <a:pt x="928688" y="482600"/>
                    <a:pt x="924593" y="478060"/>
                    <a:pt x="919163" y="476250"/>
                  </a:cubicBezTo>
                  <a:cubicBezTo>
                    <a:pt x="879939" y="463175"/>
                    <a:pt x="900527" y="468145"/>
                    <a:pt x="857250" y="461962"/>
                  </a:cubicBezTo>
                  <a:cubicBezTo>
                    <a:pt x="849313" y="458787"/>
                    <a:pt x="841443" y="455439"/>
                    <a:pt x="833438" y="452437"/>
                  </a:cubicBezTo>
                  <a:cubicBezTo>
                    <a:pt x="828737" y="450674"/>
                    <a:pt x="823327" y="450460"/>
                    <a:pt x="819150" y="447675"/>
                  </a:cubicBezTo>
                  <a:cubicBezTo>
                    <a:pt x="813546" y="443939"/>
                    <a:pt x="810179" y="437522"/>
                    <a:pt x="804863" y="433387"/>
                  </a:cubicBezTo>
                  <a:cubicBezTo>
                    <a:pt x="778005" y="412497"/>
                    <a:pt x="783298" y="416089"/>
                    <a:pt x="757238" y="409575"/>
                  </a:cubicBezTo>
                  <a:cubicBezTo>
                    <a:pt x="752475" y="406400"/>
                    <a:pt x="746526" y="404520"/>
                    <a:pt x="742950" y="400050"/>
                  </a:cubicBezTo>
                  <a:cubicBezTo>
                    <a:pt x="739814" y="396130"/>
                    <a:pt x="741738" y="389312"/>
                    <a:pt x="738188" y="385762"/>
                  </a:cubicBezTo>
                  <a:cubicBezTo>
                    <a:pt x="734638" y="382212"/>
                    <a:pt x="728514" y="382977"/>
                    <a:pt x="723900" y="381000"/>
                  </a:cubicBezTo>
                  <a:cubicBezTo>
                    <a:pt x="717374" y="378203"/>
                    <a:pt x="711375" y="374272"/>
                    <a:pt x="704850" y="371475"/>
                  </a:cubicBezTo>
                  <a:cubicBezTo>
                    <a:pt x="700236" y="369497"/>
                    <a:pt x="694951" y="369150"/>
                    <a:pt x="690563" y="366712"/>
                  </a:cubicBezTo>
                  <a:cubicBezTo>
                    <a:pt x="680556" y="361152"/>
                    <a:pt x="661988" y="347662"/>
                    <a:pt x="661988" y="347662"/>
                  </a:cubicBezTo>
                  <a:cubicBezTo>
                    <a:pt x="636757" y="309818"/>
                    <a:pt x="668460" y="349185"/>
                    <a:pt x="581025" y="328612"/>
                  </a:cubicBezTo>
                  <a:cubicBezTo>
                    <a:pt x="575453" y="327301"/>
                    <a:pt x="575808" y="318094"/>
                    <a:pt x="571500" y="314325"/>
                  </a:cubicBezTo>
                  <a:cubicBezTo>
                    <a:pt x="562885" y="306787"/>
                    <a:pt x="553785" y="298895"/>
                    <a:pt x="542925" y="295275"/>
                  </a:cubicBezTo>
                  <a:lnTo>
                    <a:pt x="514350" y="285750"/>
                  </a:lnTo>
                  <a:cubicBezTo>
                    <a:pt x="509588" y="284162"/>
                    <a:pt x="504553" y="283232"/>
                    <a:pt x="500063" y="280987"/>
                  </a:cubicBezTo>
                  <a:cubicBezTo>
                    <a:pt x="493713" y="277812"/>
                    <a:pt x="487177" y="274984"/>
                    <a:pt x="481013" y="271462"/>
                  </a:cubicBezTo>
                  <a:cubicBezTo>
                    <a:pt x="476043" y="268622"/>
                    <a:pt x="471956" y="264262"/>
                    <a:pt x="466725" y="261937"/>
                  </a:cubicBezTo>
                  <a:cubicBezTo>
                    <a:pt x="457550" y="257859"/>
                    <a:pt x="446504" y="257981"/>
                    <a:pt x="438150" y="252412"/>
                  </a:cubicBezTo>
                  <a:cubicBezTo>
                    <a:pt x="419686" y="240102"/>
                    <a:pt x="429293" y="244697"/>
                    <a:pt x="409575" y="238125"/>
                  </a:cubicBezTo>
                  <a:cubicBezTo>
                    <a:pt x="406400" y="233362"/>
                    <a:pt x="404447" y="227501"/>
                    <a:pt x="400050" y="223837"/>
                  </a:cubicBezTo>
                  <a:cubicBezTo>
                    <a:pt x="394596" y="219292"/>
                    <a:pt x="387164" y="217834"/>
                    <a:pt x="381000" y="214312"/>
                  </a:cubicBezTo>
                  <a:cubicBezTo>
                    <a:pt x="376030" y="211472"/>
                    <a:pt x="371475" y="207962"/>
                    <a:pt x="366713" y="204787"/>
                  </a:cubicBezTo>
                  <a:cubicBezTo>
                    <a:pt x="363538" y="200025"/>
                    <a:pt x="362042" y="193533"/>
                    <a:pt x="357188" y="190500"/>
                  </a:cubicBezTo>
                  <a:cubicBezTo>
                    <a:pt x="348674" y="185179"/>
                    <a:pt x="328613" y="180975"/>
                    <a:pt x="328613" y="180975"/>
                  </a:cubicBezTo>
                  <a:cubicBezTo>
                    <a:pt x="323850" y="177800"/>
                    <a:pt x="319556" y="173775"/>
                    <a:pt x="314325" y="171450"/>
                  </a:cubicBezTo>
                  <a:cubicBezTo>
                    <a:pt x="305150" y="167372"/>
                    <a:pt x="285750" y="161925"/>
                    <a:pt x="285750" y="161925"/>
                  </a:cubicBezTo>
                  <a:cubicBezTo>
                    <a:pt x="280988" y="158750"/>
                    <a:pt x="275039" y="156869"/>
                    <a:pt x="271463" y="152400"/>
                  </a:cubicBezTo>
                  <a:cubicBezTo>
                    <a:pt x="268327" y="148480"/>
                    <a:pt x="270250" y="141662"/>
                    <a:pt x="266700" y="138112"/>
                  </a:cubicBezTo>
                  <a:cubicBezTo>
                    <a:pt x="258605" y="130017"/>
                    <a:pt x="238125" y="119062"/>
                    <a:pt x="238125" y="119062"/>
                  </a:cubicBezTo>
                  <a:cubicBezTo>
                    <a:pt x="227012" y="102394"/>
                    <a:pt x="223837" y="93662"/>
                    <a:pt x="200025" y="85725"/>
                  </a:cubicBezTo>
                  <a:lnTo>
                    <a:pt x="171450" y="76200"/>
                  </a:lnTo>
                  <a:cubicBezTo>
                    <a:pt x="166688" y="73025"/>
                    <a:pt x="162393" y="69000"/>
                    <a:pt x="157163" y="66675"/>
                  </a:cubicBezTo>
                  <a:cubicBezTo>
                    <a:pt x="126690" y="53131"/>
                    <a:pt x="133772" y="60295"/>
                    <a:pt x="104775" y="52387"/>
                  </a:cubicBezTo>
                  <a:cubicBezTo>
                    <a:pt x="95089" y="49745"/>
                    <a:pt x="76200" y="42862"/>
                    <a:pt x="76200" y="42862"/>
                  </a:cubicBezTo>
                  <a:cubicBezTo>
                    <a:pt x="71438" y="38100"/>
                    <a:pt x="67229" y="32710"/>
                    <a:pt x="61913" y="28575"/>
                  </a:cubicBezTo>
                  <a:cubicBezTo>
                    <a:pt x="49529" y="18943"/>
                    <a:pt x="22670" y="0"/>
                    <a:pt x="4763" y="0"/>
                  </a:cubicBezTo>
                  <a:lnTo>
                    <a:pt x="0" y="0"/>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nvGrpSpPr>
          <p:cNvPr id="3" name="58 Grupo"/>
          <p:cNvGrpSpPr>
            <a:grpSpLocks/>
          </p:cNvGrpSpPr>
          <p:nvPr/>
        </p:nvGrpSpPr>
        <p:grpSpPr bwMode="auto">
          <a:xfrm>
            <a:off x="1776413" y="1171575"/>
            <a:ext cx="6010275" cy="5614988"/>
            <a:chOff x="1762125" y="1171575"/>
            <a:chExt cx="6010275" cy="5614988"/>
          </a:xfrm>
        </p:grpSpPr>
        <p:grpSp>
          <p:nvGrpSpPr>
            <p:cNvPr id="30733" name="57 Grupo"/>
            <p:cNvGrpSpPr>
              <a:grpSpLocks/>
            </p:cNvGrpSpPr>
            <p:nvPr/>
          </p:nvGrpSpPr>
          <p:grpSpPr bwMode="auto">
            <a:xfrm>
              <a:off x="1762125" y="1171575"/>
              <a:ext cx="6010275" cy="5472113"/>
              <a:chOff x="1762125" y="1171575"/>
              <a:chExt cx="6010275" cy="5472113"/>
            </a:xfrm>
          </p:grpSpPr>
          <p:sp>
            <p:nvSpPr>
              <p:cNvPr id="41" name="40 Forma libre"/>
              <p:cNvSpPr/>
              <p:nvPr/>
            </p:nvSpPr>
            <p:spPr>
              <a:xfrm>
                <a:off x="6324600" y="6534150"/>
                <a:ext cx="433387" cy="109538"/>
              </a:xfrm>
              <a:custGeom>
                <a:avLst/>
                <a:gdLst>
                  <a:gd name="connsiteX0" fmla="*/ 0 w 433388"/>
                  <a:gd name="connsiteY0" fmla="*/ 109538 h 109538"/>
                  <a:gd name="connsiteX1" fmla="*/ 104775 w 433388"/>
                  <a:gd name="connsiteY1" fmla="*/ 100013 h 109538"/>
                  <a:gd name="connsiteX2" fmla="*/ 128588 w 433388"/>
                  <a:gd name="connsiteY2" fmla="*/ 71438 h 109538"/>
                  <a:gd name="connsiteX3" fmla="*/ 147638 w 433388"/>
                  <a:gd name="connsiteY3" fmla="*/ 66675 h 109538"/>
                  <a:gd name="connsiteX4" fmla="*/ 161925 w 433388"/>
                  <a:gd name="connsiteY4" fmla="*/ 61913 h 109538"/>
                  <a:gd name="connsiteX5" fmla="*/ 295275 w 433388"/>
                  <a:gd name="connsiteY5" fmla="*/ 57150 h 109538"/>
                  <a:gd name="connsiteX6" fmla="*/ 300038 w 433388"/>
                  <a:gd name="connsiteY6" fmla="*/ 42863 h 109538"/>
                  <a:gd name="connsiteX7" fmla="*/ 333375 w 433388"/>
                  <a:gd name="connsiteY7" fmla="*/ 33338 h 109538"/>
                  <a:gd name="connsiteX8" fmla="*/ 395288 w 433388"/>
                  <a:gd name="connsiteY8" fmla="*/ 23813 h 109538"/>
                  <a:gd name="connsiteX9" fmla="*/ 409575 w 433388"/>
                  <a:gd name="connsiteY9" fmla="*/ 14288 h 109538"/>
                  <a:gd name="connsiteX10" fmla="*/ 423863 w 433388"/>
                  <a:gd name="connsiteY10" fmla="*/ 9525 h 109538"/>
                  <a:gd name="connsiteX11" fmla="*/ 433388 w 433388"/>
                  <a:gd name="connsiteY11"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388" h="109538">
                    <a:moveTo>
                      <a:pt x="0" y="109538"/>
                    </a:moveTo>
                    <a:cubicBezTo>
                      <a:pt x="34925" y="106363"/>
                      <a:pt x="70387" y="106891"/>
                      <a:pt x="104775" y="100013"/>
                    </a:cubicBezTo>
                    <a:cubicBezTo>
                      <a:pt x="119543" y="97059"/>
                      <a:pt x="118358" y="78258"/>
                      <a:pt x="128588" y="71438"/>
                    </a:cubicBezTo>
                    <a:cubicBezTo>
                      <a:pt x="134034" y="67807"/>
                      <a:pt x="141344" y="68473"/>
                      <a:pt x="147638" y="66675"/>
                    </a:cubicBezTo>
                    <a:cubicBezTo>
                      <a:pt x="152465" y="65296"/>
                      <a:pt x="156916" y="62236"/>
                      <a:pt x="161925" y="61913"/>
                    </a:cubicBezTo>
                    <a:cubicBezTo>
                      <a:pt x="206311" y="59049"/>
                      <a:pt x="250825" y="58738"/>
                      <a:pt x="295275" y="57150"/>
                    </a:cubicBezTo>
                    <a:cubicBezTo>
                      <a:pt x="296863" y="52388"/>
                      <a:pt x="296488" y="46413"/>
                      <a:pt x="300038" y="42863"/>
                    </a:cubicBezTo>
                    <a:cubicBezTo>
                      <a:pt x="302306" y="40595"/>
                      <a:pt x="333222" y="33365"/>
                      <a:pt x="333375" y="33338"/>
                    </a:cubicBezTo>
                    <a:cubicBezTo>
                      <a:pt x="353938" y="29709"/>
                      <a:pt x="374650" y="26988"/>
                      <a:pt x="395288" y="23813"/>
                    </a:cubicBezTo>
                    <a:cubicBezTo>
                      <a:pt x="400050" y="20638"/>
                      <a:pt x="404456" y="16848"/>
                      <a:pt x="409575" y="14288"/>
                    </a:cubicBezTo>
                    <a:cubicBezTo>
                      <a:pt x="414065" y="12043"/>
                      <a:pt x="419558" y="12108"/>
                      <a:pt x="423863" y="9525"/>
                    </a:cubicBezTo>
                    <a:cubicBezTo>
                      <a:pt x="427713" y="7215"/>
                      <a:pt x="430213" y="3175"/>
                      <a:pt x="433388"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2" name="41 Forma libre"/>
              <p:cNvSpPr/>
              <p:nvPr/>
            </p:nvSpPr>
            <p:spPr>
              <a:xfrm>
                <a:off x="6496050" y="5984875"/>
                <a:ext cx="461962" cy="58738"/>
              </a:xfrm>
              <a:custGeom>
                <a:avLst/>
                <a:gdLst>
                  <a:gd name="connsiteX0" fmla="*/ 0 w 461963"/>
                  <a:gd name="connsiteY0" fmla="*/ 58630 h 58630"/>
                  <a:gd name="connsiteX1" fmla="*/ 80963 w 461963"/>
                  <a:gd name="connsiteY1" fmla="*/ 53867 h 58630"/>
                  <a:gd name="connsiteX2" fmla="*/ 95250 w 461963"/>
                  <a:gd name="connsiteY2" fmla="*/ 44342 h 58630"/>
                  <a:gd name="connsiteX3" fmla="*/ 109538 w 461963"/>
                  <a:gd name="connsiteY3" fmla="*/ 39580 h 58630"/>
                  <a:gd name="connsiteX4" fmla="*/ 133350 w 461963"/>
                  <a:gd name="connsiteY4" fmla="*/ 25292 h 58630"/>
                  <a:gd name="connsiteX5" fmla="*/ 166688 w 461963"/>
                  <a:gd name="connsiteY5" fmla="*/ 15767 h 58630"/>
                  <a:gd name="connsiteX6" fmla="*/ 180975 w 461963"/>
                  <a:gd name="connsiteY6" fmla="*/ 6242 h 58630"/>
                  <a:gd name="connsiteX7" fmla="*/ 200025 w 461963"/>
                  <a:gd name="connsiteY7" fmla="*/ 1480 h 58630"/>
                  <a:gd name="connsiteX8" fmla="*/ 461963 w 461963"/>
                  <a:gd name="connsiteY8" fmla="*/ 1480 h 5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963" h="58630">
                    <a:moveTo>
                      <a:pt x="0" y="58630"/>
                    </a:moveTo>
                    <a:cubicBezTo>
                      <a:pt x="26988" y="57042"/>
                      <a:pt x="54228" y="57877"/>
                      <a:pt x="80963" y="53867"/>
                    </a:cubicBezTo>
                    <a:cubicBezTo>
                      <a:pt x="86623" y="53018"/>
                      <a:pt x="90131" y="46902"/>
                      <a:pt x="95250" y="44342"/>
                    </a:cubicBezTo>
                    <a:cubicBezTo>
                      <a:pt x="99740" y="42097"/>
                      <a:pt x="105048" y="41825"/>
                      <a:pt x="109538" y="39580"/>
                    </a:cubicBezTo>
                    <a:cubicBezTo>
                      <a:pt x="117817" y="35440"/>
                      <a:pt x="125071" y="29432"/>
                      <a:pt x="133350" y="25292"/>
                    </a:cubicBezTo>
                    <a:cubicBezTo>
                      <a:pt x="140177" y="21878"/>
                      <a:pt x="160591" y="17291"/>
                      <a:pt x="166688" y="15767"/>
                    </a:cubicBezTo>
                    <a:cubicBezTo>
                      <a:pt x="171450" y="12592"/>
                      <a:pt x="175714" y="8497"/>
                      <a:pt x="180975" y="6242"/>
                    </a:cubicBezTo>
                    <a:cubicBezTo>
                      <a:pt x="186991" y="3664"/>
                      <a:pt x="193481" y="1591"/>
                      <a:pt x="200025" y="1480"/>
                    </a:cubicBezTo>
                    <a:cubicBezTo>
                      <a:pt x="287325" y="0"/>
                      <a:pt x="374650" y="1480"/>
                      <a:pt x="461963" y="148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4" name="43 Forma libre"/>
              <p:cNvSpPr/>
              <p:nvPr/>
            </p:nvSpPr>
            <p:spPr>
              <a:xfrm>
                <a:off x="6457950" y="6037263"/>
                <a:ext cx="200025" cy="358775"/>
              </a:xfrm>
              <a:custGeom>
                <a:avLst/>
                <a:gdLst>
                  <a:gd name="connsiteX0" fmla="*/ 195263 w 200025"/>
                  <a:gd name="connsiteY0" fmla="*/ 358745 h 358745"/>
                  <a:gd name="connsiteX1" fmla="*/ 200025 w 200025"/>
                  <a:gd name="connsiteY1" fmla="*/ 344457 h 358745"/>
                  <a:gd name="connsiteX2" fmla="*/ 180975 w 200025"/>
                  <a:gd name="connsiteY2" fmla="*/ 320645 h 358745"/>
                  <a:gd name="connsiteX3" fmla="*/ 152400 w 200025"/>
                  <a:gd name="connsiteY3" fmla="*/ 315882 h 358745"/>
                  <a:gd name="connsiteX4" fmla="*/ 138113 w 200025"/>
                  <a:gd name="connsiteY4" fmla="*/ 311120 h 358745"/>
                  <a:gd name="connsiteX5" fmla="*/ 104775 w 200025"/>
                  <a:gd name="connsiteY5" fmla="*/ 287307 h 358745"/>
                  <a:gd name="connsiteX6" fmla="*/ 80963 w 200025"/>
                  <a:gd name="connsiteY6" fmla="*/ 263495 h 358745"/>
                  <a:gd name="connsiteX7" fmla="*/ 71438 w 200025"/>
                  <a:gd name="connsiteY7" fmla="*/ 249207 h 358745"/>
                  <a:gd name="connsiteX8" fmla="*/ 57150 w 200025"/>
                  <a:gd name="connsiteY8" fmla="*/ 239682 h 358745"/>
                  <a:gd name="connsiteX9" fmla="*/ 38100 w 200025"/>
                  <a:gd name="connsiteY9" fmla="*/ 211107 h 358745"/>
                  <a:gd name="connsiteX10" fmla="*/ 38100 w 200025"/>
                  <a:gd name="connsiteY10" fmla="*/ 149195 h 358745"/>
                  <a:gd name="connsiteX11" fmla="*/ 33338 w 200025"/>
                  <a:gd name="connsiteY11" fmla="*/ 115857 h 358745"/>
                  <a:gd name="connsiteX12" fmla="*/ 28575 w 200025"/>
                  <a:gd name="connsiteY12" fmla="*/ 101570 h 358745"/>
                  <a:gd name="connsiteX13" fmla="*/ 0 w 200025"/>
                  <a:gd name="connsiteY13" fmla="*/ 82520 h 358745"/>
                  <a:gd name="connsiteX14" fmla="*/ 4763 w 200025"/>
                  <a:gd name="connsiteY14" fmla="*/ 53945 h 358745"/>
                  <a:gd name="connsiteX15" fmla="*/ 19050 w 200025"/>
                  <a:gd name="connsiteY15" fmla="*/ 39657 h 358745"/>
                  <a:gd name="connsiteX16" fmla="*/ 28575 w 200025"/>
                  <a:gd name="connsiteY16" fmla="*/ 25370 h 358745"/>
                  <a:gd name="connsiteX17" fmla="*/ 38100 w 200025"/>
                  <a:gd name="connsiteY17" fmla="*/ 1557 h 35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025" h="358745">
                    <a:moveTo>
                      <a:pt x="195263" y="358745"/>
                    </a:moveTo>
                    <a:cubicBezTo>
                      <a:pt x="196850" y="353982"/>
                      <a:pt x="200025" y="349477"/>
                      <a:pt x="200025" y="344457"/>
                    </a:cubicBezTo>
                    <a:cubicBezTo>
                      <a:pt x="200025" y="332328"/>
                      <a:pt x="191946" y="324302"/>
                      <a:pt x="180975" y="320645"/>
                    </a:cubicBezTo>
                    <a:cubicBezTo>
                      <a:pt x="171814" y="317591"/>
                      <a:pt x="161826" y="317977"/>
                      <a:pt x="152400" y="315882"/>
                    </a:cubicBezTo>
                    <a:cubicBezTo>
                      <a:pt x="147500" y="314793"/>
                      <a:pt x="142875" y="312707"/>
                      <a:pt x="138113" y="311120"/>
                    </a:cubicBezTo>
                    <a:cubicBezTo>
                      <a:pt x="129998" y="305710"/>
                      <a:pt x="110685" y="293217"/>
                      <a:pt x="104775" y="287307"/>
                    </a:cubicBezTo>
                    <a:cubicBezTo>
                      <a:pt x="73026" y="255558"/>
                      <a:pt x="119062" y="288895"/>
                      <a:pt x="80963" y="263495"/>
                    </a:cubicBezTo>
                    <a:cubicBezTo>
                      <a:pt x="77788" y="258732"/>
                      <a:pt x="75485" y="253254"/>
                      <a:pt x="71438" y="249207"/>
                    </a:cubicBezTo>
                    <a:cubicBezTo>
                      <a:pt x="67391" y="245160"/>
                      <a:pt x="60919" y="243990"/>
                      <a:pt x="57150" y="239682"/>
                    </a:cubicBezTo>
                    <a:cubicBezTo>
                      <a:pt x="49612" y="231067"/>
                      <a:pt x="38100" y="211107"/>
                      <a:pt x="38100" y="211107"/>
                    </a:cubicBezTo>
                    <a:cubicBezTo>
                      <a:pt x="26638" y="176718"/>
                      <a:pt x="38100" y="217600"/>
                      <a:pt x="38100" y="149195"/>
                    </a:cubicBezTo>
                    <a:cubicBezTo>
                      <a:pt x="38100" y="137970"/>
                      <a:pt x="35539" y="126864"/>
                      <a:pt x="33338" y="115857"/>
                    </a:cubicBezTo>
                    <a:cubicBezTo>
                      <a:pt x="32353" y="110934"/>
                      <a:pt x="32125" y="105120"/>
                      <a:pt x="28575" y="101570"/>
                    </a:cubicBezTo>
                    <a:cubicBezTo>
                      <a:pt x="20480" y="93475"/>
                      <a:pt x="0" y="82520"/>
                      <a:pt x="0" y="82520"/>
                    </a:cubicBezTo>
                    <a:cubicBezTo>
                      <a:pt x="1588" y="72995"/>
                      <a:pt x="841" y="62769"/>
                      <a:pt x="4763" y="53945"/>
                    </a:cubicBezTo>
                    <a:cubicBezTo>
                      <a:pt x="7498" y="47790"/>
                      <a:pt x="14738" y="44831"/>
                      <a:pt x="19050" y="39657"/>
                    </a:cubicBezTo>
                    <a:cubicBezTo>
                      <a:pt x="22714" y="35260"/>
                      <a:pt x="25400" y="30132"/>
                      <a:pt x="28575" y="25370"/>
                    </a:cubicBezTo>
                    <a:cubicBezTo>
                      <a:pt x="33649" y="0"/>
                      <a:pt x="25243" y="1557"/>
                      <a:pt x="38100" y="1557"/>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2" name="51 Forma libre"/>
              <p:cNvSpPr/>
              <p:nvPr/>
            </p:nvSpPr>
            <p:spPr>
              <a:xfrm>
                <a:off x="6819900" y="6510338"/>
                <a:ext cx="561975" cy="123825"/>
              </a:xfrm>
              <a:custGeom>
                <a:avLst/>
                <a:gdLst>
                  <a:gd name="connsiteX0" fmla="*/ 561975 w 561975"/>
                  <a:gd name="connsiteY0" fmla="*/ 123825 h 123825"/>
                  <a:gd name="connsiteX1" fmla="*/ 523875 w 561975"/>
                  <a:gd name="connsiteY1" fmla="*/ 114300 h 123825"/>
                  <a:gd name="connsiteX2" fmla="*/ 495300 w 561975"/>
                  <a:gd name="connsiteY2" fmla="*/ 90487 h 123825"/>
                  <a:gd name="connsiteX3" fmla="*/ 452438 w 561975"/>
                  <a:gd name="connsiteY3" fmla="*/ 66675 h 123825"/>
                  <a:gd name="connsiteX4" fmla="*/ 414338 w 561975"/>
                  <a:gd name="connsiteY4" fmla="*/ 33337 h 123825"/>
                  <a:gd name="connsiteX5" fmla="*/ 400050 w 561975"/>
                  <a:gd name="connsiteY5" fmla="*/ 28575 h 123825"/>
                  <a:gd name="connsiteX6" fmla="*/ 209550 w 561975"/>
                  <a:gd name="connsiteY6" fmla="*/ 28575 h 123825"/>
                  <a:gd name="connsiteX7" fmla="*/ 180975 w 561975"/>
                  <a:gd name="connsiteY7" fmla="*/ 9525 h 123825"/>
                  <a:gd name="connsiteX8" fmla="*/ 166688 w 561975"/>
                  <a:gd name="connsiteY8" fmla="*/ 0 h 123825"/>
                  <a:gd name="connsiteX9" fmla="*/ 142875 w 561975"/>
                  <a:gd name="connsiteY9" fmla="*/ 4762 h 123825"/>
                  <a:gd name="connsiteX10" fmla="*/ 114300 w 561975"/>
                  <a:gd name="connsiteY10" fmla="*/ 14287 h 123825"/>
                  <a:gd name="connsiteX11" fmla="*/ 71438 w 561975"/>
                  <a:gd name="connsiteY11" fmla="*/ 33337 h 123825"/>
                  <a:gd name="connsiteX12" fmla="*/ 33338 w 561975"/>
                  <a:gd name="connsiteY12" fmla="*/ 42862 h 123825"/>
                  <a:gd name="connsiteX13" fmla="*/ 28575 w 561975"/>
                  <a:gd name="connsiteY13" fmla="*/ 19050 h 123825"/>
                  <a:gd name="connsiteX14" fmla="*/ 0 w 561975"/>
                  <a:gd name="connsiteY14" fmla="*/ 3333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1975" h="123825">
                    <a:moveTo>
                      <a:pt x="561975" y="123825"/>
                    </a:moveTo>
                    <a:cubicBezTo>
                      <a:pt x="549275" y="120650"/>
                      <a:pt x="536178" y="118774"/>
                      <a:pt x="523875" y="114300"/>
                    </a:cubicBezTo>
                    <a:cubicBezTo>
                      <a:pt x="510179" y="109320"/>
                      <a:pt x="506345" y="99078"/>
                      <a:pt x="495300" y="90487"/>
                    </a:cubicBezTo>
                    <a:cubicBezTo>
                      <a:pt x="470736" y="71381"/>
                      <a:pt x="473995" y="73860"/>
                      <a:pt x="452438" y="66675"/>
                    </a:cubicBezTo>
                    <a:cubicBezTo>
                      <a:pt x="428207" y="30329"/>
                      <a:pt x="445380" y="42206"/>
                      <a:pt x="414338" y="33337"/>
                    </a:cubicBezTo>
                    <a:cubicBezTo>
                      <a:pt x="409511" y="31958"/>
                      <a:pt x="404813" y="30162"/>
                      <a:pt x="400050" y="28575"/>
                    </a:cubicBezTo>
                    <a:cubicBezTo>
                      <a:pt x="351296" y="30896"/>
                      <a:pt x="259675" y="38600"/>
                      <a:pt x="209550" y="28575"/>
                    </a:cubicBezTo>
                    <a:cubicBezTo>
                      <a:pt x="198325" y="26330"/>
                      <a:pt x="190500" y="15875"/>
                      <a:pt x="180975" y="9525"/>
                    </a:cubicBezTo>
                    <a:lnTo>
                      <a:pt x="166688" y="0"/>
                    </a:lnTo>
                    <a:cubicBezTo>
                      <a:pt x="158750" y="1587"/>
                      <a:pt x="150685" y="2632"/>
                      <a:pt x="142875" y="4762"/>
                    </a:cubicBezTo>
                    <a:cubicBezTo>
                      <a:pt x="133189" y="7404"/>
                      <a:pt x="114300" y="14287"/>
                      <a:pt x="114300" y="14287"/>
                    </a:cubicBezTo>
                    <a:cubicBezTo>
                      <a:pt x="95536" y="26797"/>
                      <a:pt x="98642" y="26536"/>
                      <a:pt x="71438" y="33337"/>
                    </a:cubicBezTo>
                    <a:lnTo>
                      <a:pt x="33338" y="42862"/>
                    </a:lnTo>
                    <a:cubicBezTo>
                      <a:pt x="31750" y="34925"/>
                      <a:pt x="35310" y="23540"/>
                      <a:pt x="28575" y="19050"/>
                    </a:cubicBezTo>
                    <a:cubicBezTo>
                      <a:pt x="10153" y="6769"/>
                      <a:pt x="4493" y="24352"/>
                      <a:pt x="0" y="33337"/>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nvGrpSpPr>
              <p:cNvPr id="30739" name="56 Grupo"/>
              <p:cNvGrpSpPr>
                <a:grpSpLocks/>
              </p:cNvGrpSpPr>
              <p:nvPr/>
            </p:nvGrpSpPr>
            <p:grpSpPr bwMode="auto">
              <a:xfrm>
                <a:off x="1762125" y="1171575"/>
                <a:ext cx="6010275" cy="5167313"/>
                <a:chOff x="1762125" y="1171575"/>
                <a:chExt cx="6010275" cy="5167313"/>
              </a:xfrm>
            </p:grpSpPr>
            <p:sp>
              <p:nvSpPr>
                <p:cNvPr id="46" name="45 Forma libre"/>
                <p:cNvSpPr/>
                <p:nvPr/>
              </p:nvSpPr>
              <p:spPr>
                <a:xfrm>
                  <a:off x="6581775" y="5305425"/>
                  <a:ext cx="295275" cy="96838"/>
                </a:xfrm>
                <a:custGeom>
                  <a:avLst/>
                  <a:gdLst>
                    <a:gd name="connsiteX0" fmla="*/ 295275 w 295275"/>
                    <a:gd name="connsiteY0" fmla="*/ 95331 h 96671"/>
                    <a:gd name="connsiteX1" fmla="*/ 280988 w 295275"/>
                    <a:gd name="connsiteY1" fmla="*/ 90569 h 96671"/>
                    <a:gd name="connsiteX2" fmla="*/ 261938 w 295275"/>
                    <a:gd name="connsiteY2" fmla="*/ 85806 h 96671"/>
                    <a:gd name="connsiteX3" fmla="*/ 247650 w 295275"/>
                    <a:gd name="connsiteY3" fmla="*/ 76281 h 96671"/>
                    <a:gd name="connsiteX4" fmla="*/ 233363 w 295275"/>
                    <a:gd name="connsiteY4" fmla="*/ 71519 h 96671"/>
                    <a:gd name="connsiteX5" fmla="*/ 204788 w 295275"/>
                    <a:gd name="connsiteY5" fmla="*/ 57231 h 96671"/>
                    <a:gd name="connsiteX6" fmla="*/ 185738 w 295275"/>
                    <a:gd name="connsiteY6" fmla="*/ 42944 h 96671"/>
                    <a:gd name="connsiteX7" fmla="*/ 161925 w 295275"/>
                    <a:gd name="connsiteY7" fmla="*/ 38181 h 96671"/>
                    <a:gd name="connsiteX8" fmla="*/ 147638 w 295275"/>
                    <a:gd name="connsiteY8" fmla="*/ 33419 h 96671"/>
                    <a:gd name="connsiteX9" fmla="*/ 47625 w 295275"/>
                    <a:gd name="connsiteY9" fmla="*/ 28656 h 96671"/>
                    <a:gd name="connsiteX10" fmla="*/ 23813 w 295275"/>
                    <a:gd name="connsiteY10" fmla="*/ 14369 h 96671"/>
                    <a:gd name="connsiteX11" fmla="*/ 0 w 295275"/>
                    <a:gd name="connsiteY11" fmla="*/ 81 h 9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96671">
                      <a:moveTo>
                        <a:pt x="295275" y="95331"/>
                      </a:moveTo>
                      <a:cubicBezTo>
                        <a:pt x="290513" y="93744"/>
                        <a:pt x="285815" y="91948"/>
                        <a:pt x="280988" y="90569"/>
                      </a:cubicBezTo>
                      <a:cubicBezTo>
                        <a:pt x="274694" y="88771"/>
                        <a:pt x="267954" y="88384"/>
                        <a:pt x="261938" y="85806"/>
                      </a:cubicBezTo>
                      <a:cubicBezTo>
                        <a:pt x="256677" y="83551"/>
                        <a:pt x="252770" y="78841"/>
                        <a:pt x="247650" y="76281"/>
                      </a:cubicBezTo>
                      <a:cubicBezTo>
                        <a:pt x="243160" y="74036"/>
                        <a:pt x="238125" y="73106"/>
                        <a:pt x="233363" y="71519"/>
                      </a:cubicBezTo>
                      <a:cubicBezTo>
                        <a:pt x="158683" y="21734"/>
                        <a:pt x="273807" y="96671"/>
                        <a:pt x="204788" y="57231"/>
                      </a:cubicBezTo>
                      <a:cubicBezTo>
                        <a:pt x="197896" y="53293"/>
                        <a:pt x="192991" y="46168"/>
                        <a:pt x="185738" y="42944"/>
                      </a:cubicBezTo>
                      <a:cubicBezTo>
                        <a:pt x="178341" y="39656"/>
                        <a:pt x="169778" y="40144"/>
                        <a:pt x="161925" y="38181"/>
                      </a:cubicBezTo>
                      <a:cubicBezTo>
                        <a:pt x="157055" y="36963"/>
                        <a:pt x="152641" y="33836"/>
                        <a:pt x="147638" y="33419"/>
                      </a:cubicBezTo>
                      <a:cubicBezTo>
                        <a:pt x="114378" y="30647"/>
                        <a:pt x="80963" y="30244"/>
                        <a:pt x="47625" y="28656"/>
                      </a:cubicBezTo>
                      <a:cubicBezTo>
                        <a:pt x="39688" y="23894"/>
                        <a:pt x="31662" y="19275"/>
                        <a:pt x="23813" y="14369"/>
                      </a:cubicBezTo>
                      <a:cubicBezTo>
                        <a:pt x="822" y="0"/>
                        <a:pt x="18210" y="9187"/>
                        <a:pt x="0" y="81"/>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nvGrpSpPr>
                <p:cNvPr id="30741" name="55 Grupo"/>
                <p:cNvGrpSpPr>
                  <a:grpSpLocks/>
                </p:cNvGrpSpPr>
                <p:nvPr/>
              </p:nvGrpSpPr>
              <p:grpSpPr bwMode="auto">
                <a:xfrm>
                  <a:off x="1762125" y="1171575"/>
                  <a:ext cx="6010275" cy="5167313"/>
                  <a:chOff x="1762125" y="1171575"/>
                  <a:chExt cx="6010275" cy="5167313"/>
                </a:xfrm>
              </p:grpSpPr>
              <p:sp>
                <p:nvSpPr>
                  <p:cNvPr id="43" name="42 Forma libre"/>
                  <p:cNvSpPr/>
                  <p:nvPr/>
                </p:nvSpPr>
                <p:spPr>
                  <a:xfrm>
                    <a:off x="6429375" y="5372100"/>
                    <a:ext cx="866775" cy="177800"/>
                  </a:xfrm>
                  <a:custGeom>
                    <a:avLst/>
                    <a:gdLst>
                      <a:gd name="connsiteX0" fmla="*/ 866775 w 866775"/>
                      <a:gd name="connsiteY0" fmla="*/ 0 h 178582"/>
                      <a:gd name="connsiteX1" fmla="*/ 852488 w 866775"/>
                      <a:gd name="connsiteY1" fmla="*/ 9525 h 178582"/>
                      <a:gd name="connsiteX2" fmla="*/ 823913 w 866775"/>
                      <a:gd name="connsiteY2" fmla="*/ 52388 h 178582"/>
                      <a:gd name="connsiteX3" fmla="*/ 814388 w 866775"/>
                      <a:gd name="connsiteY3" fmla="*/ 66675 h 178582"/>
                      <a:gd name="connsiteX4" fmla="*/ 809625 w 866775"/>
                      <a:gd name="connsiteY4" fmla="*/ 80963 h 178582"/>
                      <a:gd name="connsiteX5" fmla="*/ 795338 w 866775"/>
                      <a:gd name="connsiteY5" fmla="*/ 85725 h 178582"/>
                      <a:gd name="connsiteX6" fmla="*/ 781050 w 866775"/>
                      <a:gd name="connsiteY6" fmla="*/ 95250 h 178582"/>
                      <a:gd name="connsiteX7" fmla="*/ 728663 w 866775"/>
                      <a:gd name="connsiteY7" fmla="*/ 104775 h 178582"/>
                      <a:gd name="connsiteX8" fmla="*/ 714375 w 866775"/>
                      <a:gd name="connsiteY8" fmla="*/ 114300 h 178582"/>
                      <a:gd name="connsiteX9" fmla="*/ 700088 w 866775"/>
                      <a:gd name="connsiteY9" fmla="*/ 119063 h 178582"/>
                      <a:gd name="connsiteX10" fmla="*/ 685800 w 866775"/>
                      <a:gd name="connsiteY10" fmla="*/ 133350 h 178582"/>
                      <a:gd name="connsiteX11" fmla="*/ 438150 w 866775"/>
                      <a:gd name="connsiteY11" fmla="*/ 119063 h 178582"/>
                      <a:gd name="connsiteX12" fmla="*/ 423863 w 866775"/>
                      <a:gd name="connsiteY12" fmla="*/ 109538 h 178582"/>
                      <a:gd name="connsiteX13" fmla="*/ 419100 w 866775"/>
                      <a:gd name="connsiteY13" fmla="*/ 123825 h 178582"/>
                      <a:gd name="connsiteX14" fmla="*/ 404813 w 866775"/>
                      <a:gd name="connsiteY14" fmla="*/ 138113 h 178582"/>
                      <a:gd name="connsiteX15" fmla="*/ 390525 w 866775"/>
                      <a:gd name="connsiteY15" fmla="*/ 142875 h 178582"/>
                      <a:gd name="connsiteX16" fmla="*/ 328613 w 866775"/>
                      <a:gd name="connsiteY16" fmla="*/ 147638 h 178582"/>
                      <a:gd name="connsiteX17" fmla="*/ 276225 w 866775"/>
                      <a:gd name="connsiteY17" fmla="*/ 152400 h 178582"/>
                      <a:gd name="connsiteX18" fmla="*/ 261938 w 866775"/>
                      <a:gd name="connsiteY18" fmla="*/ 147638 h 178582"/>
                      <a:gd name="connsiteX19" fmla="*/ 247650 w 866775"/>
                      <a:gd name="connsiteY19" fmla="*/ 152400 h 178582"/>
                      <a:gd name="connsiteX20" fmla="*/ 223838 w 866775"/>
                      <a:gd name="connsiteY20" fmla="*/ 157163 h 178582"/>
                      <a:gd name="connsiteX21" fmla="*/ 209550 w 866775"/>
                      <a:gd name="connsiteY21" fmla="*/ 166688 h 178582"/>
                      <a:gd name="connsiteX22" fmla="*/ 119063 w 866775"/>
                      <a:gd name="connsiteY22" fmla="*/ 176213 h 178582"/>
                      <a:gd name="connsiteX23" fmla="*/ 42863 w 866775"/>
                      <a:gd name="connsiteY23" fmla="*/ 171450 h 178582"/>
                      <a:gd name="connsiteX24" fmla="*/ 14288 w 866775"/>
                      <a:gd name="connsiteY24" fmla="*/ 152400 h 178582"/>
                      <a:gd name="connsiteX25" fmla="*/ 0 w 866775"/>
                      <a:gd name="connsiteY25" fmla="*/ 142875 h 1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66775" h="178582">
                        <a:moveTo>
                          <a:pt x="866775" y="0"/>
                        </a:moveTo>
                        <a:cubicBezTo>
                          <a:pt x="862013" y="3175"/>
                          <a:pt x="856257" y="5217"/>
                          <a:pt x="852488" y="9525"/>
                        </a:cubicBezTo>
                        <a:cubicBezTo>
                          <a:pt x="852483" y="9530"/>
                          <a:pt x="828677" y="45241"/>
                          <a:pt x="823913" y="52388"/>
                        </a:cubicBezTo>
                        <a:cubicBezTo>
                          <a:pt x="820738" y="57150"/>
                          <a:pt x="816198" y="61245"/>
                          <a:pt x="814388" y="66675"/>
                        </a:cubicBezTo>
                        <a:cubicBezTo>
                          <a:pt x="812800" y="71438"/>
                          <a:pt x="813175" y="77413"/>
                          <a:pt x="809625" y="80963"/>
                        </a:cubicBezTo>
                        <a:cubicBezTo>
                          <a:pt x="806075" y="84513"/>
                          <a:pt x="800100" y="84138"/>
                          <a:pt x="795338" y="85725"/>
                        </a:cubicBezTo>
                        <a:cubicBezTo>
                          <a:pt x="790575" y="88900"/>
                          <a:pt x="786311" y="92995"/>
                          <a:pt x="781050" y="95250"/>
                        </a:cubicBezTo>
                        <a:cubicBezTo>
                          <a:pt x="769819" y="100063"/>
                          <a:pt x="736394" y="103671"/>
                          <a:pt x="728663" y="104775"/>
                        </a:cubicBezTo>
                        <a:cubicBezTo>
                          <a:pt x="723900" y="107950"/>
                          <a:pt x="719495" y="111740"/>
                          <a:pt x="714375" y="114300"/>
                        </a:cubicBezTo>
                        <a:cubicBezTo>
                          <a:pt x="709885" y="116545"/>
                          <a:pt x="704265" y="116278"/>
                          <a:pt x="700088" y="119063"/>
                        </a:cubicBezTo>
                        <a:cubicBezTo>
                          <a:pt x="694484" y="122799"/>
                          <a:pt x="690563" y="128588"/>
                          <a:pt x="685800" y="133350"/>
                        </a:cubicBezTo>
                        <a:cubicBezTo>
                          <a:pt x="571586" y="130971"/>
                          <a:pt x="514054" y="162437"/>
                          <a:pt x="438150" y="119063"/>
                        </a:cubicBezTo>
                        <a:cubicBezTo>
                          <a:pt x="433180" y="116223"/>
                          <a:pt x="428625" y="112713"/>
                          <a:pt x="423863" y="109538"/>
                        </a:cubicBezTo>
                        <a:cubicBezTo>
                          <a:pt x="422275" y="114300"/>
                          <a:pt x="421885" y="119648"/>
                          <a:pt x="419100" y="123825"/>
                        </a:cubicBezTo>
                        <a:cubicBezTo>
                          <a:pt x="415364" y="129429"/>
                          <a:pt x="410417" y="134377"/>
                          <a:pt x="404813" y="138113"/>
                        </a:cubicBezTo>
                        <a:cubicBezTo>
                          <a:pt x="400636" y="140898"/>
                          <a:pt x="395506" y="142252"/>
                          <a:pt x="390525" y="142875"/>
                        </a:cubicBezTo>
                        <a:cubicBezTo>
                          <a:pt x="369987" y="145442"/>
                          <a:pt x="349240" y="145919"/>
                          <a:pt x="328613" y="147638"/>
                        </a:cubicBezTo>
                        <a:lnTo>
                          <a:pt x="276225" y="152400"/>
                        </a:lnTo>
                        <a:cubicBezTo>
                          <a:pt x="271463" y="150813"/>
                          <a:pt x="266958" y="147638"/>
                          <a:pt x="261938" y="147638"/>
                        </a:cubicBezTo>
                        <a:cubicBezTo>
                          <a:pt x="256918" y="147638"/>
                          <a:pt x="252520" y="151182"/>
                          <a:pt x="247650" y="152400"/>
                        </a:cubicBezTo>
                        <a:cubicBezTo>
                          <a:pt x="239797" y="154363"/>
                          <a:pt x="231775" y="155575"/>
                          <a:pt x="223838" y="157163"/>
                        </a:cubicBezTo>
                        <a:cubicBezTo>
                          <a:pt x="219075" y="160338"/>
                          <a:pt x="214670" y="164128"/>
                          <a:pt x="209550" y="166688"/>
                        </a:cubicBezTo>
                        <a:cubicBezTo>
                          <a:pt x="185761" y="178582"/>
                          <a:pt x="126044" y="175777"/>
                          <a:pt x="119063" y="176213"/>
                        </a:cubicBezTo>
                        <a:cubicBezTo>
                          <a:pt x="93663" y="174625"/>
                          <a:pt x="67680" y="177090"/>
                          <a:pt x="42863" y="171450"/>
                        </a:cubicBezTo>
                        <a:cubicBezTo>
                          <a:pt x="31700" y="168913"/>
                          <a:pt x="23813" y="158750"/>
                          <a:pt x="14288" y="152400"/>
                        </a:cubicBezTo>
                        <a:lnTo>
                          <a:pt x="0" y="142875"/>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5" name="44 Forma libre"/>
                  <p:cNvSpPr/>
                  <p:nvPr/>
                </p:nvSpPr>
                <p:spPr>
                  <a:xfrm>
                    <a:off x="5972175" y="4924425"/>
                    <a:ext cx="1800225" cy="147638"/>
                  </a:xfrm>
                  <a:custGeom>
                    <a:avLst/>
                    <a:gdLst>
                      <a:gd name="connsiteX0" fmla="*/ 0 w 1801008"/>
                      <a:gd name="connsiteY0" fmla="*/ 71609 h 147809"/>
                      <a:gd name="connsiteX1" fmla="*/ 47625 w 1801008"/>
                      <a:gd name="connsiteY1" fmla="*/ 52559 h 147809"/>
                      <a:gd name="connsiteX2" fmla="*/ 176213 w 1801008"/>
                      <a:gd name="connsiteY2" fmla="*/ 33509 h 147809"/>
                      <a:gd name="connsiteX3" fmla="*/ 190500 w 1801008"/>
                      <a:gd name="connsiteY3" fmla="*/ 28746 h 147809"/>
                      <a:gd name="connsiteX4" fmla="*/ 304800 w 1801008"/>
                      <a:gd name="connsiteY4" fmla="*/ 23984 h 147809"/>
                      <a:gd name="connsiteX5" fmla="*/ 404813 w 1801008"/>
                      <a:gd name="connsiteY5" fmla="*/ 19221 h 147809"/>
                      <a:gd name="connsiteX6" fmla="*/ 428625 w 1801008"/>
                      <a:gd name="connsiteY6" fmla="*/ 14459 h 147809"/>
                      <a:gd name="connsiteX7" fmla="*/ 752475 w 1801008"/>
                      <a:gd name="connsiteY7" fmla="*/ 14459 h 147809"/>
                      <a:gd name="connsiteX8" fmla="*/ 766763 w 1801008"/>
                      <a:gd name="connsiteY8" fmla="*/ 23984 h 147809"/>
                      <a:gd name="connsiteX9" fmla="*/ 795338 w 1801008"/>
                      <a:gd name="connsiteY9" fmla="*/ 33509 h 147809"/>
                      <a:gd name="connsiteX10" fmla="*/ 1290638 w 1801008"/>
                      <a:gd name="connsiteY10" fmla="*/ 47796 h 147809"/>
                      <a:gd name="connsiteX11" fmla="*/ 1319213 w 1801008"/>
                      <a:gd name="connsiteY11" fmla="*/ 57321 h 147809"/>
                      <a:gd name="connsiteX12" fmla="*/ 1333500 w 1801008"/>
                      <a:gd name="connsiteY12" fmla="*/ 62084 h 147809"/>
                      <a:gd name="connsiteX13" fmla="*/ 1362075 w 1801008"/>
                      <a:gd name="connsiteY13" fmla="*/ 66846 h 147809"/>
                      <a:gd name="connsiteX14" fmla="*/ 1400175 w 1801008"/>
                      <a:gd name="connsiteY14" fmla="*/ 76371 h 147809"/>
                      <a:gd name="connsiteX15" fmla="*/ 1614488 w 1801008"/>
                      <a:gd name="connsiteY15" fmla="*/ 81134 h 147809"/>
                      <a:gd name="connsiteX16" fmla="*/ 1704975 w 1801008"/>
                      <a:gd name="connsiteY16" fmla="*/ 90659 h 147809"/>
                      <a:gd name="connsiteX17" fmla="*/ 1738313 w 1801008"/>
                      <a:gd name="connsiteY17" fmla="*/ 100184 h 147809"/>
                      <a:gd name="connsiteX18" fmla="*/ 1766888 w 1801008"/>
                      <a:gd name="connsiteY18" fmla="*/ 104946 h 147809"/>
                      <a:gd name="connsiteX19" fmla="*/ 1795463 w 1801008"/>
                      <a:gd name="connsiteY19" fmla="*/ 119234 h 147809"/>
                      <a:gd name="connsiteX20" fmla="*/ 1800225 w 1801008"/>
                      <a:gd name="connsiteY20" fmla="*/ 133521 h 147809"/>
                      <a:gd name="connsiteX21" fmla="*/ 1800225 w 1801008"/>
                      <a:gd name="connsiteY21" fmla="*/ 147809 h 14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1008" h="147809">
                        <a:moveTo>
                          <a:pt x="0" y="71609"/>
                        </a:moveTo>
                        <a:cubicBezTo>
                          <a:pt x="35310" y="59839"/>
                          <a:pt x="19595" y="66574"/>
                          <a:pt x="47625" y="52559"/>
                        </a:cubicBezTo>
                        <a:cubicBezTo>
                          <a:pt x="79577" y="4629"/>
                          <a:pt x="48685" y="42618"/>
                          <a:pt x="176213" y="33509"/>
                        </a:cubicBezTo>
                        <a:cubicBezTo>
                          <a:pt x="181220" y="33151"/>
                          <a:pt x="185494" y="29117"/>
                          <a:pt x="190500" y="28746"/>
                        </a:cubicBezTo>
                        <a:cubicBezTo>
                          <a:pt x="228529" y="25929"/>
                          <a:pt x="266705" y="25677"/>
                          <a:pt x="304800" y="23984"/>
                        </a:cubicBezTo>
                        <a:lnTo>
                          <a:pt x="404813" y="19221"/>
                        </a:lnTo>
                        <a:cubicBezTo>
                          <a:pt x="412750" y="17634"/>
                          <a:pt x="420602" y="15529"/>
                          <a:pt x="428625" y="14459"/>
                        </a:cubicBezTo>
                        <a:cubicBezTo>
                          <a:pt x="537063" y="0"/>
                          <a:pt x="638184" y="12488"/>
                          <a:pt x="752475" y="14459"/>
                        </a:cubicBezTo>
                        <a:cubicBezTo>
                          <a:pt x="757238" y="17634"/>
                          <a:pt x="761532" y="21659"/>
                          <a:pt x="766763" y="23984"/>
                        </a:cubicBezTo>
                        <a:cubicBezTo>
                          <a:pt x="775938" y="28062"/>
                          <a:pt x="786984" y="27940"/>
                          <a:pt x="795338" y="33509"/>
                        </a:cubicBezTo>
                        <a:cubicBezTo>
                          <a:pt x="943039" y="131980"/>
                          <a:pt x="803902" y="42977"/>
                          <a:pt x="1290638" y="47796"/>
                        </a:cubicBezTo>
                        <a:lnTo>
                          <a:pt x="1319213" y="57321"/>
                        </a:lnTo>
                        <a:cubicBezTo>
                          <a:pt x="1323975" y="58909"/>
                          <a:pt x="1328548" y="61259"/>
                          <a:pt x="1333500" y="62084"/>
                        </a:cubicBezTo>
                        <a:cubicBezTo>
                          <a:pt x="1343025" y="63671"/>
                          <a:pt x="1352633" y="64823"/>
                          <a:pt x="1362075" y="66846"/>
                        </a:cubicBezTo>
                        <a:cubicBezTo>
                          <a:pt x="1374875" y="69589"/>
                          <a:pt x="1387087" y="76080"/>
                          <a:pt x="1400175" y="76371"/>
                        </a:cubicBezTo>
                        <a:lnTo>
                          <a:pt x="1614488" y="81134"/>
                        </a:lnTo>
                        <a:lnTo>
                          <a:pt x="1704975" y="90659"/>
                        </a:lnTo>
                        <a:cubicBezTo>
                          <a:pt x="1738704" y="95848"/>
                          <a:pt x="1710292" y="93957"/>
                          <a:pt x="1738313" y="100184"/>
                        </a:cubicBezTo>
                        <a:cubicBezTo>
                          <a:pt x="1747739" y="102279"/>
                          <a:pt x="1757363" y="103359"/>
                          <a:pt x="1766888" y="104946"/>
                        </a:cubicBezTo>
                        <a:cubicBezTo>
                          <a:pt x="1776299" y="108083"/>
                          <a:pt x="1788749" y="110842"/>
                          <a:pt x="1795463" y="119234"/>
                        </a:cubicBezTo>
                        <a:cubicBezTo>
                          <a:pt x="1798599" y="123154"/>
                          <a:pt x="1799400" y="128569"/>
                          <a:pt x="1800225" y="133521"/>
                        </a:cubicBezTo>
                        <a:cubicBezTo>
                          <a:pt x="1801008" y="138219"/>
                          <a:pt x="1800225" y="143046"/>
                          <a:pt x="1800225" y="147809"/>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7" name="46 Forma libre"/>
                  <p:cNvSpPr/>
                  <p:nvPr/>
                </p:nvSpPr>
                <p:spPr>
                  <a:xfrm>
                    <a:off x="6737350" y="4986338"/>
                    <a:ext cx="52387" cy="328612"/>
                  </a:xfrm>
                  <a:custGeom>
                    <a:avLst/>
                    <a:gdLst>
                      <a:gd name="connsiteX0" fmla="*/ 44021 w 52267"/>
                      <a:gd name="connsiteY0" fmla="*/ 328612 h 328612"/>
                      <a:gd name="connsiteX1" fmla="*/ 29734 w 52267"/>
                      <a:gd name="connsiteY1" fmla="*/ 266700 h 328612"/>
                      <a:gd name="connsiteX2" fmla="*/ 15446 w 52267"/>
                      <a:gd name="connsiteY2" fmla="*/ 257175 h 328612"/>
                      <a:gd name="connsiteX3" fmla="*/ 10684 w 52267"/>
                      <a:gd name="connsiteY3" fmla="*/ 242887 h 328612"/>
                      <a:gd name="connsiteX4" fmla="*/ 1159 w 52267"/>
                      <a:gd name="connsiteY4" fmla="*/ 228600 h 328612"/>
                      <a:gd name="connsiteX5" fmla="*/ 5921 w 52267"/>
                      <a:gd name="connsiteY5" fmla="*/ 190500 h 328612"/>
                      <a:gd name="connsiteX6" fmla="*/ 10684 w 52267"/>
                      <a:gd name="connsiteY6" fmla="*/ 176212 h 328612"/>
                      <a:gd name="connsiteX7" fmla="*/ 24971 w 52267"/>
                      <a:gd name="connsiteY7" fmla="*/ 166687 h 328612"/>
                      <a:gd name="connsiteX8" fmla="*/ 39259 w 52267"/>
                      <a:gd name="connsiteY8" fmla="*/ 138112 h 328612"/>
                      <a:gd name="connsiteX9" fmla="*/ 48784 w 52267"/>
                      <a:gd name="connsiteY9" fmla="*/ 123825 h 328612"/>
                      <a:gd name="connsiteX10" fmla="*/ 48784 w 52267"/>
                      <a:gd name="connsiteY10" fmla="*/ 0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67" h="328612">
                        <a:moveTo>
                          <a:pt x="44021" y="328612"/>
                        </a:moveTo>
                        <a:cubicBezTo>
                          <a:pt x="41535" y="303745"/>
                          <a:pt x="47088" y="284054"/>
                          <a:pt x="29734" y="266700"/>
                        </a:cubicBezTo>
                        <a:cubicBezTo>
                          <a:pt x="25686" y="262653"/>
                          <a:pt x="20209" y="260350"/>
                          <a:pt x="15446" y="257175"/>
                        </a:cubicBezTo>
                        <a:cubicBezTo>
                          <a:pt x="13859" y="252412"/>
                          <a:pt x="12929" y="247377"/>
                          <a:pt x="10684" y="242887"/>
                        </a:cubicBezTo>
                        <a:cubicBezTo>
                          <a:pt x="8124" y="237768"/>
                          <a:pt x="1677" y="234300"/>
                          <a:pt x="1159" y="228600"/>
                        </a:cubicBezTo>
                        <a:cubicBezTo>
                          <a:pt x="0" y="215854"/>
                          <a:pt x="3631" y="203092"/>
                          <a:pt x="5921" y="190500"/>
                        </a:cubicBezTo>
                        <a:cubicBezTo>
                          <a:pt x="6819" y="185561"/>
                          <a:pt x="7548" y="180132"/>
                          <a:pt x="10684" y="176212"/>
                        </a:cubicBezTo>
                        <a:cubicBezTo>
                          <a:pt x="14260" y="171743"/>
                          <a:pt x="20209" y="169862"/>
                          <a:pt x="24971" y="166687"/>
                        </a:cubicBezTo>
                        <a:cubicBezTo>
                          <a:pt x="52267" y="125744"/>
                          <a:pt x="19541" y="177546"/>
                          <a:pt x="39259" y="138112"/>
                        </a:cubicBezTo>
                        <a:cubicBezTo>
                          <a:pt x="41819" y="132993"/>
                          <a:pt x="48390" y="129535"/>
                          <a:pt x="48784" y="123825"/>
                        </a:cubicBezTo>
                        <a:cubicBezTo>
                          <a:pt x="51624" y="82648"/>
                          <a:pt x="48784" y="41275"/>
                          <a:pt x="48784"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nvGrpSpPr>
                  <p:cNvPr id="30745" name="53 Grupo"/>
                  <p:cNvGrpSpPr>
                    <a:grpSpLocks/>
                  </p:cNvGrpSpPr>
                  <p:nvPr/>
                </p:nvGrpSpPr>
                <p:grpSpPr bwMode="auto">
                  <a:xfrm>
                    <a:off x="1762125" y="1171575"/>
                    <a:ext cx="5910263" cy="5167313"/>
                    <a:chOff x="1762125" y="1171575"/>
                    <a:chExt cx="5910263" cy="5167313"/>
                  </a:xfrm>
                </p:grpSpPr>
                <p:sp>
                  <p:nvSpPr>
                    <p:cNvPr id="49" name="48 Forma libre"/>
                    <p:cNvSpPr/>
                    <p:nvPr/>
                  </p:nvSpPr>
                  <p:spPr>
                    <a:xfrm>
                      <a:off x="5105400" y="4157663"/>
                      <a:ext cx="204787" cy="509587"/>
                    </a:xfrm>
                    <a:custGeom>
                      <a:avLst/>
                      <a:gdLst>
                        <a:gd name="connsiteX0" fmla="*/ 190700 w 204988"/>
                        <a:gd name="connsiteY0" fmla="*/ 509587 h 509587"/>
                        <a:gd name="connsiteX1" fmla="*/ 181175 w 204988"/>
                        <a:gd name="connsiteY1" fmla="*/ 414337 h 509587"/>
                        <a:gd name="connsiteX2" fmla="*/ 176413 w 204988"/>
                        <a:gd name="connsiteY2" fmla="*/ 395287 h 509587"/>
                        <a:gd name="connsiteX3" fmla="*/ 162125 w 204988"/>
                        <a:gd name="connsiteY3" fmla="*/ 385762 h 509587"/>
                        <a:gd name="connsiteX4" fmla="*/ 157363 w 204988"/>
                        <a:gd name="connsiteY4" fmla="*/ 371475 h 509587"/>
                        <a:gd name="connsiteX5" fmla="*/ 100213 w 204988"/>
                        <a:gd name="connsiteY5" fmla="*/ 357187 h 509587"/>
                        <a:gd name="connsiteX6" fmla="*/ 38300 w 204988"/>
                        <a:gd name="connsiteY6" fmla="*/ 347662 h 509587"/>
                        <a:gd name="connsiteX7" fmla="*/ 200 w 204988"/>
                        <a:gd name="connsiteY7" fmla="*/ 314325 h 509587"/>
                        <a:gd name="connsiteX8" fmla="*/ 9725 w 204988"/>
                        <a:gd name="connsiteY8" fmla="*/ 242887 h 509587"/>
                        <a:gd name="connsiteX9" fmla="*/ 47825 w 204988"/>
                        <a:gd name="connsiteY9" fmla="*/ 209550 h 509587"/>
                        <a:gd name="connsiteX10" fmla="*/ 62113 w 204988"/>
                        <a:gd name="connsiteY10" fmla="*/ 195262 h 509587"/>
                        <a:gd name="connsiteX11" fmla="*/ 104975 w 204988"/>
                        <a:gd name="connsiteY11" fmla="*/ 171450 h 509587"/>
                        <a:gd name="connsiteX12" fmla="*/ 162125 w 204988"/>
                        <a:gd name="connsiteY12" fmla="*/ 166687 h 509587"/>
                        <a:gd name="connsiteX13" fmla="*/ 166888 w 204988"/>
                        <a:gd name="connsiteY13" fmla="*/ 138112 h 509587"/>
                        <a:gd name="connsiteX14" fmla="*/ 185938 w 204988"/>
                        <a:gd name="connsiteY14" fmla="*/ 109537 h 509587"/>
                        <a:gd name="connsiteX15" fmla="*/ 195463 w 204988"/>
                        <a:gd name="connsiteY15" fmla="*/ 38100 h 509587"/>
                        <a:gd name="connsiteX16" fmla="*/ 204988 w 204988"/>
                        <a:gd name="connsiteY16" fmla="*/ 0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4988" h="509587">
                          <a:moveTo>
                            <a:pt x="190700" y="509587"/>
                          </a:moveTo>
                          <a:cubicBezTo>
                            <a:pt x="182987" y="378455"/>
                            <a:pt x="194981" y="462658"/>
                            <a:pt x="181175" y="414337"/>
                          </a:cubicBezTo>
                          <a:cubicBezTo>
                            <a:pt x="179377" y="408043"/>
                            <a:pt x="180044" y="400733"/>
                            <a:pt x="176413" y="395287"/>
                          </a:cubicBezTo>
                          <a:cubicBezTo>
                            <a:pt x="173238" y="390524"/>
                            <a:pt x="166888" y="388937"/>
                            <a:pt x="162125" y="385762"/>
                          </a:cubicBezTo>
                          <a:cubicBezTo>
                            <a:pt x="160538" y="381000"/>
                            <a:pt x="160499" y="375395"/>
                            <a:pt x="157363" y="371475"/>
                          </a:cubicBezTo>
                          <a:cubicBezTo>
                            <a:pt x="144426" y="355303"/>
                            <a:pt x="115333" y="359249"/>
                            <a:pt x="100213" y="357187"/>
                          </a:cubicBezTo>
                          <a:cubicBezTo>
                            <a:pt x="79524" y="354366"/>
                            <a:pt x="58938" y="350837"/>
                            <a:pt x="38300" y="347662"/>
                          </a:cubicBezTo>
                          <a:cubicBezTo>
                            <a:pt x="4963" y="325437"/>
                            <a:pt x="16075" y="338137"/>
                            <a:pt x="200" y="314325"/>
                          </a:cubicBezTo>
                          <a:cubicBezTo>
                            <a:pt x="1263" y="301569"/>
                            <a:pt x="0" y="262338"/>
                            <a:pt x="9725" y="242887"/>
                          </a:cubicBezTo>
                          <a:cubicBezTo>
                            <a:pt x="23217" y="215902"/>
                            <a:pt x="19254" y="238121"/>
                            <a:pt x="47825" y="209550"/>
                          </a:cubicBezTo>
                          <a:cubicBezTo>
                            <a:pt x="52588" y="204787"/>
                            <a:pt x="56796" y="199397"/>
                            <a:pt x="62113" y="195262"/>
                          </a:cubicBezTo>
                          <a:cubicBezTo>
                            <a:pt x="71423" y="188021"/>
                            <a:pt x="90107" y="173432"/>
                            <a:pt x="104975" y="171450"/>
                          </a:cubicBezTo>
                          <a:cubicBezTo>
                            <a:pt x="123923" y="168924"/>
                            <a:pt x="143075" y="168275"/>
                            <a:pt x="162125" y="166687"/>
                          </a:cubicBezTo>
                          <a:cubicBezTo>
                            <a:pt x="163713" y="157162"/>
                            <a:pt x="163174" y="147026"/>
                            <a:pt x="166888" y="138112"/>
                          </a:cubicBezTo>
                          <a:cubicBezTo>
                            <a:pt x="171291" y="127545"/>
                            <a:pt x="185938" y="109537"/>
                            <a:pt x="185938" y="109537"/>
                          </a:cubicBezTo>
                          <a:cubicBezTo>
                            <a:pt x="194410" y="7859"/>
                            <a:pt x="183789" y="80902"/>
                            <a:pt x="195463" y="38100"/>
                          </a:cubicBezTo>
                          <a:cubicBezTo>
                            <a:pt x="198908" y="25470"/>
                            <a:pt x="204988" y="0"/>
                            <a:pt x="204988"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nvGrpSpPr>
                    <p:cNvPr id="30747" name="49 Grupo"/>
                    <p:cNvGrpSpPr>
                      <a:grpSpLocks/>
                    </p:cNvGrpSpPr>
                    <p:nvPr/>
                  </p:nvGrpSpPr>
                  <p:grpSpPr bwMode="auto">
                    <a:xfrm>
                      <a:off x="1762125" y="1171575"/>
                      <a:ext cx="5910263" cy="5167313"/>
                      <a:chOff x="1762125" y="1171575"/>
                      <a:chExt cx="5910263" cy="5167313"/>
                    </a:xfrm>
                  </p:grpSpPr>
                  <p:grpSp>
                    <p:nvGrpSpPr>
                      <p:cNvPr id="30748" name="28 Grupo"/>
                      <p:cNvGrpSpPr>
                        <a:grpSpLocks/>
                      </p:cNvGrpSpPr>
                      <p:nvPr/>
                    </p:nvGrpSpPr>
                    <p:grpSpPr bwMode="auto">
                      <a:xfrm>
                        <a:off x="2714625" y="2214563"/>
                        <a:ext cx="4957763" cy="4124325"/>
                        <a:chOff x="2709863" y="2211388"/>
                        <a:chExt cx="4957762" cy="4124325"/>
                      </a:xfrm>
                    </p:grpSpPr>
                    <p:sp>
                      <p:nvSpPr>
                        <p:cNvPr id="30" name="29 Forma libre"/>
                        <p:cNvSpPr/>
                        <p:nvPr/>
                      </p:nvSpPr>
                      <p:spPr>
                        <a:xfrm>
                          <a:off x="7086599" y="5324475"/>
                          <a:ext cx="577850" cy="1011238"/>
                        </a:xfrm>
                        <a:custGeom>
                          <a:avLst/>
                          <a:gdLst>
                            <a:gd name="connsiteX0" fmla="*/ 562021 w 577697"/>
                            <a:gd name="connsiteY0" fmla="*/ 107 h 1011518"/>
                            <a:gd name="connsiteX1" fmla="*/ 576309 w 577697"/>
                            <a:gd name="connsiteY1" fmla="*/ 4870 h 1011518"/>
                            <a:gd name="connsiteX2" fmla="*/ 566784 w 577697"/>
                            <a:gd name="connsiteY2" fmla="*/ 19157 h 1011518"/>
                            <a:gd name="connsiteX3" fmla="*/ 562021 w 577697"/>
                            <a:gd name="connsiteY3" fmla="*/ 57257 h 1011518"/>
                            <a:gd name="connsiteX4" fmla="*/ 542971 w 577697"/>
                            <a:gd name="connsiteY4" fmla="*/ 85832 h 1011518"/>
                            <a:gd name="connsiteX5" fmla="*/ 538209 w 577697"/>
                            <a:gd name="connsiteY5" fmla="*/ 166795 h 1011518"/>
                            <a:gd name="connsiteX6" fmla="*/ 528684 w 577697"/>
                            <a:gd name="connsiteY6" fmla="*/ 181082 h 1011518"/>
                            <a:gd name="connsiteX7" fmla="*/ 523921 w 577697"/>
                            <a:gd name="connsiteY7" fmla="*/ 195370 h 1011518"/>
                            <a:gd name="connsiteX8" fmla="*/ 519159 w 577697"/>
                            <a:gd name="connsiteY8" fmla="*/ 228707 h 1011518"/>
                            <a:gd name="connsiteX9" fmla="*/ 514396 w 577697"/>
                            <a:gd name="connsiteY9" fmla="*/ 266807 h 1011518"/>
                            <a:gd name="connsiteX10" fmla="*/ 500109 w 577697"/>
                            <a:gd name="connsiteY10" fmla="*/ 271570 h 1011518"/>
                            <a:gd name="connsiteX11" fmla="*/ 490584 w 577697"/>
                            <a:gd name="connsiteY11" fmla="*/ 300145 h 1011518"/>
                            <a:gd name="connsiteX12" fmla="*/ 485821 w 577697"/>
                            <a:gd name="connsiteY12" fmla="*/ 314432 h 1011518"/>
                            <a:gd name="connsiteX13" fmla="*/ 481059 w 577697"/>
                            <a:gd name="connsiteY13" fmla="*/ 400157 h 1011518"/>
                            <a:gd name="connsiteX14" fmla="*/ 471534 w 577697"/>
                            <a:gd name="connsiteY14" fmla="*/ 414445 h 1011518"/>
                            <a:gd name="connsiteX15" fmla="*/ 466771 w 577697"/>
                            <a:gd name="connsiteY15" fmla="*/ 466832 h 1011518"/>
                            <a:gd name="connsiteX16" fmla="*/ 457246 w 577697"/>
                            <a:gd name="connsiteY16" fmla="*/ 495407 h 1011518"/>
                            <a:gd name="connsiteX17" fmla="*/ 442959 w 577697"/>
                            <a:gd name="connsiteY17" fmla="*/ 504932 h 1011518"/>
                            <a:gd name="connsiteX18" fmla="*/ 433434 w 577697"/>
                            <a:gd name="connsiteY18" fmla="*/ 533507 h 1011518"/>
                            <a:gd name="connsiteX19" fmla="*/ 428671 w 577697"/>
                            <a:gd name="connsiteY19" fmla="*/ 576370 h 1011518"/>
                            <a:gd name="connsiteX20" fmla="*/ 414384 w 577697"/>
                            <a:gd name="connsiteY20" fmla="*/ 585895 h 1011518"/>
                            <a:gd name="connsiteX21" fmla="*/ 404859 w 577697"/>
                            <a:gd name="connsiteY21" fmla="*/ 614470 h 1011518"/>
                            <a:gd name="connsiteX22" fmla="*/ 371521 w 577697"/>
                            <a:gd name="connsiteY22" fmla="*/ 633520 h 1011518"/>
                            <a:gd name="connsiteX23" fmla="*/ 347709 w 577697"/>
                            <a:gd name="connsiteY23" fmla="*/ 657332 h 1011518"/>
                            <a:gd name="connsiteX24" fmla="*/ 333421 w 577697"/>
                            <a:gd name="connsiteY24" fmla="*/ 666857 h 1011518"/>
                            <a:gd name="connsiteX25" fmla="*/ 328659 w 577697"/>
                            <a:gd name="connsiteY25" fmla="*/ 681145 h 1011518"/>
                            <a:gd name="connsiteX26" fmla="*/ 281034 w 577697"/>
                            <a:gd name="connsiteY26" fmla="*/ 704957 h 1011518"/>
                            <a:gd name="connsiteX27" fmla="*/ 266746 w 577697"/>
                            <a:gd name="connsiteY27" fmla="*/ 714482 h 1011518"/>
                            <a:gd name="connsiteX28" fmla="*/ 242934 w 577697"/>
                            <a:gd name="connsiteY28" fmla="*/ 738295 h 1011518"/>
                            <a:gd name="connsiteX29" fmla="*/ 219121 w 577697"/>
                            <a:gd name="connsiteY29" fmla="*/ 743057 h 1011518"/>
                            <a:gd name="connsiteX30" fmla="*/ 204834 w 577697"/>
                            <a:gd name="connsiteY30" fmla="*/ 747820 h 1011518"/>
                            <a:gd name="connsiteX31" fmla="*/ 166734 w 577697"/>
                            <a:gd name="connsiteY31" fmla="*/ 781157 h 1011518"/>
                            <a:gd name="connsiteX32" fmla="*/ 152446 w 577697"/>
                            <a:gd name="connsiteY32" fmla="*/ 790682 h 1011518"/>
                            <a:gd name="connsiteX33" fmla="*/ 128634 w 577697"/>
                            <a:gd name="connsiteY33" fmla="*/ 824020 h 1011518"/>
                            <a:gd name="connsiteX34" fmla="*/ 114346 w 577697"/>
                            <a:gd name="connsiteY34" fmla="*/ 852595 h 1011518"/>
                            <a:gd name="connsiteX35" fmla="*/ 109584 w 577697"/>
                            <a:gd name="connsiteY35" fmla="*/ 881170 h 1011518"/>
                            <a:gd name="connsiteX36" fmla="*/ 90534 w 577697"/>
                            <a:gd name="connsiteY36" fmla="*/ 909745 h 1011518"/>
                            <a:gd name="connsiteX37" fmla="*/ 81009 w 577697"/>
                            <a:gd name="connsiteY37" fmla="*/ 924032 h 1011518"/>
                            <a:gd name="connsiteX38" fmla="*/ 57196 w 577697"/>
                            <a:gd name="connsiteY38" fmla="*/ 962132 h 1011518"/>
                            <a:gd name="connsiteX39" fmla="*/ 47671 w 577697"/>
                            <a:gd name="connsiteY39" fmla="*/ 976420 h 1011518"/>
                            <a:gd name="connsiteX40" fmla="*/ 42909 w 577697"/>
                            <a:gd name="connsiteY40" fmla="*/ 990707 h 1011518"/>
                            <a:gd name="connsiteX41" fmla="*/ 23859 w 577697"/>
                            <a:gd name="connsiteY41" fmla="*/ 1009757 h 101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7697" h="1011518">
                              <a:moveTo>
                                <a:pt x="562021" y="107"/>
                              </a:moveTo>
                              <a:cubicBezTo>
                                <a:pt x="566784" y="1695"/>
                                <a:pt x="575091" y="0"/>
                                <a:pt x="576309" y="4870"/>
                              </a:cubicBezTo>
                              <a:cubicBezTo>
                                <a:pt x="577697" y="10423"/>
                                <a:pt x="568290" y="13635"/>
                                <a:pt x="566784" y="19157"/>
                              </a:cubicBezTo>
                              <a:cubicBezTo>
                                <a:pt x="563416" y="31505"/>
                                <a:pt x="566326" y="45204"/>
                                <a:pt x="562021" y="57257"/>
                              </a:cubicBezTo>
                              <a:cubicBezTo>
                                <a:pt x="558171" y="68038"/>
                                <a:pt x="542971" y="85832"/>
                                <a:pt x="542971" y="85832"/>
                              </a:cubicBezTo>
                              <a:cubicBezTo>
                                <a:pt x="541384" y="112820"/>
                                <a:pt x="542219" y="140060"/>
                                <a:pt x="538209" y="166795"/>
                              </a:cubicBezTo>
                              <a:cubicBezTo>
                                <a:pt x="537360" y="172455"/>
                                <a:pt x="531244" y="175963"/>
                                <a:pt x="528684" y="181082"/>
                              </a:cubicBezTo>
                              <a:cubicBezTo>
                                <a:pt x="526439" y="185572"/>
                                <a:pt x="525509" y="190607"/>
                                <a:pt x="523921" y="195370"/>
                              </a:cubicBezTo>
                              <a:cubicBezTo>
                                <a:pt x="522334" y="206482"/>
                                <a:pt x="520643" y="217580"/>
                                <a:pt x="519159" y="228707"/>
                              </a:cubicBezTo>
                              <a:cubicBezTo>
                                <a:pt x="517467" y="241394"/>
                                <a:pt x="519594" y="255111"/>
                                <a:pt x="514396" y="266807"/>
                              </a:cubicBezTo>
                              <a:cubicBezTo>
                                <a:pt x="512357" y="271394"/>
                                <a:pt x="504871" y="269982"/>
                                <a:pt x="500109" y="271570"/>
                              </a:cubicBezTo>
                              <a:lnTo>
                                <a:pt x="490584" y="300145"/>
                              </a:lnTo>
                              <a:lnTo>
                                <a:pt x="485821" y="314432"/>
                              </a:lnTo>
                              <a:cubicBezTo>
                                <a:pt x="484234" y="343007"/>
                                <a:pt x="485106" y="371826"/>
                                <a:pt x="481059" y="400157"/>
                              </a:cubicBezTo>
                              <a:cubicBezTo>
                                <a:pt x="480250" y="405823"/>
                                <a:pt x="472733" y="408848"/>
                                <a:pt x="471534" y="414445"/>
                              </a:cubicBezTo>
                              <a:cubicBezTo>
                                <a:pt x="467860" y="431590"/>
                                <a:pt x="469818" y="449564"/>
                                <a:pt x="466771" y="466832"/>
                              </a:cubicBezTo>
                              <a:cubicBezTo>
                                <a:pt x="465026" y="476719"/>
                                <a:pt x="465600" y="489838"/>
                                <a:pt x="457246" y="495407"/>
                              </a:cubicBezTo>
                              <a:lnTo>
                                <a:pt x="442959" y="504932"/>
                              </a:lnTo>
                              <a:cubicBezTo>
                                <a:pt x="439784" y="514457"/>
                                <a:pt x="434543" y="523528"/>
                                <a:pt x="433434" y="533507"/>
                              </a:cubicBezTo>
                              <a:cubicBezTo>
                                <a:pt x="431846" y="547795"/>
                                <a:pt x="433584" y="562860"/>
                                <a:pt x="428671" y="576370"/>
                              </a:cubicBezTo>
                              <a:cubicBezTo>
                                <a:pt x="426715" y="581749"/>
                                <a:pt x="419146" y="582720"/>
                                <a:pt x="414384" y="585895"/>
                              </a:cubicBezTo>
                              <a:lnTo>
                                <a:pt x="404859" y="614470"/>
                              </a:lnTo>
                              <a:cubicBezTo>
                                <a:pt x="397043" y="637918"/>
                                <a:pt x="405046" y="627932"/>
                                <a:pt x="371521" y="633520"/>
                              </a:cubicBezTo>
                              <a:cubicBezTo>
                                <a:pt x="333418" y="658923"/>
                                <a:pt x="379462" y="625580"/>
                                <a:pt x="347709" y="657332"/>
                              </a:cubicBezTo>
                              <a:cubicBezTo>
                                <a:pt x="343661" y="661379"/>
                                <a:pt x="338184" y="663682"/>
                                <a:pt x="333421" y="666857"/>
                              </a:cubicBezTo>
                              <a:cubicBezTo>
                                <a:pt x="331834" y="671620"/>
                                <a:pt x="332209" y="677595"/>
                                <a:pt x="328659" y="681145"/>
                              </a:cubicBezTo>
                              <a:cubicBezTo>
                                <a:pt x="309759" y="700046"/>
                                <a:pt x="302544" y="699580"/>
                                <a:pt x="281034" y="704957"/>
                              </a:cubicBezTo>
                              <a:cubicBezTo>
                                <a:pt x="276271" y="708132"/>
                                <a:pt x="270793" y="710435"/>
                                <a:pt x="266746" y="714482"/>
                              </a:cubicBezTo>
                              <a:cubicBezTo>
                                <a:pt x="252777" y="728451"/>
                                <a:pt x="263253" y="730676"/>
                                <a:pt x="242934" y="738295"/>
                              </a:cubicBezTo>
                              <a:cubicBezTo>
                                <a:pt x="235355" y="741137"/>
                                <a:pt x="226974" y="741094"/>
                                <a:pt x="219121" y="743057"/>
                              </a:cubicBezTo>
                              <a:cubicBezTo>
                                <a:pt x="214251" y="744275"/>
                                <a:pt x="209596" y="746232"/>
                                <a:pt x="204834" y="747820"/>
                              </a:cubicBezTo>
                              <a:cubicBezTo>
                                <a:pt x="188959" y="771632"/>
                                <a:pt x="200071" y="758933"/>
                                <a:pt x="166734" y="781157"/>
                              </a:cubicBezTo>
                              <a:lnTo>
                                <a:pt x="152446" y="790682"/>
                              </a:lnTo>
                              <a:cubicBezTo>
                                <a:pt x="141334" y="824019"/>
                                <a:pt x="152446" y="816082"/>
                                <a:pt x="128634" y="824020"/>
                              </a:cubicBezTo>
                              <a:cubicBezTo>
                                <a:pt x="120072" y="836863"/>
                                <a:pt x="117632" y="837807"/>
                                <a:pt x="114346" y="852595"/>
                              </a:cubicBezTo>
                              <a:cubicBezTo>
                                <a:pt x="112251" y="862021"/>
                                <a:pt x="113298" y="872256"/>
                                <a:pt x="109584" y="881170"/>
                              </a:cubicBezTo>
                              <a:cubicBezTo>
                                <a:pt x="105181" y="891737"/>
                                <a:pt x="96884" y="900220"/>
                                <a:pt x="90534" y="909745"/>
                              </a:cubicBezTo>
                              <a:cubicBezTo>
                                <a:pt x="87359" y="914507"/>
                                <a:pt x="82819" y="918602"/>
                                <a:pt x="81009" y="924032"/>
                              </a:cubicBezTo>
                              <a:cubicBezTo>
                                <a:pt x="69674" y="958037"/>
                                <a:pt x="79838" y="947038"/>
                                <a:pt x="57196" y="962132"/>
                              </a:cubicBezTo>
                              <a:cubicBezTo>
                                <a:pt x="54021" y="966895"/>
                                <a:pt x="50231" y="971300"/>
                                <a:pt x="47671" y="976420"/>
                              </a:cubicBezTo>
                              <a:cubicBezTo>
                                <a:pt x="45426" y="980910"/>
                                <a:pt x="46459" y="987157"/>
                                <a:pt x="42909" y="990707"/>
                              </a:cubicBezTo>
                              <a:cubicBezTo>
                                <a:pt x="22098" y="1011518"/>
                                <a:pt x="0" y="1009757"/>
                                <a:pt x="23859" y="1009757"/>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1" name="30 Forma libre"/>
                        <p:cNvSpPr/>
                        <p:nvPr/>
                      </p:nvSpPr>
                      <p:spPr>
                        <a:xfrm>
                          <a:off x="7619999" y="5181600"/>
                          <a:ext cx="47625" cy="142875"/>
                        </a:xfrm>
                        <a:custGeom>
                          <a:avLst/>
                          <a:gdLst>
                            <a:gd name="connsiteX0" fmla="*/ 0 w 47625"/>
                            <a:gd name="connsiteY0" fmla="*/ 0 h 142875"/>
                            <a:gd name="connsiteX1" fmla="*/ 4763 w 47625"/>
                            <a:gd name="connsiteY1" fmla="*/ 14288 h 142875"/>
                            <a:gd name="connsiteX2" fmla="*/ 14288 w 47625"/>
                            <a:gd name="connsiteY2" fmla="*/ 90488 h 142875"/>
                            <a:gd name="connsiteX3" fmla="*/ 19050 w 47625"/>
                            <a:gd name="connsiteY3" fmla="*/ 104775 h 142875"/>
                            <a:gd name="connsiteX4" fmla="*/ 33338 w 47625"/>
                            <a:gd name="connsiteY4" fmla="*/ 109538 h 142875"/>
                            <a:gd name="connsiteX5" fmla="*/ 47625 w 47625"/>
                            <a:gd name="connsiteY5"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142875">
                              <a:moveTo>
                                <a:pt x="0" y="0"/>
                              </a:moveTo>
                              <a:cubicBezTo>
                                <a:pt x="1588" y="4763"/>
                                <a:pt x="3980" y="9329"/>
                                <a:pt x="4763" y="14288"/>
                              </a:cubicBezTo>
                              <a:cubicBezTo>
                                <a:pt x="8755" y="39572"/>
                                <a:pt x="6194" y="66204"/>
                                <a:pt x="14288" y="90488"/>
                              </a:cubicBezTo>
                              <a:cubicBezTo>
                                <a:pt x="15875" y="95250"/>
                                <a:pt x="15500" y="101225"/>
                                <a:pt x="19050" y="104775"/>
                              </a:cubicBezTo>
                              <a:cubicBezTo>
                                <a:pt x="22600" y="108325"/>
                                <a:pt x="28575" y="107950"/>
                                <a:pt x="33338" y="109538"/>
                              </a:cubicBezTo>
                              <a:cubicBezTo>
                                <a:pt x="43573" y="140243"/>
                                <a:pt x="35763" y="131013"/>
                                <a:pt x="47625" y="142875"/>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2" name="31 Forma libre"/>
                        <p:cNvSpPr/>
                        <p:nvPr/>
                      </p:nvSpPr>
                      <p:spPr>
                        <a:xfrm>
                          <a:off x="6972299" y="5357813"/>
                          <a:ext cx="425450" cy="636587"/>
                        </a:xfrm>
                        <a:custGeom>
                          <a:avLst/>
                          <a:gdLst>
                            <a:gd name="connsiteX0" fmla="*/ 409575 w 425962"/>
                            <a:gd name="connsiteY0" fmla="*/ 0 h 636683"/>
                            <a:gd name="connsiteX1" fmla="*/ 404813 w 425962"/>
                            <a:gd name="connsiteY1" fmla="*/ 61912 h 636683"/>
                            <a:gd name="connsiteX2" fmla="*/ 400050 w 425962"/>
                            <a:gd name="connsiteY2" fmla="*/ 76200 h 636683"/>
                            <a:gd name="connsiteX3" fmla="*/ 409575 w 425962"/>
                            <a:gd name="connsiteY3" fmla="*/ 128587 h 636683"/>
                            <a:gd name="connsiteX4" fmla="*/ 414338 w 425962"/>
                            <a:gd name="connsiteY4" fmla="*/ 204787 h 636683"/>
                            <a:gd name="connsiteX5" fmla="*/ 419100 w 425962"/>
                            <a:gd name="connsiteY5" fmla="*/ 228600 h 636683"/>
                            <a:gd name="connsiteX6" fmla="*/ 423863 w 425962"/>
                            <a:gd name="connsiteY6" fmla="*/ 261937 h 636683"/>
                            <a:gd name="connsiteX7" fmla="*/ 419100 w 425962"/>
                            <a:gd name="connsiteY7" fmla="*/ 319087 h 636683"/>
                            <a:gd name="connsiteX8" fmla="*/ 400050 w 425962"/>
                            <a:gd name="connsiteY8" fmla="*/ 323850 h 636683"/>
                            <a:gd name="connsiteX9" fmla="*/ 381000 w 425962"/>
                            <a:gd name="connsiteY9" fmla="*/ 371475 h 636683"/>
                            <a:gd name="connsiteX10" fmla="*/ 366713 w 425962"/>
                            <a:gd name="connsiteY10" fmla="*/ 400050 h 636683"/>
                            <a:gd name="connsiteX11" fmla="*/ 361950 w 425962"/>
                            <a:gd name="connsiteY11" fmla="*/ 414337 h 636683"/>
                            <a:gd name="connsiteX12" fmla="*/ 333375 w 425962"/>
                            <a:gd name="connsiteY12" fmla="*/ 428625 h 636683"/>
                            <a:gd name="connsiteX13" fmla="*/ 328613 w 425962"/>
                            <a:gd name="connsiteY13" fmla="*/ 442912 h 636683"/>
                            <a:gd name="connsiteX14" fmla="*/ 314325 w 425962"/>
                            <a:gd name="connsiteY14" fmla="*/ 452437 h 636683"/>
                            <a:gd name="connsiteX15" fmla="*/ 300038 w 425962"/>
                            <a:gd name="connsiteY15" fmla="*/ 466725 h 636683"/>
                            <a:gd name="connsiteX16" fmla="*/ 295275 w 425962"/>
                            <a:gd name="connsiteY16" fmla="*/ 481012 h 636683"/>
                            <a:gd name="connsiteX17" fmla="*/ 266700 w 425962"/>
                            <a:gd name="connsiteY17" fmla="*/ 495300 h 636683"/>
                            <a:gd name="connsiteX18" fmla="*/ 233363 w 425962"/>
                            <a:gd name="connsiteY18" fmla="*/ 533400 h 636683"/>
                            <a:gd name="connsiteX19" fmla="*/ 214313 w 425962"/>
                            <a:gd name="connsiteY19" fmla="*/ 561975 h 636683"/>
                            <a:gd name="connsiteX20" fmla="*/ 200025 w 425962"/>
                            <a:gd name="connsiteY20" fmla="*/ 571500 h 636683"/>
                            <a:gd name="connsiteX21" fmla="*/ 166688 w 425962"/>
                            <a:gd name="connsiteY21" fmla="*/ 581025 h 636683"/>
                            <a:gd name="connsiteX22" fmla="*/ 152400 w 425962"/>
                            <a:gd name="connsiteY22" fmla="*/ 585787 h 636683"/>
                            <a:gd name="connsiteX23" fmla="*/ 133350 w 425962"/>
                            <a:gd name="connsiteY23" fmla="*/ 604837 h 636683"/>
                            <a:gd name="connsiteX24" fmla="*/ 119063 w 425962"/>
                            <a:gd name="connsiteY24" fmla="*/ 614362 h 636683"/>
                            <a:gd name="connsiteX25" fmla="*/ 90488 w 425962"/>
                            <a:gd name="connsiteY25" fmla="*/ 623887 h 636683"/>
                            <a:gd name="connsiteX26" fmla="*/ 0 w 425962"/>
                            <a:gd name="connsiteY26" fmla="*/ 628650 h 63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5962" h="636683">
                              <a:moveTo>
                                <a:pt x="409575" y="0"/>
                              </a:moveTo>
                              <a:cubicBezTo>
                                <a:pt x="407988" y="20637"/>
                                <a:pt x="407380" y="41374"/>
                                <a:pt x="404813" y="61912"/>
                              </a:cubicBezTo>
                              <a:cubicBezTo>
                                <a:pt x="404190" y="66894"/>
                                <a:pt x="400050" y="71180"/>
                                <a:pt x="400050" y="76200"/>
                              </a:cubicBezTo>
                              <a:cubicBezTo>
                                <a:pt x="400050" y="103123"/>
                                <a:pt x="402878" y="108495"/>
                                <a:pt x="409575" y="128587"/>
                              </a:cubicBezTo>
                              <a:cubicBezTo>
                                <a:pt x="411163" y="153987"/>
                                <a:pt x="411925" y="179452"/>
                                <a:pt x="414338" y="204787"/>
                              </a:cubicBezTo>
                              <a:cubicBezTo>
                                <a:pt x="415105" y="212845"/>
                                <a:pt x="417769" y="220615"/>
                                <a:pt x="419100" y="228600"/>
                              </a:cubicBezTo>
                              <a:cubicBezTo>
                                <a:pt x="420945" y="239672"/>
                                <a:pt x="422275" y="250825"/>
                                <a:pt x="423863" y="261937"/>
                              </a:cubicBezTo>
                              <a:cubicBezTo>
                                <a:pt x="422275" y="280987"/>
                                <a:pt x="425962" y="301245"/>
                                <a:pt x="419100" y="319087"/>
                              </a:cubicBezTo>
                              <a:cubicBezTo>
                                <a:pt x="416750" y="325196"/>
                                <a:pt x="402977" y="317996"/>
                                <a:pt x="400050" y="323850"/>
                              </a:cubicBezTo>
                              <a:cubicBezTo>
                                <a:pt x="372403" y="379146"/>
                                <a:pt x="416724" y="359566"/>
                                <a:pt x="381000" y="371475"/>
                              </a:cubicBezTo>
                              <a:cubicBezTo>
                                <a:pt x="369033" y="407378"/>
                                <a:pt x="385174" y="363129"/>
                                <a:pt x="366713" y="400050"/>
                              </a:cubicBezTo>
                              <a:cubicBezTo>
                                <a:pt x="364468" y="404540"/>
                                <a:pt x="365086" y="410417"/>
                                <a:pt x="361950" y="414337"/>
                              </a:cubicBezTo>
                              <a:cubicBezTo>
                                <a:pt x="355235" y="422730"/>
                                <a:pt x="342787" y="425487"/>
                                <a:pt x="333375" y="428625"/>
                              </a:cubicBezTo>
                              <a:cubicBezTo>
                                <a:pt x="331788" y="433387"/>
                                <a:pt x="331749" y="438992"/>
                                <a:pt x="328613" y="442912"/>
                              </a:cubicBezTo>
                              <a:cubicBezTo>
                                <a:pt x="325037" y="447382"/>
                                <a:pt x="318722" y="448773"/>
                                <a:pt x="314325" y="452437"/>
                              </a:cubicBezTo>
                              <a:cubicBezTo>
                                <a:pt x="309151" y="456749"/>
                                <a:pt x="304800" y="461962"/>
                                <a:pt x="300038" y="466725"/>
                              </a:cubicBezTo>
                              <a:cubicBezTo>
                                <a:pt x="298450" y="471487"/>
                                <a:pt x="298411" y="477092"/>
                                <a:pt x="295275" y="481012"/>
                              </a:cubicBezTo>
                              <a:cubicBezTo>
                                <a:pt x="288560" y="489405"/>
                                <a:pt x="276112" y="492162"/>
                                <a:pt x="266700" y="495300"/>
                              </a:cubicBezTo>
                              <a:cubicBezTo>
                                <a:pt x="244475" y="528637"/>
                                <a:pt x="257175" y="517525"/>
                                <a:pt x="233363" y="533400"/>
                              </a:cubicBezTo>
                              <a:cubicBezTo>
                                <a:pt x="227013" y="542925"/>
                                <a:pt x="223838" y="555625"/>
                                <a:pt x="214313" y="561975"/>
                              </a:cubicBezTo>
                              <a:cubicBezTo>
                                <a:pt x="209550" y="565150"/>
                                <a:pt x="205145" y="568940"/>
                                <a:pt x="200025" y="571500"/>
                              </a:cubicBezTo>
                              <a:cubicBezTo>
                                <a:pt x="192417" y="575304"/>
                                <a:pt x="173803" y="578992"/>
                                <a:pt x="166688" y="581025"/>
                              </a:cubicBezTo>
                              <a:cubicBezTo>
                                <a:pt x="161861" y="582404"/>
                                <a:pt x="157163" y="584200"/>
                                <a:pt x="152400" y="585787"/>
                              </a:cubicBezTo>
                              <a:cubicBezTo>
                                <a:pt x="144781" y="608648"/>
                                <a:pt x="153671" y="594677"/>
                                <a:pt x="133350" y="604837"/>
                              </a:cubicBezTo>
                              <a:cubicBezTo>
                                <a:pt x="128231" y="607397"/>
                                <a:pt x="124293" y="612037"/>
                                <a:pt x="119063" y="614362"/>
                              </a:cubicBezTo>
                              <a:cubicBezTo>
                                <a:pt x="109888" y="618440"/>
                                <a:pt x="100013" y="620712"/>
                                <a:pt x="90488" y="623887"/>
                              </a:cubicBezTo>
                              <a:cubicBezTo>
                                <a:pt x="52102" y="636683"/>
                                <a:pt x="81229" y="628650"/>
                                <a:pt x="0" y="6286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3" name="32 Forma libre"/>
                        <p:cNvSpPr/>
                        <p:nvPr/>
                      </p:nvSpPr>
                      <p:spPr>
                        <a:xfrm>
                          <a:off x="6986587" y="5295900"/>
                          <a:ext cx="681037" cy="33338"/>
                        </a:xfrm>
                        <a:custGeom>
                          <a:avLst/>
                          <a:gdLst>
                            <a:gd name="connsiteX0" fmla="*/ 681037 w 681037"/>
                            <a:gd name="connsiteY0" fmla="*/ 23971 h 33496"/>
                            <a:gd name="connsiteX1" fmla="*/ 400050 w 681037"/>
                            <a:gd name="connsiteY1" fmla="*/ 28733 h 33496"/>
                            <a:gd name="connsiteX2" fmla="*/ 385762 w 681037"/>
                            <a:gd name="connsiteY2" fmla="*/ 33496 h 33496"/>
                            <a:gd name="connsiteX3" fmla="*/ 347662 w 681037"/>
                            <a:gd name="connsiteY3" fmla="*/ 23971 h 33496"/>
                            <a:gd name="connsiteX4" fmla="*/ 66675 w 681037"/>
                            <a:gd name="connsiteY4" fmla="*/ 19208 h 33496"/>
                            <a:gd name="connsiteX5" fmla="*/ 52387 w 681037"/>
                            <a:gd name="connsiteY5" fmla="*/ 4921 h 33496"/>
                            <a:gd name="connsiteX6" fmla="*/ 0 w 681037"/>
                            <a:gd name="connsiteY6" fmla="*/ 158 h 3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037" h="33496">
                              <a:moveTo>
                                <a:pt x="681037" y="23971"/>
                              </a:moveTo>
                              <a:lnTo>
                                <a:pt x="400050" y="28733"/>
                              </a:lnTo>
                              <a:cubicBezTo>
                                <a:pt x="395032" y="28895"/>
                                <a:pt x="390782" y="33496"/>
                                <a:pt x="385762" y="33496"/>
                              </a:cubicBezTo>
                              <a:cubicBezTo>
                                <a:pt x="204671" y="33496"/>
                                <a:pt x="464120" y="27728"/>
                                <a:pt x="347662" y="23971"/>
                              </a:cubicBezTo>
                              <a:cubicBezTo>
                                <a:pt x="254035" y="20951"/>
                                <a:pt x="160337" y="20796"/>
                                <a:pt x="66675" y="19208"/>
                              </a:cubicBezTo>
                              <a:cubicBezTo>
                                <a:pt x="61912" y="14446"/>
                                <a:pt x="58824" y="6902"/>
                                <a:pt x="52387" y="4921"/>
                              </a:cubicBezTo>
                              <a:cubicBezTo>
                                <a:pt x="36394" y="0"/>
                                <a:pt x="17412" y="158"/>
                                <a:pt x="0" y="158"/>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4" name="33 Forma libre"/>
                        <p:cNvSpPr/>
                        <p:nvPr/>
                      </p:nvSpPr>
                      <p:spPr>
                        <a:xfrm>
                          <a:off x="5945187" y="5734050"/>
                          <a:ext cx="188912" cy="509588"/>
                        </a:xfrm>
                        <a:custGeom>
                          <a:avLst/>
                          <a:gdLst>
                            <a:gd name="connsiteX0" fmla="*/ 32504 w 189666"/>
                            <a:gd name="connsiteY0" fmla="*/ 509578 h 509578"/>
                            <a:gd name="connsiteX1" fmla="*/ 27741 w 189666"/>
                            <a:gd name="connsiteY1" fmla="*/ 495290 h 509578"/>
                            <a:gd name="connsiteX2" fmla="*/ 18216 w 189666"/>
                            <a:gd name="connsiteY2" fmla="*/ 347653 h 509578"/>
                            <a:gd name="connsiteX3" fmla="*/ 137279 w 189666"/>
                            <a:gd name="connsiteY3" fmla="*/ 333365 h 509578"/>
                            <a:gd name="connsiteX4" fmla="*/ 146804 w 189666"/>
                            <a:gd name="connsiteY4" fmla="*/ 319078 h 509578"/>
                            <a:gd name="connsiteX5" fmla="*/ 161091 w 189666"/>
                            <a:gd name="connsiteY5" fmla="*/ 290503 h 509578"/>
                            <a:gd name="connsiteX6" fmla="*/ 170616 w 189666"/>
                            <a:gd name="connsiteY6" fmla="*/ 257165 h 509578"/>
                            <a:gd name="connsiteX7" fmla="*/ 175379 w 189666"/>
                            <a:gd name="connsiteY7" fmla="*/ 242878 h 509578"/>
                            <a:gd name="connsiteX8" fmla="*/ 175379 w 189666"/>
                            <a:gd name="connsiteY8" fmla="*/ 95240 h 509578"/>
                            <a:gd name="connsiteX9" fmla="*/ 170616 w 189666"/>
                            <a:gd name="connsiteY9" fmla="*/ 80953 h 509578"/>
                            <a:gd name="connsiteX10" fmla="*/ 189666 w 189666"/>
                            <a:gd name="connsiteY10" fmla="*/ 4753 h 50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666" h="509578">
                              <a:moveTo>
                                <a:pt x="32504" y="509578"/>
                              </a:moveTo>
                              <a:cubicBezTo>
                                <a:pt x="30916" y="504815"/>
                                <a:pt x="28064" y="500300"/>
                                <a:pt x="27741" y="495290"/>
                              </a:cubicBezTo>
                              <a:cubicBezTo>
                                <a:pt x="17858" y="342099"/>
                                <a:pt x="37604" y="405808"/>
                                <a:pt x="18216" y="347653"/>
                              </a:cubicBezTo>
                              <a:cubicBezTo>
                                <a:pt x="65979" y="315812"/>
                                <a:pt x="0" y="356245"/>
                                <a:pt x="137279" y="333365"/>
                              </a:cubicBezTo>
                              <a:cubicBezTo>
                                <a:pt x="142925" y="332424"/>
                                <a:pt x="143629" y="323840"/>
                                <a:pt x="146804" y="319078"/>
                              </a:cubicBezTo>
                              <a:cubicBezTo>
                                <a:pt x="158771" y="283171"/>
                                <a:pt x="142630" y="327425"/>
                                <a:pt x="161091" y="290503"/>
                              </a:cubicBezTo>
                              <a:cubicBezTo>
                                <a:pt x="164900" y="282886"/>
                                <a:pt x="168580" y="264292"/>
                                <a:pt x="170616" y="257165"/>
                              </a:cubicBezTo>
                              <a:cubicBezTo>
                                <a:pt x="171995" y="252338"/>
                                <a:pt x="173791" y="247640"/>
                                <a:pt x="175379" y="242878"/>
                              </a:cubicBezTo>
                              <a:cubicBezTo>
                                <a:pt x="180971" y="170170"/>
                                <a:pt x="183176" y="177104"/>
                                <a:pt x="175379" y="95240"/>
                              </a:cubicBezTo>
                              <a:cubicBezTo>
                                <a:pt x="174903" y="90243"/>
                                <a:pt x="172204" y="85715"/>
                                <a:pt x="170616" y="80953"/>
                              </a:cubicBezTo>
                              <a:cubicBezTo>
                                <a:pt x="175676" y="0"/>
                                <a:pt x="149929" y="4753"/>
                                <a:pt x="189666" y="4753"/>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5" name="34 Forma libre"/>
                        <p:cNvSpPr/>
                        <p:nvPr/>
                      </p:nvSpPr>
                      <p:spPr>
                        <a:xfrm>
                          <a:off x="5711824" y="4951413"/>
                          <a:ext cx="419100" cy="706437"/>
                        </a:xfrm>
                        <a:custGeom>
                          <a:avLst/>
                          <a:gdLst>
                            <a:gd name="connsiteX0" fmla="*/ 70295 w 419361"/>
                            <a:gd name="connsiteY0" fmla="*/ 850 h 705700"/>
                            <a:gd name="connsiteX1" fmla="*/ 41720 w 419361"/>
                            <a:gd name="connsiteY1" fmla="*/ 5613 h 705700"/>
                            <a:gd name="connsiteX2" fmla="*/ 36958 w 419361"/>
                            <a:gd name="connsiteY2" fmla="*/ 24663 h 705700"/>
                            <a:gd name="connsiteX3" fmla="*/ 22670 w 419361"/>
                            <a:gd name="connsiteY3" fmla="*/ 29425 h 705700"/>
                            <a:gd name="connsiteX4" fmla="*/ 3620 w 419361"/>
                            <a:gd name="connsiteY4" fmla="*/ 58000 h 705700"/>
                            <a:gd name="connsiteX5" fmla="*/ 13145 w 419361"/>
                            <a:gd name="connsiteY5" fmla="*/ 86575 h 705700"/>
                            <a:gd name="connsiteX6" fmla="*/ 17908 w 419361"/>
                            <a:gd name="connsiteY6" fmla="*/ 100863 h 705700"/>
                            <a:gd name="connsiteX7" fmla="*/ 32195 w 419361"/>
                            <a:gd name="connsiteY7" fmla="*/ 143725 h 705700"/>
                            <a:gd name="connsiteX8" fmla="*/ 41720 w 419361"/>
                            <a:gd name="connsiteY8" fmla="*/ 172300 h 705700"/>
                            <a:gd name="connsiteX9" fmla="*/ 46483 w 419361"/>
                            <a:gd name="connsiteY9" fmla="*/ 186588 h 705700"/>
                            <a:gd name="connsiteX10" fmla="*/ 51245 w 419361"/>
                            <a:gd name="connsiteY10" fmla="*/ 205638 h 705700"/>
                            <a:gd name="connsiteX11" fmla="*/ 75058 w 419361"/>
                            <a:gd name="connsiteY11" fmla="*/ 234213 h 705700"/>
                            <a:gd name="connsiteX12" fmla="*/ 79820 w 419361"/>
                            <a:gd name="connsiteY12" fmla="*/ 248500 h 705700"/>
                            <a:gd name="connsiteX13" fmla="*/ 289370 w 419361"/>
                            <a:gd name="connsiteY13" fmla="*/ 272313 h 705700"/>
                            <a:gd name="connsiteX14" fmla="*/ 298895 w 419361"/>
                            <a:gd name="connsiteY14" fmla="*/ 377088 h 705700"/>
                            <a:gd name="connsiteX15" fmla="*/ 294133 w 419361"/>
                            <a:gd name="connsiteY15" fmla="*/ 481863 h 705700"/>
                            <a:gd name="connsiteX16" fmla="*/ 298895 w 419361"/>
                            <a:gd name="connsiteY16" fmla="*/ 539013 h 705700"/>
                            <a:gd name="connsiteX17" fmla="*/ 313183 w 419361"/>
                            <a:gd name="connsiteY17" fmla="*/ 543775 h 705700"/>
                            <a:gd name="connsiteX18" fmla="*/ 317945 w 419361"/>
                            <a:gd name="connsiteY18" fmla="*/ 562825 h 705700"/>
                            <a:gd name="connsiteX19" fmla="*/ 375095 w 419361"/>
                            <a:gd name="connsiteY19" fmla="*/ 567588 h 705700"/>
                            <a:gd name="connsiteX20" fmla="*/ 394145 w 419361"/>
                            <a:gd name="connsiteY20" fmla="*/ 577113 h 705700"/>
                            <a:gd name="connsiteX21" fmla="*/ 413195 w 419361"/>
                            <a:gd name="connsiteY21" fmla="*/ 581875 h 705700"/>
                            <a:gd name="connsiteX22" fmla="*/ 417958 w 419361"/>
                            <a:gd name="connsiteY22" fmla="*/ 596163 h 705700"/>
                            <a:gd name="connsiteX23" fmla="*/ 417958 w 419361"/>
                            <a:gd name="connsiteY23" fmla="*/ 705700 h 70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9361" h="705700">
                              <a:moveTo>
                                <a:pt x="70295" y="850"/>
                              </a:moveTo>
                              <a:cubicBezTo>
                                <a:pt x="60770" y="2438"/>
                                <a:pt x="49578" y="0"/>
                                <a:pt x="41720" y="5613"/>
                              </a:cubicBezTo>
                              <a:cubicBezTo>
                                <a:pt x="36394" y="9418"/>
                                <a:pt x="41047" y="19552"/>
                                <a:pt x="36958" y="24663"/>
                              </a:cubicBezTo>
                              <a:cubicBezTo>
                                <a:pt x="33822" y="28583"/>
                                <a:pt x="27433" y="27838"/>
                                <a:pt x="22670" y="29425"/>
                              </a:cubicBezTo>
                              <a:cubicBezTo>
                                <a:pt x="16320" y="38950"/>
                                <a:pt x="0" y="47140"/>
                                <a:pt x="3620" y="58000"/>
                              </a:cubicBezTo>
                              <a:lnTo>
                                <a:pt x="13145" y="86575"/>
                              </a:lnTo>
                              <a:lnTo>
                                <a:pt x="17908" y="100863"/>
                              </a:lnTo>
                              <a:cubicBezTo>
                                <a:pt x="28631" y="165211"/>
                                <a:pt x="14338" y="103546"/>
                                <a:pt x="32195" y="143725"/>
                              </a:cubicBezTo>
                              <a:cubicBezTo>
                                <a:pt x="36273" y="152900"/>
                                <a:pt x="38545" y="162775"/>
                                <a:pt x="41720" y="172300"/>
                              </a:cubicBezTo>
                              <a:cubicBezTo>
                                <a:pt x="43308" y="177063"/>
                                <a:pt x="45266" y="181718"/>
                                <a:pt x="46483" y="186588"/>
                              </a:cubicBezTo>
                              <a:cubicBezTo>
                                <a:pt x="48070" y="192938"/>
                                <a:pt x="48667" y="199622"/>
                                <a:pt x="51245" y="205638"/>
                              </a:cubicBezTo>
                              <a:cubicBezTo>
                                <a:pt x="56217" y="217240"/>
                                <a:pt x="66477" y="225632"/>
                                <a:pt x="75058" y="234213"/>
                              </a:cubicBezTo>
                              <a:cubicBezTo>
                                <a:pt x="76645" y="238975"/>
                                <a:pt x="78441" y="243673"/>
                                <a:pt x="79820" y="248500"/>
                              </a:cubicBezTo>
                              <a:cubicBezTo>
                                <a:pt x="104210" y="333863"/>
                                <a:pt x="46070" y="266654"/>
                                <a:pt x="289370" y="272313"/>
                              </a:cubicBezTo>
                              <a:cubicBezTo>
                                <a:pt x="302850" y="312748"/>
                                <a:pt x="298895" y="296662"/>
                                <a:pt x="298895" y="377088"/>
                              </a:cubicBezTo>
                              <a:cubicBezTo>
                                <a:pt x="298895" y="412049"/>
                                <a:pt x="295720" y="446938"/>
                                <a:pt x="294133" y="481863"/>
                              </a:cubicBezTo>
                              <a:cubicBezTo>
                                <a:pt x="295720" y="500913"/>
                                <a:pt x="293273" y="520742"/>
                                <a:pt x="298895" y="539013"/>
                              </a:cubicBezTo>
                              <a:cubicBezTo>
                                <a:pt x="300371" y="543811"/>
                                <a:pt x="310047" y="539855"/>
                                <a:pt x="313183" y="543775"/>
                              </a:cubicBezTo>
                              <a:cubicBezTo>
                                <a:pt x="317272" y="548886"/>
                                <a:pt x="311836" y="560475"/>
                                <a:pt x="317945" y="562825"/>
                              </a:cubicBezTo>
                              <a:cubicBezTo>
                                <a:pt x="335787" y="569687"/>
                                <a:pt x="356045" y="566000"/>
                                <a:pt x="375095" y="567588"/>
                              </a:cubicBezTo>
                              <a:cubicBezTo>
                                <a:pt x="381445" y="570763"/>
                                <a:pt x="387497" y="574620"/>
                                <a:pt x="394145" y="577113"/>
                              </a:cubicBezTo>
                              <a:cubicBezTo>
                                <a:pt x="400274" y="579411"/>
                                <a:pt x="408084" y="577786"/>
                                <a:pt x="413195" y="581875"/>
                              </a:cubicBezTo>
                              <a:cubicBezTo>
                                <a:pt x="417115" y="585011"/>
                                <a:pt x="417765" y="591146"/>
                                <a:pt x="417958" y="596163"/>
                              </a:cubicBezTo>
                              <a:cubicBezTo>
                                <a:pt x="419361" y="632648"/>
                                <a:pt x="417958" y="669188"/>
                                <a:pt x="417958" y="70570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6" name="35 Forma libre"/>
                        <p:cNvSpPr/>
                        <p:nvPr/>
                      </p:nvSpPr>
                      <p:spPr>
                        <a:xfrm>
                          <a:off x="5978524" y="5395913"/>
                          <a:ext cx="158750" cy="338137"/>
                        </a:xfrm>
                        <a:custGeom>
                          <a:avLst/>
                          <a:gdLst>
                            <a:gd name="connsiteX0" fmla="*/ 141014 w 158600"/>
                            <a:gd name="connsiteY0" fmla="*/ 338176 h 338176"/>
                            <a:gd name="connsiteX1" fmla="*/ 131489 w 158600"/>
                            <a:gd name="connsiteY1" fmla="*/ 309601 h 338176"/>
                            <a:gd name="connsiteX2" fmla="*/ 141014 w 158600"/>
                            <a:gd name="connsiteY2" fmla="*/ 214351 h 338176"/>
                            <a:gd name="connsiteX3" fmla="*/ 136251 w 158600"/>
                            <a:gd name="connsiteY3" fmla="*/ 123864 h 338176"/>
                            <a:gd name="connsiteX4" fmla="*/ 31476 w 158600"/>
                            <a:gd name="connsiteY4" fmla="*/ 100051 h 338176"/>
                            <a:gd name="connsiteX5" fmla="*/ 26714 w 158600"/>
                            <a:gd name="connsiteY5" fmla="*/ 42901 h 338176"/>
                            <a:gd name="connsiteX6" fmla="*/ 21951 w 158600"/>
                            <a:gd name="connsiteY6" fmla="*/ 23851 h 33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600" h="338176">
                              <a:moveTo>
                                <a:pt x="141014" y="338176"/>
                              </a:moveTo>
                              <a:cubicBezTo>
                                <a:pt x="137839" y="328651"/>
                                <a:pt x="130899" y="319624"/>
                                <a:pt x="131489" y="309601"/>
                              </a:cubicBezTo>
                              <a:cubicBezTo>
                                <a:pt x="136546" y="223627"/>
                                <a:pt x="127702" y="254286"/>
                                <a:pt x="141014" y="214351"/>
                              </a:cubicBezTo>
                              <a:cubicBezTo>
                                <a:pt x="139426" y="184189"/>
                                <a:pt x="158600" y="144181"/>
                                <a:pt x="136251" y="123864"/>
                              </a:cubicBezTo>
                              <a:cubicBezTo>
                                <a:pt x="0" y="0"/>
                                <a:pt x="50159" y="174776"/>
                                <a:pt x="31476" y="100051"/>
                              </a:cubicBezTo>
                              <a:cubicBezTo>
                                <a:pt x="29889" y="81001"/>
                                <a:pt x="29240" y="61849"/>
                                <a:pt x="26714" y="42901"/>
                              </a:cubicBezTo>
                              <a:cubicBezTo>
                                <a:pt x="21449" y="3413"/>
                                <a:pt x="21951" y="41128"/>
                                <a:pt x="21951" y="23851"/>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7" name="36 Forma libre"/>
                        <p:cNvSpPr/>
                        <p:nvPr/>
                      </p:nvSpPr>
                      <p:spPr>
                        <a:xfrm>
                          <a:off x="5300662" y="3738563"/>
                          <a:ext cx="185737" cy="430212"/>
                        </a:xfrm>
                        <a:custGeom>
                          <a:avLst/>
                          <a:gdLst>
                            <a:gd name="connsiteX0" fmla="*/ 85096 w 185108"/>
                            <a:gd name="connsiteY0" fmla="*/ 0 h 430729"/>
                            <a:gd name="connsiteX1" fmla="*/ 104146 w 185108"/>
                            <a:gd name="connsiteY1" fmla="*/ 4762 h 430729"/>
                            <a:gd name="connsiteX2" fmla="*/ 108908 w 185108"/>
                            <a:gd name="connsiteY2" fmla="*/ 23812 h 430729"/>
                            <a:gd name="connsiteX3" fmla="*/ 127958 w 185108"/>
                            <a:gd name="connsiteY3" fmla="*/ 52387 h 430729"/>
                            <a:gd name="connsiteX4" fmla="*/ 137483 w 185108"/>
                            <a:gd name="connsiteY4" fmla="*/ 66675 h 430729"/>
                            <a:gd name="connsiteX5" fmla="*/ 151771 w 185108"/>
                            <a:gd name="connsiteY5" fmla="*/ 71437 h 430729"/>
                            <a:gd name="connsiteX6" fmla="*/ 166058 w 185108"/>
                            <a:gd name="connsiteY6" fmla="*/ 85725 h 430729"/>
                            <a:gd name="connsiteX7" fmla="*/ 175583 w 185108"/>
                            <a:gd name="connsiteY7" fmla="*/ 114300 h 430729"/>
                            <a:gd name="connsiteX8" fmla="*/ 185108 w 185108"/>
                            <a:gd name="connsiteY8" fmla="*/ 147637 h 430729"/>
                            <a:gd name="connsiteX9" fmla="*/ 175583 w 185108"/>
                            <a:gd name="connsiteY9" fmla="*/ 195262 h 430729"/>
                            <a:gd name="connsiteX10" fmla="*/ 170821 w 185108"/>
                            <a:gd name="connsiteY10" fmla="*/ 214312 h 430729"/>
                            <a:gd name="connsiteX11" fmla="*/ 151771 w 185108"/>
                            <a:gd name="connsiteY11" fmla="*/ 219075 h 430729"/>
                            <a:gd name="connsiteX12" fmla="*/ 123196 w 185108"/>
                            <a:gd name="connsiteY12" fmla="*/ 261937 h 430729"/>
                            <a:gd name="connsiteX13" fmla="*/ 113671 w 185108"/>
                            <a:gd name="connsiteY13" fmla="*/ 276225 h 430729"/>
                            <a:gd name="connsiteX14" fmla="*/ 99383 w 185108"/>
                            <a:gd name="connsiteY14" fmla="*/ 285750 h 430729"/>
                            <a:gd name="connsiteX15" fmla="*/ 75571 w 185108"/>
                            <a:gd name="connsiteY15" fmla="*/ 328612 h 430729"/>
                            <a:gd name="connsiteX16" fmla="*/ 66046 w 185108"/>
                            <a:gd name="connsiteY16" fmla="*/ 342900 h 430729"/>
                            <a:gd name="connsiteX17" fmla="*/ 51758 w 185108"/>
                            <a:gd name="connsiteY17" fmla="*/ 371475 h 430729"/>
                            <a:gd name="connsiteX18" fmla="*/ 37471 w 185108"/>
                            <a:gd name="connsiteY18" fmla="*/ 385762 h 430729"/>
                            <a:gd name="connsiteX19" fmla="*/ 23183 w 185108"/>
                            <a:gd name="connsiteY19" fmla="*/ 414337 h 430729"/>
                            <a:gd name="connsiteX20" fmla="*/ 18421 w 185108"/>
                            <a:gd name="connsiteY20" fmla="*/ 414337 h 43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5108" h="430729">
                              <a:moveTo>
                                <a:pt x="85096" y="0"/>
                              </a:moveTo>
                              <a:cubicBezTo>
                                <a:pt x="91446" y="1587"/>
                                <a:pt x="99518" y="134"/>
                                <a:pt x="104146" y="4762"/>
                              </a:cubicBezTo>
                              <a:cubicBezTo>
                                <a:pt x="108774" y="9390"/>
                                <a:pt x="105981" y="17958"/>
                                <a:pt x="108908" y="23812"/>
                              </a:cubicBezTo>
                              <a:cubicBezTo>
                                <a:pt x="114027" y="34051"/>
                                <a:pt x="121608" y="42862"/>
                                <a:pt x="127958" y="52387"/>
                              </a:cubicBezTo>
                              <a:cubicBezTo>
                                <a:pt x="131133" y="57150"/>
                                <a:pt x="132053" y="64865"/>
                                <a:pt x="137483" y="66675"/>
                              </a:cubicBezTo>
                              <a:lnTo>
                                <a:pt x="151771" y="71437"/>
                              </a:lnTo>
                              <a:cubicBezTo>
                                <a:pt x="156533" y="76200"/>
                                <a:pt x="162787" y="79837"/>
                                <a:pt x="166058" y="85725"/>
                              </a:cubicBezTo>
                              <a:cubicBezTo>
                                <a:pt x="170934" y="94502"/>
                                <a:pt x="172408" y="104775"/>
                                <a:pt x="175583" y="114300"/>
                              </a:cubicBezTo>
                              <a:cubicBezTo>
                                <a:pt x="182418" y="134804"/>
                                <a:pt x="179126" y="123707"/>
                                <a:pt x="185108" y="147637"/>
                              </a:cubicBezTo>
                              <a:cubicBezTo>
                                <a:pt x="176979" y="204545"/>
                                <a:pt x="185084" y="162008"/>
                                <a:pt x="175583" y="195262"/>
                              </a:cubicBezTo>
                              <a:cubicBezTo>
                                <a:pt x="173785" y="201556"/>
                                <a:pt x="175449" y="209684"/>
                                <a:pt x="170821" y="214312"/>
                              </a:cubicBezTo>
                              <a:cubicBezTo>
                                <a:pt x="166193" y="218940"/>
                                <a:pt x="158121" y="217487"/>
                                <a:pt x="151771" y="219075"/>
                              </a:cubicBezTo>
                              <a:lnTo>
                                <a:pt x="123196" y="261937"/>
                              </a:lnTo>
                              <a:cubicBezTo>
                                <a:pt x="120021" y="266700"/>
                                <a:pt x="118434" y="273050"/>
                                <a:pt x="113671" y="276225"/>
                              </a:cubicBezTo>
                              <a:lnTo>
                                <a:pt x="99383" y="285750"/>
                              </a:lnTo>
                              <a:cubicBezTo>
                                <a:pt x="91001" y="310898"/>
                                <a:pt x="97406" y="295859"/>
                                <a:pt x="75571" y="328612"/>
                              </a:cubicBezTo>
                              <a:cubicBezTo>
                                <a:pt x="72396" y="333375"/>
                                <a:pt x="67856" y="337470"/>
                                <a:pt x="66046" y="342900"/>
                              </a:cubicBezTo>
                              <a:cubicBezTo>
                                <a:pt x="61273" y="357218"/>
                                <a:pt x="62015" y="359166"/>
                                <a:pt x="51758" y="371475"/>
                              </a:cubicBezTo>
                              <a:cubicBezTo>
                                <a:pt x="47446" y="376649"/>
                                <a:pt x="41783" y="380588"/>
                                <a:pt x="37471" y="385762"/>
                              </a:cubicBezTo>
                              <a:cubicBezTo>
                                <a:pt x="0" y="430729"/>
                                <a:pt x="51824" y="371377"/>
                                <a:pt x="23183" y="414337"/>
                              </a:cubicBezTo>
                              <a:cubicBezTo>
                                <a:pt x="22302" y="415658"/>
                                <a:pt x="20008" y="414337"/>
                                <a:pt x="18421" y="414337"/>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8" name="37 Forma libre"/>
                        <p:cNvSpPr/>
                        <p:nvPr/>
                      </p:nvSpPr>
                      <p:spPr>
                        <a:xfrm>
                          <a:off x="2709863" y="2211388"/>
                          <a:ext cx="1230312" cy="598487"/>
                        </a:xfrm>
                        <a:custGeom>
                          <a:avLst/>
                          <a:gdLst>
                            <a:gd name="connsiteX0" fmla="*/ 1228725 w 1229584"/>
                            <a:gd name="connsiteY0" fmla="*/ 599158 h 599158"/>
                            <a:gd name="connsiteX1" fmla="*/ 1223962 w 1229584"/>
                            <a:gd name="connsiteY1" fmla="*/ 542008 h 599158"/>
                            <a:gd name="connsiteX2" fmla="*/ 1209675 w 1229584"/>
                            <a:gd name="connsiteY2" fmla="*/ 537246 h 599158"/>
                            <a:gd name="connsiteX3" fmla="*/ 1052512 w 1229584"/>
                            <a:gd name="connsiteY3" fmla="*/ 542008 h 599158"/>
                            <a:gd name="connsiteX4" fmla="*/ 971550 w 1229584"/>
                            <a:gd name="connsiteY4" fmla="*/ 537246 h 599158"/>
                            <a:gd name="connsiteX5" fmla="*/ 966787 w 1229584"/>
                            <a:gd name="connsiteY5" fmla="*/ 522958 h 599158"/>
                            <a:gd name="connsiteX6" fmla="*/ 933450 w 1229584"/>
                            <a:gd name="connsiteY6" fmla="*/ 484858 h 599158"/>
                            <a:gd name="connsiteX7" fmla="*/ 914400 w 1229584"/>
                            <a:gd name="connsiteY7" fmla="*/ 461046 h 599158"/>
                            <a:gd name="connsiteX8" fmla="*/ 909637 w 1229584"/>
                            <a:gd name="connsiteY8" fmla="*/ 446758 h 599158"/>
                            <a:gd name="connsiteX9" fmla="*/ 881062 w 1229584"/>
                            <a:gd name="connsiteY9" fmla="*/ 418183 h 599158"/>
                            <a:gd name="connsiteX10" fmla="*/ 666750 w 1229584"/>
                            <a:gd name="connsiteY10" fmla="*/ 399133 h 599158"/>
                            <a:gd name="connsiteX11" fmla="*/ 657225 w 1229584"/>
                            <a:gd name="connsiteY11" fmla="*/ 384846 h 599158"/>
                            <a:gd name="connsiteX12" fmla="*/ 642937 w 1229584"/>
                            <a:gd name="connsiteY12" fmla="*/ 375321 h 599158"/>
                            <a:gd name="connsiteX13" fmla="*/ 604837 w 1229584"/>
                            <a:gd name="connsiteY13" fmla="*/ 341983 h 599158"/>
                            <a:gd name="connsiteX14" fmla="*/ 576262 w 1229584"/>
                            <a:gd name="connsiteY14" fmla="*/ 322933 h 599158"/>
                            <a:gd name="connsiteX15" fmla="*/ 547687 w 1229584"/>
                            <a:gd name="connsiteY15" fmla="*/ 313408 h 599158"/>
                            <a:gd name="connsiteX16" fmla="*/ 519112 w 1229584"/>
                            <a:gd name="connsiteY16" fmla="*/ 299121 h 599158"/>
                            <a:gd name="connsiteX17" fmla="*/ 490537 w 1229584"/>
                            <a:gd name="connsiteY17" fmla="*/ 280071 h 599158"/>
                            <a:gd name="connsiteX18" fmla="*/ 476250 w 1229584"/>
                            <a:gd name="connsiteY18" fmla="*/ 275308 h 599158"/>
                            <a:gd name="connsiteX19" fmla="*/ 447675 w 1229584"/>
                            <a:gd name="connsiteY19" fmla="*/ 256258 h 599158"/>
                            <a:gd name="connsiteX20" fmla="*/ 433387 w 1229584"/>
                            <a:gd name="connsiteY20" fmla="*/ 246733 h 599158"/>
                            <a:gd name="connsiteX21" fmla="*/ 419100 w 1229584"/>
                            <a:gd name="connsiteY21" fmla="*/ 241971 h 599158"/>
                            <a:gd name="connsiteX22" fmla="*/ 404812 w 1229584"/>
                            <a:gd name="connsiteY22" fmla="*/ 232446 h 599158"/>
                            <a:gd name="connsiteX23" fmla="*/ 390525 w 1229584"/>
                            <a:gd name="connsiteY23" fmla="*/ 227683 h 599158"/>
                            <a:gd name="connsiteX24" fmla="*/ 361950 w 1229584"/>
                            <a:gd name="connsiteY24" fmla="*/ 208633 h 599158"/>
                            <a:gd name="connsiteX25" fmla="*/ 342900 w 1229584"/>
                            <a:gd name="connsiteY25" fmla="*/ 199108 h 599158"/>
                            <a:gd name="connsiteX26" fmla="*/ 319087 w 1229584"/>
                            <a:gd name="connsiteY26" fmla="*/ 170533 h 599158"/>
                            <a:gd name="connsiteX27" fmla="*/ 314325 w 1229584"/>
                            <a:gd name="connsiteY27" fmla="*/ 156246 h 599158"/>
                            <a:gd name="connsiteX28" fmla="*/ 280987 w 1229584"/>
                            <a:gd name="connsiteY28" fmla="*/ 118146 h 599158"/>
                            <a:gd name="connsiteX29" fmla="*/ 266700 w 1229584"/>
                            <a:gd name="connsiteY29" fmla="*/ 113383 h 599158"/>
                            <a:gd name="connsiteX30" fmla="*/ 238125 w 1229584"/>
                            <a:gd name="connsiteY30" fmla="*/ 99096 h 599158"/>
                            <a:gd name="connsiteX31" fmla="*/ 223837 w 1229584"/>
                            <a:gd name="connsiteY31" fmla="*/ 84808 h 599158"/>
                            <a:gd name="connsiteX32" fmla="*/ 195262 w 1229584"/>
                            <a:gd name="connsiteY32" fmla="*/ 75283 h 599158"/>
                            <a:gd name="connsiteX33" fmla="*/ 166687 w 1229584"/>
                            <a:gd name="connsiteY33" fmla="*/ 51471 h 599158"/>
                            <a:gd name="connsiteX34" fmla="*/ 138112 w 1229584"/>
                            <a:gd name="connsiteY34" fmla="*/ 32421 h 599158"/>
                            <a:gd name="connsiteX35" fmla="*/ 0 w 1229584"/>
                            <a:gd name="connsiteY35" fmla="*/ 22896 h 59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29584" h="599158">
                              <a:moveTo>
                                <a:pt x="1228725" y="599158"/>
                              </a:moveTo>
                              <a:cubicBezTo>
                                <a:pt x="1227137" y="580108"/>
                                <a:pt x="1229584" y="560279"/>
                                <a:pt x="1223962" y="542008"/>
                              </a:cubicBezTo>
                              <a:cubicBezTo>
                                <a:pt x="1222486" y="537210"/>
                                <a:pt x="1214695" y="537246"/>
                                <a:pt x="1209675" y="537246"/>
                              </a:cubicBezTo>
                              <a:cubicBezTo>
                                <a:pt x="1157263" y="537246"/>
                                <a:pt x="1104900" y="540421"/>
                                <a:pt x="1052512" y="542008"/>
                              </a:cubicBezTo>
                              <a:cubicBezTo>
                                <a:pt x="1025525" y="540421"/>
                                <a:pt x="997940" y="543110"/>
                                <a:pt x="971550" y="537246"/>
                              </a:cubicBezTo>
                              <a:cubicBezTo>
                                <a:pt x="966649" y="536157"/>
                                <a:pt x="969225" y="527347"/>
                                <a:pt x="966787" y="522958"/>
                              </a:cubicBezTo>
                              <a:cubicBezTo>
                                <a:pt x="950445" y="493543"/>
                                <a:pt x="954320" y="498772"/>
                                <a:pt x="933450" y="484858"/>
                              </a:cubicBezTo>
                              <a:cubicBezTo>
                                <a:pt x="921477" y="448945"/>
                                <a:pt x="939020" y="491822"/>
                                <a:pt x="914400" y="461046"/>
                              </a:cubicBezTo>
                              <a:cubicBezTo>
                                <a:pt x="911264" y="457126"/>
                                <a:pt x="911882" y="451248"/>
                                <a:pt x="909637" y="446758"/>
                              </a:cubicBezTo>
                              <a:cubicBezTo>
                                <a:pt x="901280" y="430045"/>
                                <a:pt x="896964" y="430110"/>
                                <a:pt x="881062" y="418183"/>
                              </a:cubicBezTo>
                              <a:cubicBezTo>
                                <a:pt x="853867" y="336593"/>
                                <a:pt x="886049" y="418202"/>
                                <a:pt x="666750" y="399133"/>
                              </a:cubicBezTo>
                              <a:cubicBezTo>
                                <a:pt x="661048" y="398637"/>
                                <a:pt x="661272" y="388893"/>
                                <a:pt x="657225" y="384846"/>
                              </a:cubicBezTo>
                              <a:cubicBezTo>
                                <a:pt x="653177" y="380799"/>
                                <a:pt x="647700" y="378496"/>
                                <a:pt x="642937" y="375321"/>
                              </a:cubicBezTo>
                              <a:cubicBezTo>
                                <a:pt x="627062" y="351508"/>
                                <a:pt x="638175" y="364209"/>
                                <a:pt x="604837" y="341983"/>
                              </a:cubicBezTo>
                              <a:lnTo>
                                <a:pt x="576262" y="322933"/>
                              </a:lnTo>
                              <a:cubicBezTo>
                                <a:pt x="566737" y="319758"/>
                                <a:pt x="556041" y="318977"/>
                                <a:pt x="547687" y="313408"/>
                              </a:cubicBezTo>
                              <a:cubicBezTo>
                                <a:pt x="529223" y="301098"/>
                                <a:pt x="538830" y="305693"/>
                                <a:pt x="519112" y="299121"/>
                              </a:cubicBezTo>
                              <a:cubicBezTo>
                                <a:pt x="509587" y="292771"/>
                                <a:pt x="501397" y="283692"/>
                                <a:pt x="490537" y="280071"/>
                              </a:cubicBezTo>
                              <a:cubicBezTo>
                                <a:pt x="485775" y="278483"/>
                                <a:pt x="480638" y="277746"/>
                                <a:pt x="476250" y="275308"/>
                              </a:cubicBezTo>
                              <a:cubicBezTo>
                                <a:pt x="466243" y="269748"/>
                                <a:pt x="457200" y="262608"/>
                                <a:pt x="447675" y="256258"/>
                              </a:cubicBezTo>
                              <a:cubicBezTo>
                                <a:pt x="442912" y="253083"/>
                                <a:pt x="438817" y="248543"/>
                                <a:pt x="433387" y="246733"/>
                              </a:cubicBezTo>
                              <a:lnTo>
                                <a:pt x="419100" y="241971"/>
                              </a:lnTo>
                              <a:cubicBezTo>
                                <a:pt x="414337" y="238796"/>
                                <a:pt x="409932" y="235006"/>
                                <a:pt x="404812" y="232446"/>
                              </a:cubicBezTo>
                              <a:cubicBezTo>
                                <a:pt x="400322" y="230201"/>
                                <a:pt x="394913" y="230121"/>
                                <a:pt x="390525" y="227683"/>
                              </a:cubicBezTo>
                              <a:cubicBezTo>
                                <a:pt x="380518" y="222123"/>
                                <a:pt x="372189" y="213753"/>
                                <a:pt x="361950" y="208633"/>
                              </a:cubicBezTo>
                              <a:cubicBezTo>
                                <a:pt x="355600" y="205458"/>
                                <a:pt x="348677" y="203234"/>
                                <a:pt x="342900" y="199108"/>
                              </a:cubicBezTo>
                              <a:cubicBezTo>
                                <a:pt x="331230" y="190773"/>
                                <a:pt x="326683" y="181927"/>
                                <a:pt x="319087" y="170533"/>
                              </a:cubicBezTo>
                              <a:cubicBezTo>
                                <a:pt x="317500" y="165771"/>
                                <a:pt x="316763" y="160634"/>
                                <a:pt x="314325" y="156246"/>
                              </a:cubicBezTo>
                              <a:cubicBezTo>
                                <a:pt x="303333" y="136461"/>
                                <a:pt x="299183" y="127244"/>
                                <a:pt x="280987" y="118146"/>
                              </a:cubicBezTo>
                              <a:cubicBezTo>
                                <a:pt x="276497" y="115901"/>
                                <a:pt x="271190" y="115628"/>
                                <a:pt x="266700" y="113383"/>
                              </a:cubicBezTo>
                              <a:cubicBezTo>
                                <a:pt x="229779" y="94922"/>
                                <a:pt x="274028" y="111063"/>
                                <a:pt x="238125" y="99096"/>
                              </a:cubicBezTo>
                              <a:cubicBezTo>
                                <a:pt x="233362" y="94333"/>
                                <a:pt x="229725" y="88079"/>
                                <a:pt x="223837" y="84808"/>
                              </a:cubicBezTo>
                              <a:cubicBezTo>
                                <a:pt x="215060" y="79932"/>
                                <a:pt x="195262" y="75283"/>
                                <a:pt x="195262" y="75283"/>
                              </a:cubicBezTo>
                              <a:cubicBezTo>
                                <a:pt x="153514" y="33535"/>
                                <a:pt x="206478" y="84631"/>
                                <a:pt x="166687" y="51471"/>
                              </a:cubicBezTo>
                              <a:cubicBezTo>
                                <a:pt x="142904" y="31651"/>
                                <a:pt x="163222" y="40790"/>
                                <a:pt x="138112" y="32421"/>
                              </a:cubicBezTo>
                              <a:cubicBezTo>
                                <a:pt x="89482" y="0"/>
                                <a:pt x="129549" y="22896"/>
                                <a:pt x="0" y="22896"/>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9" name="38 Forma libre"/>
                        <p:cNvSpPr/>
                        <p:nvPr/>
                      </p:nvSpPr>
                      <p:spPr>
                        <a:xfrm>
                          <a:off x="6891337" y="3605213"/>
                          <a:ext cx="476250" cy="1157287"/>
                        </a:xfrm>
                        <a:custGeom>
                          <a:avLst/>
                          <a:gdLst>
                            <a:gd name="connsiteX0" fmla="*/ 128587 w 476250"/>
                            <a:gd name="connsiteY0" fmla="*/ 0 h 1157287"/>
                            <a:gd name="connsiteX1" fmla="*/ 147637 w 476250"/>
                            <a:gd name="connsiteY1" fmla="*/ 4762 h 1157287"/>
                            <a:gd name="connsiteX2" fmla="*/ 152400 w 476250"/>
                            <a:gd name="connsiteY2" fmla="*/ 19050 h 1157287"/>
                            <a:gd name="connsiteX3" fmla="*/ 161925 w 476250"/>
                            <a:gd name="connsiteY3" fmla="*/ 33337 h 1157287"/>
                            <a:gd name="connsiteX4" fmla="*/ 190500 w 476250"/>
                            <a:gd name="connsiteY4" fmla="*/ 42862 h 1157287"/>
                            <a:gd name="connsiteX5" fmla="*/ 200025 w 476250"/>
                            <a:gd name="connsiteY5" fmla="*/ 71437 h 1157287"/>
                            <a:gd name="connsiteX6" fmla="*/ 204787 w 476250"/>
                            <a:gd name="connsiteY6" fmla="*/ 90487 h 1157287"/>
                            <a:gd name="connsiteX7" fmla="*/ 219075 w 476250"/>
                            <a:gd name="connsiteY7" fmla="*/ 95250 h 1157287"/>
                            <a:gd name="connsiteX8" fmla="*/ 223837 w 476250"/>
                            <a:gd name="connsiteY8" fmla="*/ 109537 h 1157287"/>
                            <a:gd name="connsiteX9" fmla="*/ 228600 w 476250"/>
                            <a:gd name="connsiteY9" fmla="*/ 180975 h 1157287"/>
                            <a:gd name="connsiteX10" fmla="*/ 247650 w 476250"/>
                            <a:gd name="connsiteY10" fmla="*/ 209550 h 1157287"/>
                            <a:gd name="connsiteX11" fmla="*/ 252412 w 476250"/>
                            <a:gd name="connsiteY11" fmla="*/ 238125 h 1157287"/>
                            <a:gd name="connsiteX12" fmla="*/ 285750 w 476250"/>
                            <a:gd name="connsiteY12" fmla="*/ 242887 h 1157287"/>
                            <a:gd name="connsiteX13" fmla="*/ 300037 w 476250"/>
                            <a:gd name="connsiteY13" fmla="*/ 252412 h 1157287"/>
                            <a:gd name="connsiteX14" fmla="*/ 319087 w 476250"/>
                            <a:gd name="connsiteY14" fmla="*/ 280987 h 1157287"/>
                            <a:gd name="connsiteX15" fmla="*/ 347662 w 476250"/>
                            <a:gd name="connsiteY15" fmla="*/ 290512 h 1157287"/>
                            <a:gd name="connsiteX16" fmla="*/ 376237 w 476250"/>
                            <a:gd name="connsiteY16" fmla="*/ 309562 h 1157287"/>
                            <a:gd name="connsiteX17" fmla="*/ 404812 w 476250"/>
                            <a:gd name="connsiteY17" fmla="*/ 328612 h 1157287"/>
                            <a:gd name="connsiteX18" fmla="*/ 414337 w 476250"/>
                            <a:gd name="connsiteY18" fmla="*/ 342900 h 1157287"/>
                            <a:gd name="connsiteX19" fmla="*/ 442912 w 476250"/>
                            <a:gd name="connsiteY19" fmla="*/ 361950 h 1157287"/>
                            <a:gd name="connsiteX20" fmla="*/ 452437 w 476250"/>
                            <a:gd name="connsiteY20" fmla="*/ 395287 h 1157287"/>
                            <a:gd name="connsiteX21" fmla="*/ 461962 w 476250"/>
                            <a:gd name="connsiteY21" fmla="*/ 409575 h 1157287"/>
                            <a:gd name="connsiteX22" fmla="*/ 476250 w 476250"/>
                            <a:gd name="connsiteY22" fmla="*/ 466725 h 1157287"/>
                            <a:gd name="connsiteX23" fmla="*/ 466725 w 476250"/>
                            <a:gd name="connsiteY23" fmla="*/ 561975 h 1157287"/>
                            <a:gd name="connsiteX24" fmla="*/ 447675 w 476250"/>
                            <a:gd name="connsiteY24" fmla="*/ 590550 h 1157287"/>
                            <a:gd name="connsiteX25" fmla="*/ 442912 w 476250"/>
                            <a:gd name="connsiteY25" fmla="*/ 604837 h 1157287"/>
                            <a:gd name="connsiteX26" fmla="*/ 438150 w 476250"/>
                            <a:gd name="connsiteY26" fmla="*/ 657225 h 1157287"/>
                            <a:gd name="connsiteX27" fmla="*/ 428625 w 476250"/>
                            <a:gd name="connsiteY27" fmla="*/ 671512 h 1157287"/>
                            <a:gd name="connsiteX28" fmla="*/ 419100 w 476250"/>
                            <a:gd name="connsiteY28" fmla="*/ 700087 h 1157287"/>
                            <a:gd name="connsiteX29" fmla="*/ 414337 w 476250"/>
                            <a:gd name="connsiteY29" fmla="*/ 714375 h 1157287"/>
                            <a:gd name="connsiteX30" fmla="*/ 404812 w 476250"/>
                            <a:gd name="connsiteY30" fmla="*/ 728662 h 1157287"/>
                            <a:gd name="connsiteX31" fmla="*/ 390525 w 476250"/>
                            <a:gd name="connsiteY31" fmla="*/ 776287 h 1157287"/>
                            <a:gd name="connsiteX32" fmla="*/ 385762 w 476250"/>
                            <a:gd name="connsiteY32" fmla="*/ 790575 h 1157287"/>
                            <a:gd name="connsiteX33" fmla="*/ 357187 w 476250"/>
                            <a:gd name="connsiteY33" fmla="*/ 809625 h 1157287"/>
                            <a:gd name="connsiteX34" fmla="*/ 342900 w 476250"/>
                            <a:gd name="connsiteY34" fmla="*/ 819150 h 1157287"/>
                            <a:gd name="connsiteX35" fmla="*/ 314325 w 476250"/>
                            <a:gd name="connsiteY35" fmla="*/ 828675 h 1157287"/>
                            <a:gd name="connsiteX36" fmla="*/ 285750 w 476250"/>
                            <a:gd name="connsiteY36" fmla="*/ 847725 h 1157287"/>
                            <a:gd name="connsiteX37" fmla="*/ 276225 w 476250"/>
                            <a:gd name="connsiteY37" fmla="*/ 862012 h 1157287"/>
                            <a:gd name="connsiteX38" fmla="*/ 271462 w 476250"/>
                            <a:gd name="connsiteY38" fmla="*/ 876300 h 1157287"/>
                            <a:gd name="connsiteX39" fmla="*/ 257175 w 476250"/>
                            <a:gd name="connsiteY39" fmla="*/ 885825 h 1157287"/>
                            <a:gd name="connsiteX40" fmla="*/ 252412 w 476250"/>
                            <a:gd name="connsiteY40" fmla="*/ 900112 h 1157287"/>
                            <a:gd name="connsiteX41" fmla="*/ 228600 w 476250"/>
                            <a:gd name="connsiteY41" fmla="*/ 928687 h 1157287"/>
                            <a:gd name="connsiteX42" fmla="*/ 223837 w 476250"/>
                            <a:gd name="connsiteY42" fmla="*/ 942975 h 1157287"/>
                            <a:gd name="connsiteX43" fmla="*/ 204787 w 476250"/>
                            <a:gd name="connsiteY43" fmla="*/ 947737 h 1157287"/>
                            <a:gd name="connsiteX44" fmla="*/ 176212 w 476250"/>
                            <a:gd name="connsiteY44" fmla="*/ 971550 h 1157287"/>
                            <a:gd name="connsiteX45" fmla="*/ 133350 w 476250"/>
                            <a:gd name="connsiteY45" fmla="*/ 1004887 h 1157287"/>
                            <a:gd name="connsiteX46" fmla="*/ 128587 w 476250"/>
                            <a:gd name="connsiteY46" fmla="*/ 1019175 h 1157287"/>
                            <a:gd name="connsiteX47" fmla="*/ 100012 w 476250"/>
                            <a:gd name="connsiteY47" fmla="*/ 1038225 h 1157287"/>
                            <a:gd name="connsiteX48" fmla="*/ 76200 w 476250"/>
                            <a:gd name="connsiteY48" fmla="*/ 1076325 h 1157287"/>
                            <a:gd name="connsiteX49" fmla="*/ 28575 w 476250"/>
                            <a:gd name="connsiteY49" fmla="*/ 1123950 h 1157287"/>
                            <a:gd name="connsiteX50" fmla="*/ 14287 w 476250"/>
                            <a:gd name="connsiteY50" fmla="*/ 1133475 h 1157287"/>
                            <a:gd name="connsiteX51" fmla="*/ 0 w 476250"/>
                            <a:gd name="connsiteY51" fmla="*/ 1157287 h 11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6250" h="1157287">
                              <a:moveTo>
                                <a:pt x="128587" y="0"/>
                              </a:moveTo>
                              <a:cubicBezTo>
                                <a:pt x="134937" y="1587"/>
                                <a:pt x="142526" y="673"/>
                                <a:pt x="147637" y="4762"/>
                              </a:cubicBezTo>
                              <a:cubicBezTo>
                                <a:pt x="151557" y="7898"/>
                                <a:pt x="150155" y="14560"/>
                                <a:pt x="152400" y="19050"/>
                              </a:cubicBezTo>
                              <a:cubicBezTo>
                                <a:pt x="154960" y="24169"/>
                                <a:pt x="157071" y="30304"/>
                                <a:pt x="161925" y="33337"/>
                              </a:cubicBezTo>
                              <a:cubicBezTo>
                                <a:pt x="170439" y="38658"/>
                                <a:pt x="190500" y="42862"/>
                                <a:pt x="190500" y="42862"/>
                              </a:cubicBezTo>
                              <a:cubicBezTo>
                                <a:pt x="193675" y="52387"/>
                                <a:pt x="197590" y="61696"/>
                                <a:pt x="200025" y="71437"/>
                              </a:cubicBezTo>
                              <a:cubicBezTo>
                                <a:pt x="201612" y="77787"/>
                                <a:pt x="200698" y="85376"/>
                                <a:pt x="204787" y="90487"/>
                              </a:cubicBezTo>
                              <a:cubicBezTo>
                                <a:pt x="207923" y="94407"/>
                                <a:pt x="214312" y="93662"/>
                                <a:pt x="219075" y="95250"/>
                              </a:cubicBezTo>
                              <a:cubicBezTo>
                                <a:pt x="220662" y="100012"/>
                                <a:pt x="223283" y="104548"/>
                                <a:pt x="223837" y="109537"/>
                              </a:cubicBezTo>
                              <a:cubicBezTo>
                                <a:pt x="226473" y="133257"/>
                                <a:pt x="223072" y="157758"/>
                                <a:pt x="228600" y="180975"/>
                              </a:cubicBezTo>
                              <a:cubicBezTo>
                                <a:pt x="231252" y="192111"/>
                                <a:pt x="247650" y="209550"/>
                                <a:pt x="247650" y="209550"/>
                              </a:cubicBezTo>
                              <a:cubicBezTo>
                                <a:pt x="249237" y="219075"/>
                                <a:pt x="245145" y="231766"/>
                                <a:pt x="252412" y="238125"/>
                              </a:cubicBezTo>
                              <a:cubicBezTo>
                                <a:pt x="260860" y="245517"/>
                                <a:pt x="274998" y="239661"/>
                                <a:pt x="285750" y="242887"/>
                              </a:cubicBezTo>
                              <a:cubicBezTo>
                                <a:pt x="291232" y="244532"/>
                                <a:pt x="295275" y="249237"/>
                                <a:pt x="300037" y="252412"/>
                              </a:cubicBezTo>
                              <a:cubicBezTo>
                                <a:pt x="304778" y="271373"/>
                                <a:pt x="300587" y="272765"/>
                                <a:pt x="319087" y="280987"/>
                              </a:cubicBezTo>
                              <a:cubicBezTo>
                                <a:pt x="328262" y="285065"/>
                                <a:pt x="347662" y="290512"/>
                                <a:pt x="347662" y="290512"/>
                              </a:cubicBezTo>
                              <a:cubicBezTo>
                                <a:pt x="393245" y="336095"/>
                                <a:pt x="334882" y="281992"/>
                                <a:pt x="376237" y="309562"/>
                              </a:cubicBezTo>
                              <a:cubicBezTo>
                                <a:pt x="411911" y="333345"/>
                                <a:pt x="370842" y="317289"/>
                                <a:pt x="404812" y="328612"/>
                              </a:cubicBezTo>
                              <a:cubicBezTo>
                                <a:pt x="407987" y="333375"/>
                                <a:pt x="410029" y="339131"/>
                                <a:pt x="414337" y="342900"/>
                              </a:cubicBezTo>
                              <a:cubicBezTo>
                                <a:pt x="422952" y="350438"/>
                                <a:pt x="442912" y="361950"/>
                                <a:pt x="442912" y="361950"/>
                              </a:cubicBezTo>
                              <a:cubicBezTo>
                                <a:pt x="444437" y="368049"/>
                                <a:pt x="449022" y="388458"/>
                                <a:pt x="452437" y="395287"/>
                              </a:cubicBezTo>
                              <a:cubicBezTo>
                                <a:pt x="454997" y="400407"/>
                                <a:pt x="459637" y="404344"/>
                                <a:pt x="461962" y="409575"/>
                              </a:cubicBezTo>
                              <a:cubicBezTo>
                                <a:pt x="472025" y="432216"/>
                                <a:pt x="472256" y="442764"/>
                                <a:pt x="476250" y="466725"/>
                              </a:cubicBezTo>
                              <a:cubicBezTo>
                                <a:pt x="473075" y="498475"/>
                                <a:pt x="473900" y="530884"/>
                                <a:pt x="466725" y="561975"/>
                              </a:cubicBezTo>
                              <a:cubicBezTo>
                                <a:pt x="464151" y="573129"/>
                                <a:pt x="451296" y="579690"/>
                                <a:pt x="447675" y="590550"/>
                              </a:cubicBezTo>
                              <a:lnTo>
                                <a:pt x="442912" y="604837"/>
                              </a:lnTo>
                              <a:cubicBezTo>
                                <a:pt x="441325" y="622300"/>
                                <a:pt x="441824" y="640080"/>
                                <a:pt x="438150" y="657225"/>
                              </a:cubicBezTo>
                              <a:cubicBezTo>
                                <a:pt x="436951" y="662822"/>
                                <a:pt x="430950" y="666282"/>
                                <a:pt x="428625" y="671512"/>
                              </a:cubicBezTo>
                              <a:cubicBezTo>
                                <a:pt x="424547" y="680687"/>
                                <a:pt x="422275" y="690562"/>
                                <a:pt x="419100" y="700087"/>
                              </a:cubicBezTo>
                              <a:cubicBezTo>
                                <a:pt x="417512" y="704850"/>
                                <a:pt x="417122" y="710198"/>
                                <a:pt x="414337" y="714375"/>
                              </a:cubicBezTo>
                              <a:lnTo>
                                <a:pt x="404812" y="728662"/>
                              </a:lnTo>
                              <a:cubicBezTo>
                                <a:pt x="396152" y="789289"/>
                                <a:pt x="407852" y="741635"/>
                                <a:pt x="390525" y="776287"/>
                              </a:cubicBezTo>
                              <a:cubicBezTo>
                                <a:pt x="388280" y="780777"/>
                                <a:pt x="389312" y="787025"/>
                                <a:pt x="385762" y="790575"/>
                              </a:cubicBezTo>
                              <a:cubicBezTo>
                                <a:pt x="377667" y="798670"/>
                                <a:pt x="366712" y="803275"/>
                                <a:pt x="357187" y="809625"/>
                              </a:cubicBezTo>
                              <a:cubicBezTo>
                                <a:pt x="352425" y="812800"/>
                                <a:pt x="348330" y="817340"/>
                                <a:pt x="342900" y="819150"/>
                              </a:cubicBezTo>
                              <a:cubicBezTo>
                                <a:pt x="333375" y="822325"/>
                                <a:pt x="322679" y="823106"/>
                                <a:pt x="314325" y="828675"/>
                              </a:cubicBezTo>
                              <a:lnTo>
                                <a:pt x="285750" y="847725"/>
                              </a:lnTo>
                              <a:cubicBezTo>
                                <a:pt x="282575" y="852487"/>
                                <a:pt x="278785" y="856893"/>
                                <a:pt x="276225" y="862012"/>
                              </a:cubicBezTo>
                              <a:cubicBezTo>
                                <a:pt x="273980" y="866502"/>
                                <a:pt x="274598" y="872380"/>
                                <a:pt x="271462" y="876300"/>
                              </a:cubicBezTo>
                              <a:cubicBezTo>
                                <a:pt x="267886" y="880769"/>
                                <a:pt x="261937" y="882650"/>
                                <a:pt x="257175" y="885825"/>
                              </a:cubicBezTo>
                              <a:cubicBezTo>
                                <a:pt x="255587" y="890587"/>
                                <a:pt x="255197" y="895935"/>
                                <a:pt x="252412" y="900112"/>
                              </a:cubicBezTo>
                              <a:cubicBezTo>
                                <a:pt x="231350" y="931705"/>
                                <a:pt x="244179" y="897530"/>
                                <a:pt x="228600" y="928687"/>
                              </a:cubicBezTo>
                              <a:cubicBezTo>
                                <a:pt x="226355" y="933177"/>
                                <a:pt x="227757" y="939839"/>
                                <a:pt x="223837" y="942975"/>
                              </a:cubicBezTo>
                              <a:cubicBezTo>
                                <a:pt x="218726" y="947064"/>
                                <a:pt x="211137" y="946150"/>
                                <a:pt x="204787" y="947737"/>
                              </a:cubicBezTo>
                              <a:cubicBezTo>
                                <a:pt x="153728" y="981777"/>
                                <a:pt x="231224" y="928763"/>
                                <a:pt x="176212" y="971550"/>
                              </a:cubicBezTo>
                              <a:cubicBezTo>
                                <a:pt x="124943" y="1011426"/>
                                <a:pt x="165786" y="972451"/>
                                <a:pt x="133350" y="1004887"/>
                              </a:cubicBezTo>
                              <a:cubicBezTo>
                                <a:pt x="131762" y="1009650"/>
                                <a:pt x="132137" y="1015625"/>
                                <a:pt x="128587" y="1019175"/>
                              </a:cubicBezTo>
                              <a:cubicBezTo>
                                <a:pt x="120492" y="1027270"/>
                                <a:pt x="100012" y="1038225"/>
                                <a:pt x="100012" y="1038225"/>
                              </a:cubicBezTo>
                              <a:cubicBezTo>
                                <a:pt x="88677" y="1072230"/>
                                <a:pt x="98841" y="1061231"/>
                                <a:pt x="76200" y="1076325"/>
                              </a:cubicBezTo>
                              <a:cubicBezTo>
                                <a:pt x="50800" y="1114424"/>
                                <a:pt x="66675" y="1098551"/>
                                <a:pt x="28575" y="1123950"/>
                              </a:cubicBezTo>
                              <a:lnTo>
                                <a:pt x="14287" y="1133475"/>
                              </a:lnTo>
                              <a:cubicBezTo>
                                <a:pt x="2793" y="1150715"/>
                                <a:pt x="7321" y="1142642"/>
                                <a:pt x="0" y="1157287"/>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0" name="39 Forma libre"/>
                        <p:cNvSpPr/>
                        <p:nvPr/>
                      </p:nvSpPr>
                      <p:spPr>
                        <a:xfrm>
                          <a:off x="5305424" y="4681538"/>
                          <a:ext cx="1276350" cy="619125"/>
                        </a:xfrm>
                        <a:custGeom>
                          <a:avLst/>
                          <a:gdLst>
                            <a:gd name="connsiteX0" fmla="*/ 1276350 w 1276350"/>
                            <a:gd name="connsiteY0" fmla="*/ 619125 h 619125"/>
                            <a:gd name="connsiteX1" fmla="*/ 1266825 w 1276350"/>
                            <a:gd name="connsiteY1" fmla="*/ 604837 h 619125"/>
                            <a:gd name="connsiteX2" fmla="*/ 1181100 w 1276350"/>
                            <a:gd name="connsiteY2" fmla="*/ 581025 h 619125"/>
                            <a:gd name="connsiteX3" fmla="*/ 1166813 w 1276350"/>
                            <a:gd name="connsiteY3" fmla="*/ 576262 h 619125"/>
                            <a:gd name="connsiteX4" fmla="*/ 1123950 w 1276350"/>
                            <a:gd name="connsiteY4" fmla="*/ 566737 h 619125"/>
                            <a:gd name="connsiteX5" fmla="*/ 1095375 w 1276350"/>
                            <a:gd name="connsiteY5" fmla="*/ 557212 h 619125"/>
                            <a:gd name="connsiteX6" fmla="*/ 1033463 w 1276350"/>
                            <a:gd name="connsiteY6" fmla="*/ 552450 h 619125"/>
                            <a:gd name="connsiteX7" fmla="*/ 947738 w 1276350"/>
                            <a:gd name="connsiteY7" fmla="*/ 495300 h 619125"/>
                            <a:gd name="connsiteX8" fmla="*/ 933450 w 1276350"/>
                            <a:gd name="connsiteY8" fmla="*/ 485775 h 619125"/>
                            <a:gd name="connsiteX9" fmla="*/ 919163 w 1276350"/>
                            <a:gd name="connsiteY9" fmla="*/ 476250 h 619125"/>
                            <a:gd name="connsiteX10" fmla="*/ 857250 w 1276350"/>
                            <a:gd name="connsiteY10" fmla="*/ 461962 h 619125"/>
                            <a:gd name="connsiteX11" fmla="*/ 833438 w 1276350"/>
                            <a:gd name="connsiteY11" fmla="*/ 452437 h 619125"/>
                            <a:gd name="connsiteX12" fmla="*/ 819150 w 1276350"/>
                            <a:gd name="connsiteY12" fmla="*/ 447675 h 619125"/>
                            <a:gd name="connsiteX13" fmla="*/ 804863 w 1276350"/>
                            <a:gd name="connsiteY13" fmla="*/ 433387 h 619125"/>
                            <a:gd name="connsiteX14" fmla="*/ 757238 w 1276350"/>
                            <a:gd name="connsiteY14" fmla="*/ 409575 h 619125"/>
                            <a:gd name="connsiteX15" fmla="*/ 742950 w 1276350"/>
                            <a:gd name="connsiteY15" fmla="*/ 400050 h 619125"/>
                            <a:gd name="connsiteX16" fmla="*/ 738188 w 1276350"/>
                            <a:gd name="connsiteY16" fmla="*/ 385762 h 619125"/>
                            <a:gd name="connsiteX17" fmla="*/ 723900 w 1276350"/>
                            <a:gd name="connsiteY17" fmla="*/ 381000 h 619125"/>
                            <a:gd name="connsiteX18" fmla="*/ 704850 w 1276350"/>
                            <a:gd name="connsiteY18" fmla="*/ 371475 h 619125"/>
                            <a:gd name="connsiteX19" fmla="*/ 690563 w 1276350"/>
                            <a:gd name="connsiteY19" fmla="*/ 366712 h 619125"/>
                            <a:gd name="connsiteX20" fmla="*/ 661988 w 1276350"/>
                            <a:gd name="connsiteY20" fmla="*/ 347662 h 619125"/>
                            <a:gd name="connsiteX21" fmla="*/ 581025 w 1276350"/>
                            <a:gd name="connsiteY21" fmla="*/ 328612 h 619125"/>
                            <a:gd name="connsiteX22" fmla="*/ 571500 w 1276350"/>
                            <a:gd name="connsiteY22" fmla="*/ 314325 h 619125"/>
                            <a:gd name="connsiteX23" fmla="*/ 542925 w 1276350"/>
                            <a:gd name="connsiteY23" fmla="*/ 295275 h 619125"/>
                            <a:gd name="connsiteX24" fmla="*/ 514350 w 1276350"/>
                            <a:gd name="connsiteY24" fmla="*/ 285750 h 619125"/>
                            <a:gd name="connsiteX25" fmla="*/ 500063 w 1276350"/>
                            <a:gd name="connsiteY25" fmla="*/ 280987 h 619125"/>
                            <a:gd name="connsiteX26" fmla="*/ 481013 w 1276350"/>
                            <a:gd name="connsiteY26" fmla="*/ 271462 h 619125"/>
                            <a:gd name="connsiteX27" fmla="*/ 466725 w 1276350"/>
                            <a:gd name="connsiteY27" fmla="*/ 261937 h 619125"/>
                            <a:gd name="connsiteX28" fmla="*/ 438150 w 1276350"/>
                            <a:gd name="connsiteY28" fmla="*/ 252412 h 619125"/>
                            <a:gd name="connsiteX29" fmla="*/ 409575 w 1276350"/>
                            <a:gd name="connsiteY29" fmla="*/ 238125 h 619125"/>
                            <a:gd name="connsiteX30" fmla="*/ 400050 w 1276350"/>
                            <a:gd name="connsiteY30" fmla="*/ 223837 h 619125"/>
                            <a:gd name="connsiteX31" fmla="*/ 381000 w 1276350"/>
                            <a:gd name="connsiteY31" fmla="*/ 214312 h 619125"/>
                            <a:gd name="connsiteX32" fmla="*/ 366713 w 1276350"/>
                            <a:gd name="connsiteY32" fmla="*/ 204787 h 619125"/>
                            <a:gd name="connsiteX33" fmla="*/ 357188 w 1276350"/>
                            <a:gd name="connsiteY33" fmla="*/ 190500 h 619125"/>
                            <a:gd name="connsiteX34" fmla="*/ 328613 w 1276350"/>
                            <a:gd name="connsiteY34" fmla="*/ 180975 h 619125"/>
                            <a:gd name="connsiteX35" fmla="*/ 314325 w 1276350"/>
                            <a:gd name="connsiteY35" fmla="*/ 171450 h 619125"/>
                            <a:gd name="connsiteX36" fmla="*/ 285750 w 1276350"/>
                            <a:gd name="connsiteY36" fmla="*/ 161925 h 619125"/>
                            <a:gd name="connsiteX37" fmla="*/ 271463 w 1276350"/>
                            <a:gd name="connsiteY37" fmla="*/ 152400 h 619125"/>
                            <a:gd name="connsiteX38" fmla="*/ 266700 w 1276350"/>
                            <a:gd name="connsiteY38" fmla="*/ 138112 h 619125"/>
                            <a:gd name="connsiteX39" fmla="*/ 238125 w 1276350"/>
                            <a:gd name="connsiteY39" fmla="*/ 119062 h 619125"/>
                            <a:gd name="connsiteX40" fmla="*/ 200025 w 1276350"/>
                            <a:gd name="connsiteY40" fmla="*/ 85725 h 619125"/>
                            <a:gd name="connsiteX41" fmla="*/ 171450 w 1276350"/>
                            <a:gd name="connsiteY41" fmla="*/ 76200 h 619125"/>
                            <a:gd name="connsiteX42" fmla="*/ 157163 w 1276350"/>
                            <a:gd name="connsiteY42" fmla="*/ 66675 h 619125"/>
                            <a:gd name="connsiteX43" fmla="*/ 104775 w 1276350"/>
                            <a:gd name="connsiteY43" fmla="*/ 52387 h 619125"/>
                            <a:gd name="connsiteX44" fmla="*/ 76200 w 1276350"/>
                            <a:gd name="connsiteY44" fmla="*/ 42862 h 619125"/>
                            <a:gd name="connsiteX45" fmla="*/ 61913 w 1276350"/>
                            <a:gd name="connsiteY45" fmla="*/ 28575 h 619125"/>
                            <a:gd name="connsiteX46" fmla="*/ 4763 w 1276350"/>
                            <a:gd name="connsiteY46" fmla="*/ 0 h 619125"/>
                            <a:gd name="connsiteX47" fmla="*/ 0 w 1276350"/>
                            <a:gd name="connsiteY47" fmla="*/ 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76350" h="619125">
                              <a:moveTo>
                                <a:pt x="1276350" y="619125"/>
                              </a:moveTo>
                              <a:cubicBezTo>
                                <a:pt x="1273175" y="614362"/>
                                <a:pt x="1271133" y="608606"/>
                                <a:pt x="1266825" y="604837"/>
                              </a:cubicBezTo>
                              <a:cubicBezTo>
                                <a:pt x="1234050" y="576159"/>
                                <a:pt x="1230111" y="585109"/>
                                <a:pt x="1181100" y="581025"/>
                              </a:cubicBezTo>
                              <a:cubicBezTo>
                                <a:pt x="1176338" y="579437"/>
                                <a:pt x="1171683" y="577480"/>
                                <a:pt x="1166813" y="576262"/>
                              </a:cubicBezTo>
                              <a:cubicBezTo>
                                <a:pt x="1139595" y="569458"/>
                                <a:pt x="1148416" y="574077"/>
                                <a:pt x="1123950" y="566737"/>
                              </a:cubicBezTo>
                              <a:cubicBezTo>
                                <a:pt x="1114333" y="563852"/>
                                <a:pt x="1105386" y="557982"/>
                                <a:pt x="1095375" y="557212"/>
                              </a:cubicBezTo>
                              <a:lnTo>
                                <a:pt x="1033463" y="552450"/>
                              </a:lnTo>
                              <a:lnTo>
                                <a:pt x="947738" y="495300"/>
                              </a:lnTo>
                              <a:lnTo>
                                <a:pt x="933450" y="485775"/>
                              </a:lnTo>
                              <a:cubicBezTo>
                                <a:pt x="928688" y="482600"/>
                                <a:pt x="924593" y="478060"/>
                                <a:pt x="919163" y="476250"/>
                              </a:cubicBezTo>
                              <a:cubicBezTo>
                                <a:pt x="879939" y="463175"/>
                                <a:pt x="900527" y="468145"/>
                                <a:pt x="857250" y="461962"/>
                              </a:cubicBezTo>
                              <a:cubicBezTo>
                                <a:pt x="849313" y="458787"/>
                                <a:pt x="841443" y="455439"/>
                                <a:pt x="833438" y="452437"/>
                              </a:cubicBezTo>
                              <a:cubicBezTo>
                                <a:pt x="828737" y="450674"/>
                                <a:pt x="823327" y="450460"/>
                                <a:pt x="819150" y="447675"/>
                              </a:cubicBezTo>
                              <a:cubicBezTo>
                                <a:pt x="813546" y="443939"/>
                                <a:pt x="810179" y="437522"/>
                                <a:pt x="804863" y="433387"/>
                              </a:cubicBezTo>
                              <a:cubicBezTo>
                                <a:pt x="778005" y="412497"/>
                                <a:pt x="783298" y="416089"/>
                                <a:pt x="757238" y="409575"/>
                              </a:cubicBezTo>
                              <a:cubicBezTo>
                                <a:pt x="752475" y="406400"/>
                                <a:pt x="746526" y="404520"/>
                                <a:pt x="742950" y="400050"/>
                              </a:cubicBezTo>
                              <a:cubicBezTo>
                                <a:pt x="739814" y="396130"/>
                                <a:pt x="741738" y="389312"/>
                                <a:pt x="738188" y="385762"/>
                              </a:cubicBezTo>
                              <a:cubicBezTo>
                                <a:pt x="734638" y="382212"/>
                                <a:pt x="728514" y="382977"/>
                                <a:pt x="723900" y="381000"/>
                              </a:cubicBezTo>
                              <a:cubicBezTo>
                                <a:pt x="717374" y="378203"/>
                                <a:pt x="711375" y="374272"/>
                                <a:pt x="704850" y="371475"/>
                              </a:cubicBezTo>
                              <a:cubicBezTo>
                                <a:pt x="700236" y="369497"/>
                                <a:pt x="694951" y="369150"/>
                                <a:pt x="690563" y="366712"/>
                              </a:cubicBezTo>
                              <a:cubicBezTo>
                                <a:pt x="680556" y="361152"/>
                                <a:pt x="661988" y="347662"/>
                                <a:pt x="661988" y="347662"/>
                              </a:cubicBezTo>
                              <a:cubicBezTo>
                                <a:pt x="636757" y="309818"/>
                                <a:pt x="668460" y="349185"/>
                                <a:pt x="581025" y="328612"/>
                              </a:cubicBezTo>
                              <a:cubicBezTo>
                                <a:pt x="575453" y="327301"/>
                                <a:pt x="575808" y="318094"/>
                                <a:pt x="571500" y="314325"/>
                              </a:cubicBezTo>
                              <a:cubicBezTo>
                                <a:pt x="562885" y="306787"/>
                                <a:pt x="553785" y="298895"/>
                                <a:pt x="542925" y="295275"/>
                              </a:cubicBezTo>
                              <a:lnTo>
                                <a:pt x="514350" y="285750"/>
                              </a:lnTo>
                              <a:cubicBezTo>
                                <a:pt x="509588" y="284162"/>
                                <a:pt x="504553" y="283232"/>
                                <a:pt x="500063" y="280987"/>
                              </a:cubicBezTo>
                              <a:cubicBezTo>
                                <a:pt x="493713" y="277812"/>
                                <a:pt x="487177" y="274984"/>
                                <a:pt x="481013" y="271462"/>
                              </a:cubicBezTo>
                              <a:cubicBezTo>
                                <a:pt x="476043" y="268622"/>
                                <a:pt x="471956" y="264262"/>
                                <a:pt x="466725" y="261937"/>
                              </a:cubicBezTo>
                              <a:cubicBezTo>
                                <a:pt x="457550" y="257859"/>
                                <a:pt x="446504" y="257981"/>
                                <a:pt x="438150" y="252412"/>
                              </a:cubicBezTo>
                              <a:cubicBezTo>
                                <a:pt x="419686" y="240102"/>
                                <a:pt x="429293" y="244697"/>
                                <a:pt x="409575" y="238125"/>
                              </a:cubicBezTo>
                              <a:cubicBezTo>
                                <a:pt x="406400" y="233362"/>
                                <a:pt x="404447" y="227501"/>
                                <a:pt x="400050" y="223837"/>
                              </a:cubicBezTo>
                              <a:cubicBezTo>
                                <a:pt x="394596" y="219292"/>
                                <a:pt x="387164" y="217834"/>
                                <a:pt x="381000" y="214312"/>
                              </a:cubicBezTo>
                              <a:cubicBezTo>
                                <a:pt x="376030" y="211472"/>
                                <a:pt x="371475" y="207962"/>
                                <a:pt x="366713" y="204787"/>
                              </a:cubicBezTo>
                              <a:cubicBezTo>
                                <a:pt x="363538" y="200025"/>
                                <a:pt x="362042" y="193533"/>
                                <a:pt x="357188" y="190500"/>
                              </a:cubicBezTo>
                              <a:cubicBezTo>
                                <a:pt x="348674" y="185179"/>
                                <a:pt x="328613" y="180975"/>
                                <a:pt x="328613" y="180975"/>
                              </a:cubicBezTo>
                              <a:cubicBezTo>
                                <a:pt x="323850" y="177800"/>
                                <a:pt x="319556" y="173775"/>
                                <a:pt x="314325" y="171450"/>
                              </a:cubicBezTo>
                              <a:cubicBezTo>
                                <a:pt x="305150" y="167372"/>
                                <a:pt x="285750" y="161925"/>
                                <a:pt x="285750" y="161925"/>
                              </a:cubicBezTo>
                              <a:cubicBezTo>
                                <a:pt x="280988" y="158750"/>
                                <a:pt x="275039" y="156869"/>
                                <a:pt x="271463" y="152400"/>
                              </a:cubicBezTo>
                              <a:cubicBezTo>
                                <a:pt x="268327" y="148480"/>
                                <a:pt x="270250" y="141662"/>
                                <a:pt x="266700" y="138112"/>
                              </a:cubicBezTo>
                              <a:cubicBezTo>
                                <a:pt x="258605" y="130017"/>
                                <a:pt x="238125" y="119062"/>
                                <a:pt x="238125" y="119062"/>
                              </a:cubicBezTo>
                              <a:cubicBezTo>
                                <a:pt x="227012" y="102394"/>
                                <a:pt x="223837" y="93662"/>
                                <a:pt x="200025" y="85725"/>
                              </a:cubicBezTo>
                              <a:lnTo>
                                <a:pt x="171450" y="76200"/>
                              </a:lnTo>
                              <a:cubicBezTo>
                                <a:pt x="166688" y="73025"/>
                                <a:pt x="162393" y="69000"/>
                                <a:pt x="157163" y="66675"/>
                              </a:cubicBezTo>
                              <a:cubicBezTo>
                                <a:pt x="126690" y="53131"/>
                                <a:pt x="133772" y="60295"/>
                                <a:pt x="104775" y="52387"/>
                              </a:cubicBezTo>
                              <a:cubicBezTo>
                                <a:pt x="95089" y="49745"/>
                                <a:pt x="76200" y="42862"/>
                                <a:pt x="76200" y="42862"/>
                              </a:cubicBezTo>
                              <a:cubicBezTo>
                                <a:pt x="71438" y="38100"/>
                                <a:pt x="67229" y="32710"/>
                                <a:pt x="61913" y="28575"/>
                              </a:cubicBezTo>
                              <a:cubicBezTo>
                                <a:pt x="49529" y="18943"/>
                                <a:pt x="22670" y="0"/>
                                <a:pt x="4763" y="0"/>
                              </a:cubicBezTo>
                              <a:lnTo>
                                <a:pt x="0" y="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48" name="47 Forma libre"/>
                      <p:cNvSpPr/>
                      <p:nvPr/>
                    </p:nvSpPr>
                    <p:spPr>
                      <a:xfrm>
                        <a:off x="6399212" y="3800475"/>
                        <a:ext cx="307975" cy="706438"/>
                      </a:xfrm>
                      <a:custGeom>
                        <a:avLst/>
                        <a:gdLst>
                          <a:gd name="connsiteX0" fmla="*/ 291364 w 307779"/>
                          <a:gd name="connsiteY0" fmla="*/ 0 h 705701"/>
                          <a:gd name="connsiteX1" fmla="*/ 291364 w 307779"/>
                          <a:gd name="connsiteY1" fmla="*/ 119063 h 705701"/>
                          <a:gd name="connsiteX2" fmla="*/ 272314 w 307779"/>
                          <a:gd name="connsiteY2" fmla="*/ 123825 h 705701"/>
                          <a:gd name="connsiteX3" fmla="*/ 258026 w 307779"/>
                          <a:gd name="connsiteY3" fmla="*/ 133350 h 705701"/>
                          <a:gd name="connsiteX4" fmla="*/ 238976 w 307779"/>
                          <a:gd name="connsiteY4" fmla="*/ 161925 h 705701"/>
                          <a:gd name="connsiteX5" fmla="*/ 234214 w 307779"/>
                          <a:gd name="connsiteY5" fmla="*/ 190500 h 705701"/>
                          <a:gd name="connsiteX6" fmla="*/ 229451 w 307779"/>
                          <a:gd name="connsiteY6" fmla="*/ 223838 h 705701"/>
                          <a:gd name="connsiteX7" fmla="*/ 215164 w 307779"/>
                          <a:gd name="connsiteY7" fmla="*/ 233363 h 705701"/>
                          <a:gd name="connsiteX8" fmla="*/ 205639 w 307779"/>
                          <a:gd name="connsiteY8" fmla="*/ 247650 h 705701"/>
                          <a:gd name="connsiteX9" fmla="*/ 196114 w 307779"/>
                          <a:gd name="connsiteY9" fmla="*/ 276225 h 705701"/>
                          <a:gd name="connsiteX10" fmla="*/ 200876 w 307779"/>
                          <a:gd name="connsiteY10" fmla="*/ 342900 h 705701"/>
                          <a:gd name="connsiteX11" fmla="*/ 205639 w 307779"/>
                          <a:gd name="connsiteY11" fmla="*/ 361950 h 705701"/>
                          <a:gd name="connsiteX12" fmla="*/ 215164 w 307779"/>
                          <a:gd name="connsiteY12" fmla="*/ 390525 h 705701"/>
                          <a:gd name="connsiteX13" fmla="*/ 205639 w 307779"/>
                          <a:gd name="connsiteY13" fmla="*/ 423863 h 705701"/>
                          <a:gd name="connsiteX14" fmla="*/ 200876 w 307779"/>
                          <a:gd name="connsiteY14" fmla="*/ 438150 h 705701"/>
                          <a:gd name="connsiteX15" fmla="*/ 177064 w 307779"/>
                          <a:gd name="connsiteY15" fmla="*/ 552450 h 705701"/>
                          <a:gd name="connsiteX16" fmla="*/ 158014 w 307779"/>
                          <a:gd name="connsiteY16" fmla="*/ 557213 h 705701"/>
                          <a:gd name="connsiteX17" fmla="*/ 143726 w 307779"/>
                          <a:gd name="connsiteY17" fmla="*/ 566738 h 705701"/>
                          <a:gd name="connsiteX18" fmla="*/ 119914 w 307779"/>
                          <a:gd name="connsiteY18" fmla="*/ 590550 h 705701"/>
                          <a:gd name="connsiteX19" fmla="*/ 110389 w 307779"/>
                          <a:gd name="connsiteY19" fmla="*/ 604838 h 705701"/>
                          <a:gd name="connsiteX20" fmla="*/ 105626 w 307779"/>
                          <a:gd name="connsiteY20" fmla="*/ 619125 h 705701"/>
                          <a:gd name="connsiteX21" fmla="*/ 91339 w 307779"/>
                          <a:gd name="connsiteY21" fmla="*/ 633413 h 705701"/>
                          <a:gd name="connsiteX22" fmla="*/ 48476 w 307779"/>
                          <a:gd name="connsiteY22" fmla="*/ 652463 h 705701"/>
                          <a:gd name="connsiteX23" fmla="*/ 34189 w 307779"/>
                          <a:gd name="connsiteY23" fmla="*/ 661988 h 705701"/>
                          <a:gd name="connsiteX24" fmla="*/ 29426 w 307779"/>
                          <a:gd name="connsiteY24" fmla="*/ 676275 h 705701"/>
                          <a:gd name="connsiteX25" fmla="*/ 10376 w 307779"/>
                          <a:gd name="connsiteY25" fmla="*/ 690563 h 70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7779" h="705701">
                            <a:moveTo>
                              <a:pt x="291364" y="0"/>
                            </a:moveTo>
                            <a:cubicBezTo>
                              <a:pt x="305540" y="42533"/>
                              <a:pt x="307779" y="43553"/>
                              <a:pt x="291364" y="119063"/>
                            </a:cubicBezTo>
                            <a:cubicBezTo>
                              <a:pt x="289974" y="125459"/>
                              <a:pt x="278664" y="122238"/>
                              <a:pt x="272314" y="123825"/>
                            </a:cubicBezTo>
                            <a:cubicBezTo>
                              <a:pt x="267551" y="127000"/>
                              <a:pt x="261795" y="129042"/>
                              <a:pt x="258026" y="133350"/>
                            </a:cubicBezTo>
                            <a:cubicBezTo>
                              <a:pt x="250488" y="141965"/>
                              <a:pt x="238976" y="161925"/>
                              <a:pt x="238976" y="161925"/>
                            </a:cubicBezTo>
                            <a:cubicBezTo>
                              <a:pt x="237389" y="171450"/>
                              <a:pt x="235682" y="180956"/>
                              <a:pt x="234214" y="190500"/>
                            </a:cubicBezTo>
                            <a:cubicBezTo>
                              <a:pt x="232507" y="201595"/>
                              <a:pt x="234010" y="213580"/>
                              <a:pt x="229451" y="223838"/>
                            </a:cubicBezTo>
                            <a:cubicBezTo>
                              <a:pt x="227126" y="229068"/>
                              <a:pt x="219926" y="230188"/>
                              <a:pt x="215164" y="233363"/>
                            </a:cubicBezTo>
                            <a:cubicBezTo>
                              <a:pt x="211989" y="238125"/>
                              <a:pt x="207964" y="242420"/>
                              <a:pt x="205639" y="247650"/>
                            </a:cubicBezTo>
                            <a:cubicBezTo>
                              <a:pt x="201561" y="256825"/>
                              <a:pt x="196114" y="276225"/>
                              <a:pt x="196114" y="276225"/>
                            </a:cubicBezTo>
                            <a:cubicBezTo>
                              <a:pt x="197701" y="298450"/>
                              <a:pt x="198415" y="320755"/>
                              <a:pt x="200876" y="342900"/>
                            </a:cubicBezTo>
                            <a:cubicBezTo>
                              <a:pt x="201599" y="349405"/>
                              <a:pt x="203758" y="355681"/>
                              <a:pt x="205639" y="361950"/>
                            </a:cubicBezTo>
                            <a:cubicBezTo>
                              <a:pt x="208524" y="371567"/>
                              <a:pt x="215164" y="390525"/>
                              <a:pt x="215164" y="390525"/>
                            </a:cubicBezTo>
                            <a:cubicBezTo>
                              <a:pt x="211989" y="401638"/>
                              <a:pt x="208960" y="412793"/>
                              <a:pt x="205639" y="423863"/>
                            </a:cubicBezTo>
                            <a:cubicBezTo>
                              <a:pt x="204196" y="428671"/>
                              <a:pt x="201474" y="433166"/>
                              <a:pt x="200876" y="438150"/>
                            </a:cubicBezTo>
                            <a:cubicBezTo>
                              <a:pt x="195466" y="483230"/>
                              <a:pt x="219774" y="534145"/>
                              <a:pt x="177064" y="552450"/>
                            </a:cubicBezTo>
                            <a:cubicBezTo>
                              <a:pt x="171048" y="555028"/>
                              <a:pt x="164364" y="555625"/>
                              <a:pt x="158014" y="557213"/>
                            </a:cubicBezTo>
                            <a:cubicBezTo>
                              <a:pt x="153251" y="560388"/>
                              <a:pt x="147774" y="562691"/>
                              <a:pt x="143726" y="566738"/>
                            </a:cubicBezTo>
                            <a:cubicBezTo>
                              <a:pt x="111973" y="598490"/>
                              <a:pt x="158017" y="565147"/>
                              <a:pt x="119914" y="590550"/>
                            </a:cubicBezTo>
                            <a:cubicBezTo>
                              <a:pt x="116739" y="595313"/>
                              <a:pt x="112949" y="599718"/>
                              <a:pt x="110389" y="604838"/>
                            </a:cubicBezTo>
                            <a:cubicBezTo>
                              <a:pt x="108144" y="609328"/>
                              <a:pt x="108411" y="614948"/>
                              <a:pt x="105626" y="619125"/>
                            </a:cubicBezTo>
                            <a:cubicBezTo>
                              <a:pt x="101890" y="624729"/>
                              <a:pt x="96513" y="629101"/>
                              <a:pt x="91339" y="633413"/>
                            </a:cubicBezTo>
                            <a:cubicBezTo>
                              <a:pt x="52568" y="665722"/>
                              <a:pt x="110772" y="610931"/>
                              <a:pt x="48476" y="652463"/>
                            </a:cubicBezTo>
                            <a:lnTo>
                              <a:pt x="34189" y="661988"/>
                            </a:lnTo>
                            <a:cubicBezTo>
                              <a:pt x="32601" y="666750"/>
                              <a:pt x="32976" y="672725"/>
                              <a:pt x="29426" y="676275"/>
                            </a:cubicBezTo>
                            <a:cubicBezTo>
                              <a:pt x="0" y="705701"/>
                              <a:pt x="25708" y="659902"/>
                              <a:pt x="10376" y="690563"/>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1" name="50 Forma libre"/>
                      <p:cNvSpPr/>
                      <p:nvPr/>
                    </p:nvSpPr>
                    <p:spPr>
                      <a:xfrm>
                        <a:off x="5292725" y="2881313"/>
                        <a:ext cx="303212" cy="858837"/>
                      </a:xfrm>
                      <a:custGeom>
                        <a:avLst/>
                        <a:gdLst>
                          <a:gd name="connsiteX0" fmla="*/ 302912 w 302912"/>
                          <a:gd name="connsiteY0" fmla="*/ 0 h 858823"/>
                          <a:gd name="connsiteX1" fmla="*/ 274337 w 302912"/>
                          <a:gd name="connsiteY1" fmla="*/ 14287 h 858823"/>
                          <a:gd name="connsiteX2" fmla="*/ 264812 w 302912"/>
                          <a:gd name="connsiteY2" fmla="*/ 28575 h 858823"/>
                          <a:gd name="connsiteX3" fmla="*/ 250524 w 302912"/>
                          <a:gd name="connsiteY3" fmla="*/ 42862 h 858823"/>
                          <a:gd name="connsiteX4" fmla="*/ 226712 w 302912"/>
                          <a:gd name="connsiteY4" fmla="*/ 66675 h 858823"/>
                          <a:gd name="connsiteX5" fmla="*/ 217187 w 302912"/>
                          <a:gd name="connsiteY5" fmla="*/ 80962 h 858823"/>
                          <a:gd name="connsiteX6" fmla="*/ 188612 w 302912"/>
                          <a:gd name="connsiteY6" fmla="*/ 109537 h 858823"/>
                          <a:gd name="connsiteX7" fmla="*/ 160037 w 302912"/>
                          <a:gd name="connsiteY7" fmla="*/ 128587 h 858823"/>
                          <a:gd name="connsiteX8" fmla="*/ 145749 w 302912"/>
                          <a:gd name="connsiteY8" fmla="*/ 138112 h 858823"/>
                          <a:gd name="connsiteX9" fmla="*/ 126699 w 302912"/>
                          <a:gd name="connsiteY9" fmla="*/ 147637 h 858823"/>
                          <a:gd name="connsiteX10" fmla="*/ 117174 w 302912"/>
                          <a:gd name="connsiteY10" fmla="*/ 161925 h 858823"/>
                          <a:gd name="connsiteX11" fmla="*/ 88599 w 302912"/>
                          <a:gd name="connsiteY11" fmla="*/ 180975 h 858823"/>
                          <a:gd name="connsiteX12" fmla="*/ 69549 w 302912"/>
                          <a:gd name="connsiteY12" fmla="*/ 228600 h 858823"/>
                          <a:gd name="connsiteX13" fmla="*/ 60024 w 302912"/>
                          <a:gd name="connsiteY13" fmla="*/ 257175 h 858823"/>
                          <a:gd name="connsiteX14" fmla="*/ 45737 w 302912"/>
                          <a:gd name="connsiteY14" fmla="*/ 266700 h 858823"/>
                          <a:gd name="connsiteX15" fmla="*/ 36212 w 302912"/>
                          <a:gd name="connsiteY15" fmla="*/ 304800 h 858823"/>
                          <a:gd name="connsiteX16" fmla="*/ 17162 w 302912"/>
                          <a:gd name="connsiteY16" fmla="*/ 376237 h 858823"/>
                          <a:gd name="connsiteX17" fmla="*/ 7637 w 302912"/>
                          <a:gd name="connsiteY17" fmla="*/ 390525 h 858823"/>
                          <a:gd name="connsiteX18" fmla="*/ 7637 w 302912"/>
                          <a:gd name="connsiteY18" fmla="*/ 433387 h 858823"/>
                          <a:gd name="connsiteX19" fmla="*/ 17162 w 302912"/>
                          <a:gd name="connsiteY19" fmla="*/ 447675 h 858823"/>
                          <a:gd name="connsiteX20" fmla="*/ 31449 w 302912"/>
                          <a:gd name="connsiteY20" fmla="*/ 485775 h 858823"/>
                          <a:gd name="connsiteX21" fmla="*/ 40974 w 302912"/>
                          <a:gd name="connsiteY21" fmla="*/ 500062 h 858823"/>
                          <a:gd name="connsiteX22" fmla="*/ 45737 w 302912"/>
                          <a:gd name="connsiteY22" fmla="*/ 523875 h 858823"/>
                          <a:gd name="connsiteX23" fmla="*/ 50499 w 302912"/>
                          <a:gd name="connsiteY23" fmla="*/ 538162 h 858823"/>
                          <a:gd name="connsiteX24" fmla="*/ 60024 w 302912"/>
                          <a:gd name="connsiteY24" fmla="*/ 595312 h 858823"/>
                          <a:gd name="connsiteX25" fmla="*/ 64787 w 302912"/>
                          <a:gd name="connsiteY25" fmla="*/ 728662 h 858823"/>
                          <a:gd name="connsiteX26" fmla="*/ 74312 w 302912"/>
                          <a:gd name="connsiteY26" fmla="*/ 762000 h 858823"/>
                          <a:gd name="connsiteX27" fmla="*/ 79074 w 302912"/>
                          <a:gd name="connsiteY27" fmla="*/ 781050 h 858823"/>
                          <a:gd name="connsiteX28" fmla="*/ 102887 w 302912"/>
                          <a:gd name="connsiteY28" fmla="*/ 852487 h 85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2912" h="858823">
                            <a:moveTo>
                              <a:pt x="302912" y="0"/>
                            </a:moveTo>
                            <a:cubicBezTo>
                              <a:pt x="291291" y="3873"/>
                              <a:pt x="283570" y="5054"/>
                              <a:pt x="274337" y="14287"/>
                            </a:cubicBezTo>
                            <a:cubicBezTo>
                              <a:pt x="270290" y="18335"/>
                              <a:pt x="268476" y="24178"/>
                              <a:pt x="264812" y="28575"/>
                            </a:cubicBezTo>
                            <a:cubicBezTo>
                              <a:pt x="260500" y="33749"/>
                              <a:pt x="254836" y="37688"/>
                              <a:pt x="250524" y="42862"/>
                            </a:cubicBezTo>
                            <a:cubicBezTo>
                              <a:pt x="230678" y="66677"/>
                              <a:pt x="252907" y="49211"/>
                              <a:pt x="226712" y="66675"/>
                            </a:cubicBezTo>
                            <a:cubicBezTo>
                              <a:pt x="223537" y="71437"/>
                              <a:pt x="220990" y="76684"/>
                              <a:pt x="217187" y="80962"/>
                            </a:cubicBezTo>
                            <a:cubicBezTo>
                              <a:pt x="208238" y="91030"/>
                              <a:pt x="199820" y="102065"/>
                              <a:pt x="188612" y="109537"/>
                            </a:cubicBezTo>
                            <a:lnTo>
                              <a:pt x="160037" y="128587"/>
                            </a:lnTo>
                            <a:cubicBezTo>
                              <a:pt x="155274" y="131762"/>
                              <a:pt x="150869" y="135552"/>
                              <a:pt x="145749" y="138112"/>
                            </a:cubicBezTo>
                            <a:lnTo>
                              <a:pt x="126699" y="147637"/>
                            </a:lnTo>
                            <a:cubicBezTo>
                              <a:pt x="123524" y="152400"/>
                              <a:pt x="121482" y="158156"/>
                              <a:pt x="117174" y="161925"/>
                            </a:cubicBezTo>
                            <a:cubicBezTo>
                              <a:pt x="108559" y="169463"/>
                              <a:pt x="88599" y="180975"/>
                              <a:pt x="88599" y="180975"/>
                            </a:cubicBezTo>
                            <a:cubicBezTo>
                              <a:pt x="74584" y="209004"/>
                              <a:pt x="81318" y="193291"/>
                              <a:pt x="69549" y="228600"/>
                            </a:cubicBezTo>
                            <a:cubicBezTo>
                              <a:pt x="69548" y="228602"/>
                              <a:pt x="60025" y="257174"/>
                              <a:pt x="60024" y="257175"/>
                            </a:cubicBezTo>
                            <a:lnTo>
                              <a:pt x="45737" y="266700"/>
                            </a:lnTo>
                            <a:cubicBezTo>
                              <a:pt x="40880" y="281267"/>
                              <a:pt x="37981" y="287995"/>
                              <a:pt x="36212" y="304800"/>
                            </a:cubicBezTo>
                            <a:cubicBezTo>
                              <a:pt x="28578" y="377320"/>
                              <a:pt x="53154" y="364241"/>
                              <a:pt x="17162" y="376237"/>
                            </a:cubicBezTo>
                            <a:cubicBezTo>
                              <a:pt x="13987" y="381000"/>
                              <a:pt x="10197" y="385405"/>
                              <a:pt x="7637" y="390525"/>
                            </a:cubicBezTo>
                            <a:cubicBezTo>
                              <a:pt x="0" y="405799"/>
                              <a:pt x="1703" y="415584"/>
                              <a:pt x="7637" y="433387"/>
                            </a:cubicBezTo>
                            <a:cubicBezTo>
                              <a:pt x="9447" y="438817"/>
                              <a:pt x="13987" y="442912"/>
                              <a:pt x="17162" y="447675"/>
                            </a:cubicBezTo>
                            <a:cubicBezTo>
                              <a:pt x="21284" y="460041"/>
                              <a:pt x="25754" y="474384"/>
                              <a:pt x="31449" y="485775"/>
                            </a:cubicBezTo>
                            <a:cubicBezTo>
                              <a:pt x="34009" y="490894"/>
                              <a:pt x="37799" y="495300"/>
                              <a:pt x="40974" y="500062"/>
                            </a:cubicBezTo>
                            <a:cubicBezTo>
                              <a:pt x="42562" y="508000"/>
                              <a:pt x="43774" y="516022"/>
                              <a:pt x="45737" y="523875"/>
                            </a:cubicBezTo>
                            <a:cubicBezTo>
                              <a:pt x="46955" y="528745"/>
                              <a:pt x="49601" y="533223"/>
                              <a:pt x="50499" y="538162"/>
                            </a:cubicBezTo>
                            <a:cubicBezTo>
                              <a:pt x="65366" y="619927"/>
                              <a:pt x="47406" y="544836"/>
                              <a:pt x="60024" y="595312"/>
                            </a:cubicBezTo>
                            <a:cubicBezTo>
                              <a:pt x="61612" y="639762"/>
                              <a:pt x="62013" y="684270"/>
                              <a:pt x="64787" y="728662"/>
                            </a:cubicBezTo>
                            <a:cubicBezTo>
                              <a:pt x="65383" y="738196"/>
                              <a:pt x="71608" y="752537"/>
                              <a:pt x="74312" y="762000"/>
                            </a:cubicBezTo>
                            <a:cubicBezTo>
                              <a:pt x="76110" y="768294"/>
                              <a:pt x="77487" y="774700"/>
                              <a:pt x="79074" y="781050"/>
                            </a:cubicBezTo>
                            <a:cubicBezTo>
                              <a:pt x="84259" y="858823"/>
                              <a:pt x="59972" y="852487"/>
                              <a:pt x="102887" y="852487"/>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3" name="52 Forma libre"/>
                      <p:cNvSpPr/>
                      <p:nvPr/>
                    </p:nvSpPr>
                    <p:spPr>
                      <a:xfrm>
                        <a:off x="1762125" y="1171575"/>
                        <a:ext cx="952500" cy="1057275"/>
                      </a:xfrm>
                      <a:custGeom>
                        <a:avLst/>
                        <a:gdLst>
                          <a:gd name="connsiteX0" fmla="*/ 0 w 952500"/>
                          <a:gd name="connsiteY0" fmla="*/ 0 h 1057275"/>
                          <a:gd name="connsiteX1" fmla="*/ 4763 w 952500"/>
                          <a:gd name="connsiteY1" fmla="*/ 14288 h 1057275"/>
                          <a:gd name="connsiteX2" fmla="*/ 33338 w 952500"/>
                          <a:gd name="connsiteY2" fmla="*/ 23813 h 1057275"/>
                          <a:gd name="connsiteX3" fmla="*/ 38100 w 952500"/>
                          <a:gd name="connsiteY3" fmla="*/ 42863 h 1057275"/>
                          <a:gd name="connsiteX4" fmla="*/ 42863 w 952500"/>
                          <a:gd name="connsiteY4" fmla="*/ 57150 h 1057275"/>
                          <a:gd name="connsiteX5" fmla="*/ 47625 w 952500"/>
                          <a:gd name="connsiteY5" fmla="*/ 80963 h 1057275"/>
                          <a:gd name="connsiteX6" fmla="*/ 52388 w 952500"/>
                          <a:gd name="connsiteY6" fmla="*/ 100013 h 1057275"/>
                          <a:gd name="connsiteX7" fmla="*/ 76200 w 952500"/>
                          <a:gd name="connsiteY7" fmla="*/ 104775 h 1057275"/>
                          <a:gd name="connsiteX8" fmla="*/ 85725 w 952500"/>
                          <a:gd name="connsiteY8" fmla="*/ 119063 h 1057275"/>
                          <a:gd name="connsiteX9" fmla="*/ 109538 w 952500"/>
                          <a:gd name="connsiteY9" fmla="*/ 161925 h 1057275"/>
                          <a:gd name="connsiteX10" fmla="*/ 123825 w 952500"/>
                          <a:gd name="connsiteY10" fmla="*/ 171450 h 1057275"/>
                          <a:gd name="connsiteX11" fmla="*/ 152400 w 952500"/>
                          <a:gd name="connsiteY11" fmla="*/ 195263 h 1057275"/>
                          <a:gd name="connsiteX12" fmla="*/ 180975 w 952500"/>
                          <a:gd name="connsiteY12" fmla="*/ 204788 h 1057275"/>
                          <a:gd name="connsiteX13" fmla="*/ 214313 w 952500"/>
                          <a:gd name="connsiteY13" fmla="*/ 223838 h 1057275"/>
                          <a:gd name="connsiteX14" fmla="*/ 228600 w 952500"/>
                          <a:gd name="connsiteY14" fmla="*/ 252413 h 1057275"/>
                          <a:gd name="connsiteX15" fmla="*/ 233363 w 952500"/>
                          <a:gd name="connsiteY15" fmla="*/ 266700 h 1057275"/>
                          <a:gd name="connsiteX16" fmla="*/ 247650 w 952500"/>
                          <a:gd name="connsiteY16" fmla="*/ 271463 h 1057275"/>
                          <a:gd name="connsiteX17" fmla="*/ 261938 w 952500"/>
                          <a:gd name="connsiteY17" fmla="*/ 300038 h 1057275"/>
                          <a:gd name="connsiteX18" fmla="*/ 276225 w 952500"/>
                          <a:gd name="connsiteY18" fmla="*/ 309563 h 1057275"/>
                          <a:gd name="connsiteX19" fmla="*/ 314325 w 952500"/>
                          <a:gd name="connsiteY19" fmla="*/ 338138 h 1057275"/>
                          <a:gd name="connsiteX20" fmla="*/ 328613 w 952500"/>
                          <a:gd name="connsiteY20" fmla="*/ 342900 h 1057275"/>
                          <a:gd name="connsiteX21" fmla="*/ 338138 w 952500"/>
                          <a:gd name="connsiteY21" fmla="*/ 376238 h 1057275"/>
                          <a:gd name="connsiteX22" fmla="*/ 342900 w 952500"/>
                          <a:gd name="connsiteY22" fmla="*/ 390525 h 1057275"/>
                          <a:gd name="connsiteX23" fmla="*/ 347663 w 952500"/>
                          <a:gd name="connsiteY23" fmla="*/ 409575 h 1057275"/>
                          <a:gd name="connsiteX24" fmla="*/ 357188 w 952500"/>
                          <a:gd name="connsiteY24" fmla="*/ 423863 h 1057275"/>
                          <a:gd name="connsiteX25" fmla="*/ 385763 w 952500"/>
                          <a:gd name="connsiteY25" fmla="*/ 442913 h 1057275"/>
                          <a:gd name="connsiteX26" fmla="*/ 419100 w 952500"/>
                          <a:gd name="connsiteY26" fmla="*/ 476250 h 1057275"/>
                          <a:gd name="connsiteX27" fmla="*/ 433388 w 952500"/>
                          <a:gd name="connsiteY27" fmla="*/ 490538 h 1057275"/>
                          <a:gd name="connsiteX28" fmla="*/ 447675 w 952500"/>
                          <a:gd name="connsiteY28" fmla="*/ 519113 h 1057275"/>
                          <a:gd name="connsiteX29" fmla="*/ 461963 w 952500"/>
                          <a:gd name="connsiteY29" fmla="*/ 528638 h 1057275"/>
                          <a:gd name="connsiteX30" fmla="*/ 471488 w 952500"/>
                          <a:gd name="connsiteY30" fmla="*/ 542925 h 1057275"/>
                          <a:gd name="connsiteX31" fmla="*/ 481013 w 952500"/>
                          <a:gd name="connsiteY31" fmla="*/ 585788 h 1057275"/>
                          <a:gd name="connsiteX32" fmla="*/ 485775 w 952500"/>
                          <a:gd name="connsiteY32" fmla="*/ 676275 h 1057275"/>
                          <a:gd name="connsiteX33" fmla="*/ 490538 w 952500"/>
                          <a:gd name="connsiteY33" fmla="*/ 695325 h 1057275"/>
                          <a:gd name="connsiteX34" fmla="*/ 495300 w 952500"/>
                          <a:gd name="connsiteY34" fmla="*/ 709613 h 1057275"/>
                          <a:gd name="connsiteX35" fmla="*/ 523875 w 952500"/>
                          <a:gd name="connsiteY35" fmla="*/ 719138 h 1057275"/>
                          <a:gd name="connsiteX36" fmla="*/ 542925 w 952500"/>
                          <a:gd name="connsiteY36" fmla="*/ 728663 h 1057275"/>
                          <a:gd name="connsiteX37" fmla="*/ 566738 w 952500"/>
                          <a:gd name="connsiteY37" fmla="*/ 762000 h 1057275"/>
                          <a:gd name="connsiteX38" fmla="*/ 576263 w 952500"/>
                          <a:gd name="connsiteY38" fmla="*/ 776288 h 1057275"/>
                          <a:gd name="connsiteX39" fmla="*/ 604838 w 952500"/>
                          <a:gd name="connsiteY39" fmla="*/ 809625 h 1057275"/>
                          <a:gd name="connsiteX40" fmla="*/ 619125 w 952500"/>
                          <a:gd name="connsiteY40" fmla="*/ 814388 h 1057275"/>
                          <a:gd name="connsiteX41" fmla="*/ 633413 w 952500"/>
                          <a:gd name="connsiteY41" fmla="*/ 828675 h 1057275"/>
                          <a:gd name="connsiteX42" fmla="*/ 657225 w 952500"/>
                          <a:gd name="connsiteY42" fmla="*/ 857250 h 1057275"/>
                          <a:gd name="connsiteX43" fmla="*/ 676275 w 952500"/>
                          <a:gd name="connsiteY43" fmla="*/ 914400 h 1057275"/>
                          <a:gd name="connsiteX44" fmla="*/ 681038 w 952500"/>
                          <a:gd name="connsiteY44" fmla="*/ 928688 h 1057275"/>
                          <a:gd name="connsiteX45" fmla="*/ 723900 w 952500"/>
                          <a:gd name="connsiteY45" fmla="*/ 933450 h 1057275"/>
                          <a:gd name="connsiteX46" fmla="*/ 738188 w 952500"/>
                          <a:gd name="connsiteY46" fmla="*/ 938213 h 1057275"/>
                          <a:gd name="connsiteX47" fmla="*/ 747713 w 952500"/>
                          <a:gd name="connsiteY47" fmla="*/ 952500 h 1057275"/>
                          <a:gd name="connsiteX48" fmla="*/ 776288 w 952500"/>
                          <a:gd name="connsiteY48" fmla="*/ 962025 h 1057275"/>
                          <a:gd name="connsiteX49" fmla="*/ 790575 w 952500"/>
                          <a:gd name="connsiteY49" fmla="*/ 966788 h 1057275"/>
                          <a:gd name="connsiteX50" fmla="*/ 819150 w 952500"/>
                          <a:gd name="connsiteY50" fmla="*/ 976313 h 1057275"/>
                          <a:gd name="connsiteX51" fmla="*/ 847725 w 952500"/>
                          <a:gd name="connsiteY51" fmla="*/ 990600 h 1057275"/>
                          <a:gd name="connsiteX52" fmla="*/ 862013 w 952500"/>
                          <a:gd name="connsiteY52" fmla="*/ 1009650 h 1057275"/>
                          <a:gd name="connsiteX53" fmla="*/ 871538 w 952500"/>
                          <a:gd name="connsiteY53" fmla="*/ 1023938 h 1057275"/>
                          <a:gd name="connsiteX54" fmla="*/ 900113 w 952500"/>
                          <a:gd name="connsiteY54" fmla="*/ 1033463 h 1057275"/>
                          <a:gd name="connsiteX55" fmla="*/ 928688 w 952500"/>
                          <a:gd name="connsiteY55" fmla="*/ 1042988 h 1057275"/>
                          <a:gd name="connsiteX56" fmla="*/ 942975 w 952500"/>
                          <a:gd name="connsiteY56" fmla="*/ 1047750 h 1057275"/>
                          <a:gd name="connsiteX57" fmla="*/ 952500 w 952500"/>
                          <a:gd name="connsiteY57" fmla="*/ 1057275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0" h="1057275">
                            <a:moveTo>
                              <a:pt x="0" y="0"/>
                            </a:moveTo>
                            <a:cubicBezTo>
                              <a:pt x="1588" y="4763"/>
                              <a:pt x="678" y="11370"/>
                              <a:pt x="4763" y="14288"/>
                            </a:cubicBezTo>
                            <a:cubicBezTo>
                              <a:pt x="12933" y="20124"/>
                              <a:pt x="33338" y="23813"/>
                              <a:pt x="33338" y="23813"/>
                            </a:cubicBezTo>
                            <a:cubicBezTo>
                              <a:pt x="34925" y="30163"/>
                              <a:pt x="36302" y="36569"/>
                              <a:pt x="38100" y="42863"/>
                            </a:cubicBezTo>
                            <a:cubicBezTo>
                              <a:pt x="39479" y="47690"/>
                              <a:pt x="41645" y="52280"/>
                              <a:pt x="42863" y="57150"/>
                            </a:cubicBezTo>
                            <a:cubicBezTo>
                              <a:pt x="44826" y="65003"/>
                              <a:pt x="45869" y="73061"/>
                              <a:pt x="47625" y="80963"/>
                            </a:cubicBezTo>
                            <a:cubicBezTo>
                              <a:pt x="49045" y="87353"/>
                              <a:pt x="47360" y="95823"/>
                              <a:pt x="52388" y="100013"/>
                            </a:cubicBezTo>
                            <a:cubicBezTo>
                              <a:pt x="58606" y="105195"/>
                              <a:pt x="68263" y="103188"/>
                              <a:pt x="76200" y="104775"/>
                            </a:cubicBezTo>
                            <a:cubicBezTo>
                              <a:pt x="79375" y="109538"/>
                              <a:pt x="83165" y="113943"/>
                              <a:pt x="85725" y="119063"/>
                            </a:cubicBezTo>
                            <a:cubicBezTo>
                              <a:pt x="94410" y="136432"/>
                              <a:pt x="87016" y="146910"/>
                              <a:pt x="109538" y="161925"/>
                            </a:cubicBezTo>
                            <a:cubicBezTo>
                              <a:pt x="114300" y="165100"/>
                              <a:pt x="119428" y="167786"/>
                              <a:pt x="123825" y="171450"/>
                            </a:cubicBezTo>
                            <a:cubicBezTo>
                              <a:pt x="136641" y="182130"/>
                              <a:pt x="137199" y="188507"/>
                              <a:pt x="152400" y="195263"/>
                            </a:cubicBezTo>
                            <a:cubicBezTo>
                              <a:pt x="161575" y="199341"/>
                              <a:pt x="171995" y="200298"/>
                              <a:pt x="180975" y="204788"/>
                            </a:cubicBezTo>
                            <a:cubicBezTo>
                              <a:pt x="205145" y="216873"/>
                              <a:pt x="194118" y="210375"/>
                              <a:pt x="214313" y="223838"/>
                            </a:cubicBezTo>
                            <a:cubicBezTo>
                              <a:pt x="226280" y="259741"/>
                              <a:pt x="210139" y="215492"/>
                              <a:pt x="228600" y="252413"/>
                            </a:cubicBezTo>
                            <a:cubicBezTo>
                              <a:pt x="230845" y="256903"/>
                              <a:pt x="229813" y="263150"/>
                              <a:pt x="233363" y="266700"/>
                            </a:cubicBezTo>
                            <a:cubicBezTo>
                              <a:pt x="236913" y="270250"/>
                              <a:pt x="242888" y="269875"/>
                              <a:pt x="247650" y="271463"/>
                            </a:cubicBezTo>
                            <a:cubicBezTo>
                              <a:pt x="251524" y="283082"/>
                              <a:pt x="252707" y="290806"/>
                              <a:pt x="261938" y="300038"/>
                            </a:cubicBezTo>
                            <a:cubicBezTo>
                              <a:pt x="265985" y="304085"/>
                              <a:pt x="271463" y="306388"/>
                              <a:pt x="276225" y="309563"/>
                            </a:cubicBezTo>
                            <a:cubicBezTo>
                              <a:pt x="290240" y="337593"/>
                              <a:pt x="279015" y="326369"/>
                              <a:pt x="314325" y="338138"/>
                            </a:cubicBezTo>
                            <a:lnTo>
                              <a:pt x="328613" y="342900"/>
                            </a:lnTo>
                            <a:cubicBezTo>
                              <a:pt x="340033" y="377164"/>
                              <a:pt x="326175" y="334369"/>
                              <a:pt x="338138" y="376238"/>
                            </a:cubicBezTo>
                            <a:cubicBezTo>
                              <a:pt x="339517" y="381065"/>
                              <a:pt x="341521" y="385698"/>
                              <a:pt x="342900" y="390525"/>
                            </a:cubicBezTo>
                            <a:cubicBezTo>
                              <a:pt x="344698" y="396819"/>
                              <a:pt x="345085" y="403559"/>
                              <a:pt x="347663" y="409575"/>
                            </a:cubicBezTo>
                            <a:cubicBezTo>
                              <a:pt x="349918" y="414836"/>
                              <a:pt x="352880" y="420094"/>
                              <a:pt x="357188" y="423863"/>
                            </a:cubicBezTo>
                            <a:cubicBezTo>
                              <a:pt x="365803" y="431401"/>
                              <a:pt x="385763" y="442913"/>
                              <a:pt x="385763" y="442913"/>
                            </a:cubicBezTo>
                            <a:cubicBezTo>
                              <a:pt x="407598" y="475665"/>
                              <a:pt x="393953" y="467868"/>
                              <a:pt x="419100" y="476250"/>
                            </a:cubicBezTo>
                            <a:cubicBezTo>
                              <a:pt x="423863" y="481013"/>
                              <a:pt x="429652" y="484934"/>
                              <a:pt x="433388" y="490538"/>
                            </a:cubicBezTo>
                            <a:cubicBezTo>
                              <a:pt x="448882" y="513779"/>
                              <a:pt x="425192" y="496630"/>
                              <a:pt x="447675" y="519113"/>
                            </a:cubicBezTo>
                            <a:cubicBezTo>
                              <a:pt x="451722" y="523160"/>
                              <a:pt x="457200" y="525463"/>
                              <a:pt x="461963" y="528638"/>
                            </a:cubicBezTo>
                            <a:cubicBezTo>
                              <a:pt x="465138" y="533400"/>
                              <a:pt x="468928" y="537806"/>
                              <a:pt x="471488" y="542925"/>
                            </a:cubicBezTo>
                            <a:cubicBezTo>
                              <a:pt x="477348" y="554646"/>
                              <a:pt x="479185" y="574820"/>
                              <a:pt x="481013" y="585788"/>
                            </a:cubicBezTo>
                            <a:cubicBezTo>
                              <a:pt x="482600" y="615950"/>
                              <a:pt x="483158" y="646184"/>
                              <a:pt x="485775" y="676275"/>
                            </a:cubicBezTo>
                            <a:cubicBezTo>
                              <a:pt x="486342" y="682796"/>
                              <a:pt x="488740" y="689031"/>
                              <a:pt x="490538" y="695325"/>
                            </a:cubicBezTo>
                            <a:cubicBezTo>
                              <a:pt x="491917" y="700152"/>
                              <a:pt x="491215" y="706695"/>
                              <a:pt x="495300" y="709613"/>
                            </a:cubicBezTo>
                            <a:cubicBezTo>
                              <a:pt x="503470" y="715449"/>
                              <a:pt x="514895" y="714648"/>
                              <a:pt x="523875" y="719138"/>
                            </a:cubicBezTo>
                            <a:lnTo>
                              <a:pt x="542925" y="728663"/>
                            </a:lnTo>
                            <a:cubicBezTo>
                              <a:pt x="560551" y="763915"/>
                              <a:pt x="542602" y="733037"/>
                              <a:pt x="566738" y="762000"/>
                            </a:cubicBezTo>
                            <a:cubicBezTo>
                              <a:pt x="570402" y="766397"/>
                              <a:pt x="572936" y="771630"/>
                              <a:pt x="576263" y="776288"/>
                            </a:cubicBezTo>
                            <a:cubicBezTo>
                              <a:pt x="582267" y="784694"/>
                              <a:pt x="595394" y="803329"/>
                              <a:pt x="604838" y="809625"/>
                            </a:cubicBezTo>
                            <a:cubicBezTo>
                              <a:pt x="609015" y="812410"/>
                              <a:pt x="614363" y="812800"/>
                              <a:pt x="619125" y="814388"/>
                            </a:cubicBezTo>
                            <a:cubicBezTo>
                              <a:pt x="623888" y="819150"/>
                              <a:pt x="629101" y="823501"/>
                              <a:pt x="633413" y="828675"/>
                            </a:cubicBezTo>
                            <a:cubicBezTo>
                              <a:pt x="666573" y="868466"/>
                              <a:pt x="615477" y="815502"/>
                              <a:pt x="657225" y="857250"/>
                            </a:cubicBezTo>
                            <a:lnTo>
                              <a:pt x="676275" y="914400"/>
                            </a:lnTo>
                            <a:cubicBezTo>
                              <a:pt x="677863" y="919163"/>
                              <a:pt x="676048" y="928134"/>
                              <a:pt x="681038" y="928688"/>
                            </a:cubicBezTo>
                            <a:lnTo>
                              <a:pt x="723900" y="933450"/>
                            </a:lnTo>
                            <a:cubicBezTo>
                              <a:pt x="728663" y="935038"/>
                              <a:pt x="734268" y="935077"/>
                              <a:pt x="738188" y="938213"/>
                            </a:cubicBezTo>
                            <a:cubicBezTo>
                              <a:pt x="742657" y="941789"/>
                              <a:pt x="742859" y="949467"/>
                              <a:pt x="747713" y="952500"/>
                            </a:cubicBezTo>
                            <a:cubicBezTo>
                              <a:pt x="756227" y="957821"/>
                              <a:pt x="766763" y="958850"/>
                              <a:pt x="776288" y="962025"/>
                            </a:cubicBezTo>
                            <a:lnTo>
                              <a:pt x="790575" y="966788"/>
                            </a:lnTo>
                            <a:cubicBezTo>
                              <a:pt x="790580" y="966790"/>
                              <a:pt x="819145" y="976309"/>
                              <a:pt x="819150" y="976313"/>
                            </a:cubicBezTo>
                            <a:cubicBezTo>
                              <a:pt x="837615" y="988622"/>
                              <a:pt x="828008" y="984028"/>
                              <a:pt x="847725" y="990600"/>
                            </a:cubicBezTo>
                            <a:cubicBezTo>
                              <a:pt x="852488" y="996950"/>
                              <a:pt x="857399" y="1003191"/>
                              <a:pt x="862013" y="1009650"/>
                            </a:cubicBezTo>
                            <a:cubicBezTo>
                              <a:pt x="865340" y="1014308"/>
                              <a:pt x="866684" y="1020904"/>
                              <a:pt x="871538" y="1023938"/>
                            </a:cubicBezTo>
                            <a:cubicBezTo>
                              <a:pt x="880052" y="1029259"/>
                              <a:pt x="890588" y="1030288"/>
                              <a:pt x="900113" y="1033463"/>
                            </a:cubicBezTo>
                            <a:lnTo>
                              <a:pt x="928688" y="1042988"/>
                            </a:lnTo>
                            <a:cubicBezTo>
                              <a:pt x="933450" y="1044575"/>
                              <a:pt x="939425" y="1044200"/>
                              <a:pt x="942975" y="1047750"/>
                            </a:cubicBezTo>
                            <a:lnTo>
                              <a:pt x="952500" y="1057275"/>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grpSp>
          </p:grpSp>
        </p:grpSp>
        <p:sp>
          <p:nvSpPr>
            <p:cNvPr id="55" name="54 Forma libre"/>
            <p:cNvSpPr/>
            <p:nvPr/>
          </p:nvSpPr>
          <p:spPr>
            <a:xfrm>
              <a:off x="6459537" y="6572250"/>
              <a:ext cx="284163" cy="214313"/>
            </a:xfrm>
            <a:custGeom>
              <a:avLst/>
              <a:gdLst>
                <a:gd name="connsiteX0" fmla="*/ 284150 w 284150"/>
                <a:gd name="connsiteY0" fmla="*/ 0 h 214313"/>
                <a:gd name="connsiteX1" fmla="*/ 255575 w 284150"/>
                <a:gd name="connsiteY1" fmla="*/ 4763 h 214313"/>
                <a:gd name="connsiteX2" fmla="*/ 236525 w 284150"/>
                <a:gd name="connsiteY2" fmla="*/ 61913 h 214313"/>
                <a:gd name="connsiteX3" fmla="*/ 222238 w 284150"/>
                <a:gd name="connsiteY3" fmla="*/ 71438 h 214313"/>
                <a:gd name="connsiteX4" fmla="*/ 160325 w 284150"/>
                <a:gd name="connsiteY4" fmla="*/ 76200 h 214313"/>
                <a:gd name="connsiteX5" fmla="*/ 146038 w 284150"/>
                <a:gd name="connsiteY5" fmla="*/ 80963 h 214313"/>
                <a:gd name="connsiteX6" fmla="*/ 136513 w 284150"/>
                <a:gd name="connsiteY6" fmla="*/ 95250 h 214313"/>
                <a:gd name="connsiteX7" fmla="*/ 122225 w 284150"/>
                <a:gd name="connsiteY7" fmla="*/ 104775 h 214313"/>
                <a:gd name="connsiteX8" fmla="*/ 55550 w 284150"/>
                <a:gd name="connsiteY8" fmla="*/ 123825 h 214313"/>
                <a:gd name="connsiteX9" fmla="*/ 26975 w 284150"/>
                <a:gd name="connsiteY9" fmla="*/ 142875 h 214313"/>
                <a:gd name="connsiteX10" fmla="*/ 7925 w 284150"/>
                <a:gd name="connsiteY10" fmla="*/ 214313 h 2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150" h="214313">
                  <a:moveTo>
                    <a:pt x="284150" y="0"/>
                  </a:moveTo>
                  <a:cubicBezTo>
                    <a:pt x="274625" y="1588"/>
                    <a:pt x="264399" y="841"/>
                    <a:pt x="255575" y="4763"/>
                  </a:cubicBezTo>
                  <a:cubicBezTo>
                    <a:pt x="230022" y="16120"/>
                    <a:pt x="244381" y="40307"/>
                    <a:pt x="236525" y="61913"/>
                  </a:cubicBezTo>
                  <a:cubicBezTo>
                    <a:pt x="234569" y="67292"/>
                    <a:pt x="227864" y="70383"/>
                    <a:pt x="222238" y="71438"/>
                  </a:cubicBezTo>
                  <a:cubicBezTo>
                    <a:pt x="201894" y="75252"/>
                    <a:pt x="180963" y="74613"/>
                    <a:pt x="160325" y="76200"/>
                  </a:cubicBezTo>
                  <a:cubicBezTo>
                    <a:pt x="155563" y="77788"/>
                    <a:pt x="149958" y="77827"/>
                    <a:pt x="146038" y="80963"/>
                  </a:cubicBezTo>
                  <a:cubicBezTo>
                    <a:pt x="141569" y="84539"/>
                    <a:pt x="140560" y="91203"/>
                    <a:pt x="136513" y="95250"/>
                  </a:cubicBezTo>
                  <a:cubicBezTo>
                    <a:pt x="132465" y="99297"/>
                    <a:pt x="126988" y="101600"/>
                    <a:pt x="122225" y="104775"/>
                  </a:cubicBezTo>
                  <a:cubicBezTo>
                    <a:pt x="99103" y="139460"/>
                    <a:pt x="128403" y="103588"/>
                    <a:pt x="55550" y="123825"/>
                  </a:cubicBezTo>
                  <a:cubicBezTo>
                    <a:pt x="44520" y="126889"/>
                    <a:pt x="26975" y="142875"/>
                    <a:pt x="26975" y="142875"/>
                  </a:cubicBezTo>
                  <a:cubicBezTo>
                    <a:pt x="0" y="183338"/>
                    <a:pt x="7925" y="160002"/>
                    <a:pt x="7925" y="214313"/>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54" name="53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2031260151"/>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340"/>
                                        </p:tgtEl>
                                        <p:attrNameLst>
                                          <p:attrName>style.visibility</p:attrName>
                                        </p:attrNameLst>
                                      </p:cBhvr>
                                      <p:to>
                                        <p:strVal val="visible"/>
                                      </p:to>
                                    </p:set>
                                    <p:anim calcmode="lin" valueType="num">
                                      <p:cBhvr additive="base">
                                        <p:cTn id="11" dur="500" fill="hold"/>
                                        <p:tgtEl>
                                          <p:spTgt spid="14340"/>
                                        </p:tgtEl>
                                        <p:attrNameLst>
                                          <p:attrName>ppt_x</p:attrName>
                                        </p:attrNameLst>
                                      </p:cBhvr>
                                      <p:tavLst>
                                        <p:tav tm="0">
                                          <p:val>
                                            <p:strVal val="#ppt_x"/>
                                          </p:val>
                                        </p:tav>
                                        <p:tav tm="100000">
                                          <p:val>
                                            <p:strVal val="#ppt_x"/>
                                          </p:val>
                                        </p:tav>
                                      </p:tavLst>
                                    </p:anim>
                                    <p:anim calcmode="lin" valueType="num">
                                      <p:cBhvr additive="base">
                                        <p:cTn id="12"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341"/>
                                        </p:tgtEl>
                                        <p:attrNameLst>
                                          <p:attrName>style.visibility</p:attrName>
                                        </p:attrNameLst>
                                      </p:cBhvr>
                                      <p:to>
                                        <p:strVal val="visible"/>
                                      </p:to>
                                    </p:set>
                                    <p:anim calcmode="lin" valueType="num">
                                      <p:cBhvr additive="base">
                                        <p:cTn id="21" dur="500" fill="hold"/>
                                        <p:tgtEl>
                                          <p:spTgt spid="14341"/>
                                        </p:tgtEl>
                                        <p:attrNameLst>
                                          <p:attrName>ppt_x</p:attrName>
                                        </p:attrNameLst>
                                      </p:cBhvr>
                                      <p:tavLst>
                                        <p:tav tm="0">
                                          <p:val>
                                            <p:strVal val="#ppt_x"/>
                                          </p:val>
                                        </p:tav>
                                        <p:tav tm="100000">
                                          <p:val>
                                            <p:strVal val="#ppt_x"/>
                                          </p:val>
                                        </p:tav>
                                      </p:tavLst>
                                    </p:anim>
                                    <p:anim calcmode="lin" valueType="num">
                                      <p:cBhvr additive="base">
                                        <p:cTn id="22" dur="500" fill="hold"/>
                                        <p:tgtEl>
                                          <p:spTgt spid="1434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nimBg="1"/>
      <p:bldP spid="14341"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395536" y="836712"/>
            <a:ext cx="3571875" cy="954107"/>
          </a:xfrm>
          <a:prstGeom prst="rect">
            <a:avLst/>
          </a:prstGeom>
          <a:solidFill>
            <a:srgbClr val="003300"/>
          </a:solidFill>
          <a:ln>
            <a:noFill/>
          </a:ln>
        </p:spPr>
        <p:txBody>
          <a:bodyPr anchor="ctr">
            <a:spAutoFit/>
          </a:bodyPr>
          <a:lstStyle/>
          <a:p>
            <a:pPr algn="just">
              <a:buFont typeface="Wingdings" pitchFamily="2" charset="2"/>
              <a:buChar char="Ø"/>
            </a:pPr>
            <a:r>
              <a:rPr lang="es-ES" sz="1400" b="0" u="none" dirty="0">
                <a:solidFill>
                  <a:schemeClr val="bg1"/>
                </a:solidFill>
                <a:latin typeface="Arial" pitchFamily="34" charset="0"/>
              </a:rPr>
              <a:t> </a:t>
            </a:r>
            <a:r>
              <a:rPr lang="es-ES" sz="1400" dirty="0">
                <a:solidFill>
                  <a:schemeClr val="bg1"/>
                </a:solidFill>
                <a:latin typeface="Arial" pitchFamily="34" charset="0"/>
              </a:rPr>
              <a:t>L</a:t>
            </a:r>
            <a:r>
              <a:rPr lang="es-ES" sz="1400" b="0" u="none" dirty="0" smtClean="0">
                <a:solidFill>
                  <a:schemeClr val="bg1"/>
                </a:solidFill>
                <a:latin typeface="Arial" pitchFamily="34" charset="0"/>
              </a:rPr>
              <a:t>a </a:t>
            </a:r>
            <a:r>
              <a:rPr lang="es-ES" sz="1400" b="0" u="none" dirty="0">
                <a:solidFill>
                  <a:schemeClr val="bg1"/>
                </a:solidFill>
                <a:latin typeface="Arial" pitchFamily="34" charset="0"/>
              </a:rPr>
              <a:t>concentración espacial del desarrollo en la capital y su región metropolitana dificulta el ampliar la base territorial y económica del desarrollo regional.</a:t>
            </a:r>
            <a:endParaRPr lang="en-US" sz="1400" b="0" u="none" dirty="0">
              <a:solidFill>
                <a:schemeClr val="bg1"/>
              </a:solidFill>
              <a:latin typeface="Arial" pitchFamily="34" charset="0"/>
            </a:endParaRPr>
          </a:p>
        </p:txBody>
      </p:sp>
      <p:sp>
        <p:nvSpPr>
          <p:cNvPr id="9" name="Rectangle 1"/>
          <p:cNvSpPr>
            <a:spLocks noChangeArrowheads="1"/>
          </p:cNvSpPr>
          <p:nvPr/>
        </p:nvSpPr>
        <p:spPr bwMode="auto">
          <a:xfrm>
            <a:off x="4721225" y="4351851"/>
            <a:ext cx="4000500" cy="1169987"/>
          </a:xfrm>
          <a:prstGeom prst="rect">
            <a:avLst/>
          </a:prstGeom>
          <a:solidFill>
            <a:srgbClr val="003300"/>
          </a:solidFill>
          <a:ln>
            <a:noFill/>
          </a:ln>
        </p:spPr>
        <p:txBody>
          <a:bodyPr anchor="ctr">
            <a:spAutoFit/>
          </a:bodyPr>
          <a:lstStyle/>
          <a:p>
            <a:pPr algn="just"/>
            <a:r>
              <a:rPr lang="es-ES" sz="1400" b="0" u="none" dirty="0">
                <a:solidFill>
                  <a:schemeClr val="bg1"/>
                </a:solidFill>
                <a:latin typeface="Arial" pitchFamily="34" charset="0"/>
              </a:rPr>
              <a:t>Estos problemas necesita lograr una relación equilibrada  incorporando nuevas alternativas para la ciudad y las regiones.</a:t>
            </a:r>
          </a:p>
          <a:p>
            <a:pPr algn="just"/>
            <a:r>
              <a:rPr lang="es-ES" sz="1400" b="0" u="none" dirty="0">
                <a:solidFill>
                  <a:schemeClr val="bg1"/>
                </a:solidFill>
                <a:latin typeface="Arial" pitchFamily="34" charset="0"/>
              </a:rPr>
              <a:t>Una de estas alternativas es la aplicación de la intermediación de territorios.</a:t>
            </a:r>
            <a:endParaRPr lang="en-US" sz="1400" b="0" u="none" dirty="0">
              <a:solidFill>
                <a:schemeClr val="bg1"/>
              </a:solidFill>
              <a:latin typeface="Arial" pitchFamily="34" charset="0"/>
            </a:endParaRPr>
          </a:p>
        </p:txBody>
      </p:sp>
      <p:pic>
        <p:nvPicPr>
          <p:cNvPr id="10" name="Picture 2"/>
          <p:cNvPicPr>
            <a:picLocks noChangeAspect="1" noChangeArrowheads="1"/>
          </p:cNvPicPr>
          <p:nvPr/>
        </p:nvPicPr>
        <p:blipFill>
          <a:blip r:embed="rId2" cstate="print">
            <a:duotone>
              <a:schemeClr val="accent1">
                <a:shade val="45000"/>
                <a:satMod val="135000"/>
              </a:schemeClr>
              <a:prstClr val="white"/>
            </a:duotone>
          </a:blip>
          <a:srcRect l="4444" b="4162"/>
          <a:stretch>
            <a:fillRect/>
          </a:stretch>
        </p:blipFill>
        <p:spPr bwMode="auto">
          <a:xfrm>
            <a:off x="1350940" y="1945194"/>
            <a:ext cx="2593992" cy="3511576"/>
          </a:xfrm>
          <a:prstGeom prst="rect">
            <a:avLst/>
          </a:prstGeom>
          <a:ln>
            <a:noFill/>
          </a:ln>
          <a:effectLst>
            <a:softEdge rad="112500"/>
          </a:effectLst>
        </p:spPr>
      </p:pic>
      <p:sp>
        <p:nvSpPr>
          <p:cNvPr id="11" name="Rectangle 1"/>
          <p:cNvSpPr>
            <a:spLocks noChangeArrowheads="1"/>
          </p:cNvSpPr>
          <p:nvPr/>
        </p:nvSpPr>
        <p:spPr bwMode="auto">
          <a:xfrm>
            <a:off x="1254125" y="5715513"/>
            <a:ext cx="2786062" cy="368300"/>
          </a:xfrm>
          <a:prstGeom prst="rect">
            <a:avLst/>
          </a:prstGeom>
          <a:solidFill>
            <a:srgbClr val="00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s-ES" sz="900" b="0" u="none" dirty="0">
                <a:latin typeface="Arial" pitchFamily="34" charset="0"/>
              </a:rPr>
              <a:t>CONEXIÓN DE SANTA CRUZ CON CIUDADES INTERMEDIAS, DEL CONO SUR </a:t>
            </a:r>
          </a:p>
        </p:txBody>
      </p:sp>
      <p:sp>
        <p:nvSpPr>
          <p:cNvPr id="13" name="12 Conector"/>
          <p:cNvSpPr/>
          <p:nvPr/>
        </p:nvSpPr>
        <p:spPr>
          <a:xfrm>
            <a:off x="2439987" y="3489838"/>
            <a:ext cx="71438" cy="71438"/>
          </a:xfrm>
          <a:prstGeom prst="flowChartConnector">
            <a:avLst/>
          </a:prstGeom>
          <a:solidFill>
            <a:srgbClr val="FFFF00"/>
          </a:solidFill>
          <a:ln>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14" name="Rectangle 1"/>
          <p:cNvSpPr>
            <a:spLocks noChangeArrowheads="1"/>
          </p:cNvSpPr>
          <p:nvPr/>
        </p:nvSpPr>
        <p:spPr bwMode="auto">
          <a:xfrm>
            <a:off x="4721225" y="3799401"/>
            <a:ext cx="4000500" cy="230187"/>
          </a:xfrm>
          <a:prstGeom prst="rect">
            <a:avLst/>
          </a:prstGeom>
          <a:solidFill>
            <a:srgbClr val="00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s-ES" sz="900" b="0" u="none" dirty="0">
                <a:latin typeface="Arial" pitchFamily="34" charset="0"/>
              </a:rPr>
              <a:t>VISTA SATELITAL  DEL AREA METROPOLITANA DE SANTACRUZ </a:t>
            </a:r>
          </a:p>
        </p:txBody>
      </p:sp>
      <p:grpSp>
        <p:nvGrpSpPr>
          <p:cNvPr id="15" name="Group 15"/>
          <p:cNvGrpSpPr>
            <a:grpSpLocks/>
          </p:cNvGrpSpPr>
          <p:nvPr/>
        </p:nvGrpSpPr>
        <p:grpSpPr bwMode="auto">
          <a:xfrm flipV="1">
            <a:off x="6146800" y="3442213"/>
            <a:ext cx="1003300" cy="298450"/>
            <a:chOff x="521" y="1081"/>
            <a:chExt cx="1452" cy="308"/>
          </a:xfrm>
        </p:grpSpPr>
        <p:sp>
          <p:nvSpPr>
            <p:cNvPr id="16" name="AutoShape 16"/>
            <p:cNvSpPr>
              <a:spLocks noChangeArrowheads="1"/>
            </p:cNvSpPr>
            <p:nvPr/>
          </p:nvSpPr>
          <p:spPr bwMode="auto">
            <a:xfrm>
              <a:off x="521" y="1117"/>
              <a:ext cx="1452" cy="272"/>
            </a:xfrm>
            <a:prstGeom prst="downArrow">
              <a:avLst>
                <a:gd name="adj1" fmla="val 100000"/>
                <a:gd name="adj2" fmla="val 100000"/>
              </a:avLst>
            </a:prstGeom>
            <a:gradFill rotWithShape="1">
              <a:gsLst>
                <a:gs pos="0">
                  <a:srgbClr val="003B00">
                    <a:alpha val="0"/>
                  </a:srgbClr>
                </a:gs>
                <a:gs pos="100000">
                  <a:srgbClr val="008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a:p>
          </p:txBody>
        </p:sp>
        <p:sp>
          <p:nvSpPr>
            <p:cNvPr id="17" name="AutoShape 17"/>
            <p:cNvSpPr>
              <a:spLocks noChangeArrowheads="1"/>
            </p:cNvSpPr>
            <p:nvPr/>
          </p:nvSpPr>
          <p:spPr bwMode="auto">
            <a:xfrm>
              <a:off x="988" y="1081"/>
              <a:ext cx="518" cy="272"/>
            </a:xfrm>
            <a:prstGeom prst="downArrow">
              <a:avLst>
                <a:gd name="adj1" fmla="val 100000"/>
                <a:gd name="adj2" fmla="val 100000"/>
              </a:avLst>
            </a:prstGeom>
            <a:gradFill rotWithShape="1">
              <a:gsLst>
                <a:gs pos="0">
                  <a:srgbClr val="003B00">
                    <a:alpha val="0"/>
                  </a:srgbClr>
                </a:gs>
                <a:gs pos="100000">
                  <a:srgbClr val="008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a:p>
          </p:txBody>
        </p:sp>
      </p:grpSp>
      <p:grpSp>
        <p:nvGrpSpPr>
          <p:cNvPr id="18" name="Group 15"/>
          <p:cNvGrpSpPr>
            <a:grpSpLocks/>
          </p:cNvGrpSpPr>
          <p:nvPr/>
        </p:nvGrpSpPr>
        <p:grpSpPr bwMode="auto">
          <a:xfrm flipV="1">
            <a:off x="2108201" y="5409126"/>
            <a:ext cx="1003301" cy="298450"/>
            <a:chOff x="521" y="1081"/>
            <a:chExt cx="1452" cy="308"/>
          </a:xfrm>
        </p:grpSpPr>
        <p:sp>
          <p:nvSpPr>
            <p:cNvPr id="19" name="AutoShape 16"/>
            <p:cNvSpPr>
              <a:spLocks noChangeArrowheads="1"/>
            </p:cNvSpPr>
            <p:nvPr/>
          </p:nvSpPr>
          <p:spPr bwMode="auto">
            <a:xfrm>
              <a:off x="521" y="1117"/>
              <a:ext cx="1452" cy="272"/>
            </a:xfrm>
            <a:prstGeom prst="downArrow">
              <a:avLst>
                <a:gd name="adj1" fmla="val 100000"/>
                <a:gd name="adj2" fmla="val 100000"/>
              </a:avLst>
            </a:prstGeom>
            <a:gradFill rotWithShape="1">
              <a:gsLst>
                <a:gs pos="0">
                  <a:srgbClr val="003B00">
                    <a:alpha val="0"/>
                  </a:srgbClr>
                </a:gs>
                <a:gs pos="100000">
                  <a:srgbClr val="008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a:p>
          </p:txBody>
        </p:sp>
        <p:sp>
          <p:nvSpPr>
            <p:cNvPr id="20" name="AutoShape 17"/>
            <p:cNvSpPr>
              <a:spLocks noChangeArrowheads="1"/>
            </p:cNvSpPr>
            <p:nvPr/>
          </p:nvSpPr>
          <p:spPr bwMode="auto">
            <a:xfrm>
              <a:off x="988" y="1081"/>
              <a:ext cx="518" cy="272"/>
            </a:xfrm>
            <a:prstGeom prst="downArrow">
              <a:avLst>
                <a:gd name="adj1" fmla="val 100000"/>
                <a:gd name="adj2" fmla="val 100000"/>
              </a:avLst>
            </a:prstGeom>
            <a:gradFill rotWithShape="1">
              <a:gsLst>
                <a:gs pos="0">
                  <a:srgbClr val="003B00">
                    <a:alpha val="0"/>
                  </a:srgbClr>
                </a:gs>
                <a:gs pos="100000">
                  <a:srgbClr val="008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a:p>
          </p:txBody>
        </p:sp>
      </p:grpSp>
      <p:pic>
        <p:nvPicPr>
          <p:cNvPr id="21" name="20 Imagen"/>
          <p:cNvPicPr/>
          <p:nvPr/>
        </p:nvPicPr>
        <p:blipFill>
          <a:blip r:embed="rId3" cstate="print"/>
          <a:srcRect l="2490" r="20689" b="12706"/>
          <a:stretch>
            <a:fillRect/>
          </a:stretch>
        </p:blipFill>
        <p:spPr bwMode="auto">
          <a:xfrm>
            <a:off x="4283968" y="836712"/>
            <a:ext cx="4214842" cy="2724227"/>
          </a:xfrm>
          <a:prstGeom prst="rect">
            <a:avLst/>
          </a:prstGeom>
          <a:ln w="6350">
            <a:solidFill>
              <a:schemeClr val="tx1"/>
            </a:solidFill>
          </a:ln>
          <a:effectLst>
            <a:softEdge rad="112500"/>
          </a:effectLst>
        </p:spPr>
      </p:pic>
      <p:sp>
        <p:nvSpPr>
          <p:cNvPr id="22" name="21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3650938495"/>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11 Imagen" descr="(P04)SARA.JPG"/>
          <p:cNvPicPr>
            <a:picLocks noChangeAspect="1"/>
          </p:cNvPicPr>
          <p:nvPr/>
        </p:nvPicPr>
        <p:blipFill>
          <a:blip r:embed="rId2" cstate="print">
            <a:grayscl/>
          </a:blip>
          <a:srcRect l="29092" t="23958" r="9792" b="22917"/>
          <a:stretch>
            <a:fillRect/>
          </a:stretch>
        </p:blipFill>
        <p:spPr bwMode="auto">
          <a:xfrm>
            <a:off x="857250" y="0"/>
            <a:ext cx="7500938" cy="6858000"/>
          </a:xfrm>
          <a:prstGeom prst="rect">
            <a:avLst/>
          </a:prstGeom>
          <a:noFill/>
          <a:ln w="9525">
            <a:noFill/>
            <a:miter lim="800000"/>
            <a:headEnd/>
            <a:tailEnd/>
          </a:ln>
        </p:spPr>
      </p:pic>
      <p:sp>
        <p:nvSpPr>
          <p:cNvPr id="11" name="10 CuadroTexto"/>
          <p:cNvSpPr txBox="1"/>
          <p:nvPr/>
        </p:nvSpPr>
        <p:spPr>
          <a:xfrm>
            <a:off x="0" y="3175"/>
            <a:ext cx="9144000" cy="430213"/>
          </a:xfrm>
          <a:prstGeom prst="rect">
            <a:avLst/>
          </a:prstGeom>
          <a:solidFill>
            <a:srgbClr val="003300"/>
          </a:solidFill>
          <a:ln w="38100">
            <a:solidFill>
              <a:schemeClr val="tx1"/>
            </a:solidFill>
          </a:ln>
        </p:spPr>
        <p:txBody>
          <a:bodyPr>
            <a:spAutoFit/>
          </a:bodyPr>
          <a:lstStyle/>
          <a:p>
            <a:pPr algn="ctr" fontAlgn="auto">
              <a:spcBef>
                <a:spcPts val="0"/>
              </a:spcBef>
              <a:spcAft>
                <a:spcPts val="0"/>
              </a:spcAft>
              <a:defRPr/>
            </a:pPr>
            <a:r>
              <a:rPr lang="es-E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Provincia : Sara</a:t>
            </a:r>
          </a:p>
        </p:txBody>
      </p:sp>
      <p:sp>
        <p:nvSpPr>
          <p:cNvPr id="15364" name="12 CuadroTexto"/>
          <p:cNvSpPr txBox="1">
            <a:spLocks noChangeArrowheads="1"/>
          </p:cNvSpPr>
          <p:nvPr/>
        </p:nvSpPr>
        <p:spPr bwMode="auto">
          <a:xfrm>
            <a:off x="0" y="431800"/>
            <a:ext cx="3571875" cy="354013"/>
          </a:xfrm>
          <a:prstGeom prst="rect">
            <a:avLst/>
          </a:prstGeom>
          <a:solidFill>
            <a:srgbClr val="FFFF00"/>
          </a:solidFill>
          <a:ln w="38100">
            <a:solidFill>
              <a:schemeClr val="tx1"/>
            </a:solidFill>
            <a:miter lim="800000"/>
            <a:headEnd/>
            <a:tailEnd/>
          </a:ln>
        </p:spPr>
        <p:txBody>
          <a:bodyPr>
            <a:spAutoFit/>
          </a:bodyPr>
          <a:lstStyle/>
          <a:p>
            <a:r>
              <a:rPr lang="es-ES" sz="1700" b="1">
                <a:latin typeface="Calibri" pitchFamily="34" charset="0"/>
              </a:rPr>
              <a:t>Longitud Atendida (2005) : 182.5 km </a:t>
            </a:r>
          </a:p>
        </p:txBody>
      </p:sp>
      <p:sp>
        <p:nvSpPr>
          <p:cNvPr id="15365" name="13 CuadroTexto"/>
          <p:cNvSpPr txBox="1">
            <a:spLocks noChangeArrowheads="1"/>
          </p:cNvSpPr>
          <p:nvPr/>
        </p:nvSpPr>
        <p:spPr bwMode="auto">
          <a:xfrm>
            <a:off x="3571875" y="431800"/>
            <a:ext cx="3643313" cy="354013"/>
          </a:xfrm>
          <a:prstGeom prst="rect">
            <a:avLst/>
          </a:prstGeom>
          <a:solidFill>
            <a:srgbClr val="92D050"/>
          </a:solidFill>
          <a:ln w="38100">
            <a:solidFill>
              <a:schemeClr val="tx1"/>
            </a:solidFill>
            <a:miter lim="800000"/>
            <a:headEnd/>
            <a:tailEnd/>
          </a:ln>
        </p:spPr>
        <p:txBody>
          <a:bodyPr>
            <a:spAutoFit/>
          </a:bodyPr>
          <a:lstStyle/>
          <a:p>
            <a:r>
              <a:rPr lang="es-ES" sz="1700" b="1" dirty="0">
                <a:latin typeface="Calibri" pitchFamily="34" charset="0"/>
              </a:rPr>
              <a:t>Longitud Atendida </a:t>
            </a:r>
            <a:r>
              <a:rPr lang="es-ES" sz="1700" b="1" dirty="0" smtClean="0">
                <a:latin typeface="Calibri" pitchFamily="34" charset="0"/>
              </a:rPr>
              <a:t> actual: </a:t>
            </a:r>
            <a:r>
              <a:rPr lang="es-ES" sz="1700" b="1" dirty="0">
                <a:latin typeface="Calibri" pitchFamily="34" charset="0"/>
              </a:rPr>
              <a:t>255.4 km </a:t>
            </a:r>
          </a:p>
        </p:txBody>
      </p:sp>
      <p:sp>
        <p:nvSpPr>
          <p:cNvPr id="15" name="14 CuadroTexto"/>
          <p:cNvSpPr txBox="1">
            <a:spLocks noChangeArrowheads="1"/>
          </p:cNvSpPr>
          <p:nvPr/>
        </p:nvSpPr>
        <p:spPr bwMode="auto">
          <a:xfrm>
            <a:off x="7215188" y="431800"/>
            <a:ext cx="1928812" cy="354013"/>
          </a:xfrm>
          <a:prstGeom prst="rect">
            <a:avLst/>
          </a:prstGeom>
          <a:solidFill>
            <a:schemeClr val="bg1"/>
          </a:solidFill>
          <a:ln w="38100">
            <a:solidFill>
              <a:schemeClr val="tx1"/>
            </a:solidFill>
            <a:miter lim="800000"/>
            <a:headEnd/>
            <a:tailEnd/>
          </a:ln>
        </p:spPr>
        <p:txBody>
          <a:bodyPr>
            <a:spAutoFit/>
          </a:bodyPr>
          <a:lstStyle/>
          <a:p>
            <a:r>
              <a:rPr lang="es-ES" sz="1700" b="1">
                <a:latin typeface="Calibri" pitchFamily="34" charset="0"/>
              </a:rPr>
              <a:t>Incremento : 40% </a:t>
            </a:r>
          </a:p>
        </p:txBody>
      </p:sp>
      <p:cxnSp>
        <p:nvCxnSpPr>
          <p:cNvPr id="18" name="17 Conector recto"/>
          <p:cNvCxnSpPr/>
          <p:nvPr/>
        </p:nvCxnSpPr>
        <p:spPr>
          <a:xfrm rot="5400000">
            <a:off x="-3429000" y="3429000"/>
            <a:ext cx="6858000" cy="31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5400000">
            <a:off x="5716588" y="3429000"/>
            <a:ext cx="685641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10800000" flipH="1">
            <a:off x="0" y="3175"/>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rot="10800000" flipH="1">
            <a:off x="0" y="6858000"/>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26 Grupo"/>
          <p:cNvGrpSpPr>
            <a:grpSpLocks/>
          </p:cNvGrpSpPr>
          <p:nvPr/>
        </p:nvGrpSpPr>
        <p:grpSpPr bwMode="auto">
          <a:xfrm>
            <a:off x="2755900" y="1793875"/>
            <a:ext cx="5137150" cy="4676775"/>
            <a:chOff x="2755900" y="1793875"/>
            <a:chExt cx="5137150" cy="4676775"/>
          </a:xfrm>
        </p:grpSpPr>
        <p:sp>
          <p:nvSpPr>
            <p:cNvPr id="12" name="11 Forma libre"/>
            <p:cNvSpPr/>
            <p:nvPr/>
          </p:nvSpPr>
          <p:spPr>
            <a:xfrm>
              <a:off x="5619750" y="3435350"/>
              <a:ext cx="825500" cy="1716088"/>
            </a:xfrm>
            <a:custGeom>
              <a:avLst/>
              <a:gdLst>
                <a:gd name="connsiteX0" fmla="*/ 0 w 825500"/>
                <a:gd name="connsiteY0" fmla="*/ 0 h 1716072"/>
                <a:gd name="connsiteX1" fmla="*/ 6350 w 825500"/>
                <a:gd name="connsiteY1" fmla="*/ 31750 h 1716072"/>
                <a:gd name="connsiteX2" fmla="*/ 12700 w 825500"/>
                <a:gd name="connsiteY2" fmla="*/ 82550 h 1716072"/>
                <a:gd name="connsiteX3" fmla="*/ 44450 w 825500"/>
                <a:gd name="connsiteY3" fmla="*/ 88900 h 1716072"/>
                <a:gd name="connsiteX4" fmla="*/ 50800 w 825500"/>
                <a:gd name="connsiteY4" fmla="*/ 107950 h 1716072"/>
                <a:gd name="connsiteX5" fmla="*/ 107950 w 825500"/>
                <a:gd name="connsiteY5" fmla="*/ 139700 h 1716072"/>
                <a:gd name="connsiteX6" fmla="*/ 152400 w 825500"/>
                <a:gd name="connsiteY6" fmla="*/ 165100 h 1716072"/>
                <a:gd name="connsiteX7" fmla="*/ 196850 w 825500"/>
                <a:gd name="connsiteY7" fmla="*/ 184150 h 1716072"/>
                <a:gd name="connsiteX8" fmla="*/ 209550 w 825500"/>
                <a:gd name="connsiteY8" fmla="*/ 203200 h 1716072"/>
                <a:gd name="connsiteX9" fmla="*/ 285750 w 825500"/>
                <a:gd name="connsiteY9" fmla="*/ 241300 h 1716072"/>
                <a:gd name="connsiteX10" fmla="*/ 323850 w 825500"/>
                <a:gd name="connsiteY10" fmla="*/ 254000 h 1716072"/>
                <a:gd name="connsiteX11" fmla="*/ 342900 w 825500"/>
                <a:gd name="connsiteY11" fmla="*/ 260350 h 1716072"/>
                <a:gd name="connsiteX12" fmla="*/ 368300 w 825500"/>
                <a:gd name="connsiteY12" fmla="*/ 266700 h 1716072"/>
                <a:gd name="connsiteX13" fmla="*/ 381000 w 825500"/>
                <a:gd name="connsiteY13" fmla="*/ 285750 h 1716072"/>
                <a:gd name="connsiteX14" fmla="*/ 387350 w 825500"/>
                <a:gd name="connsiteY14" fmla="*/ 304800 h 1716072"/>
                <a:gd name="connsiteX15" fmla="*/ 425450 w 825500"/>
                <a:gd name="connsiteY15" fmla="*/ 317500 h 1716072"/>
                <a:gd name="connsiteX16" fmla="*/ 444500 w 825500"/>
                <a:gd name="connsiteY16" fmla="*/ 323850 h 1716072"/>
                <a:gd name="connsiteX17" fmla="*/ 463550 w 825500"/>
                <a:gd name="connsiteY17" fmla="*/ 342900 h 1716072"/>
                <a:gd name="connsiteX18" fmla="*/ 469900 w 825500"/>
                <a:gd name="connsiteY18" fmla="*/ 361950 h 1716072"/>
                <a:gd name="connsiteX19" fmla="*/ 476250 w 825500"/>
                <a:gd name="connsiteY19" fmla="*/ 546100 h 1716072"/>
                <a:gd name="connsiteX20" fmla="*/ 488950 w 825500"/>
                <a:gd name="connsiteY20" fmla="*/ 622300 h 1716072"/>
                <a:gd name="connsiteX21" fmla="*/ 501650 w 825500"/>
                <a:gd name="connsiteY21" fmla="*/ 660400 h 1716072"/>
                <a:gd name="connsiteX22" fmla="*/ 520700 w 825500"/>
                <a:gd name="connsiteY22" fmla="*/ 679450 h 1716072"/>
                <a:gd name="connsiteX23" fmla="*/ 533400 w 825500"/>
                <a:gd name="connsiteY23" fmla="*/ 717550 h 1716072"/>
                <a:gd name="connsiteX24" fmla="*/ 546100 w 825500"/>
                <a:gd name="connsiteY24" fmla="*/ 736600 h 1716072"/>
                <a:gd name="connsiteX25" fmla="*/ 603250 w 825500"/>
                <a:gd name="connsiteY25" fmla="*/ 768350 h 1716072"/>
                <a:gd name="connsiteX26" fmla="*/ 609600 w 825500"/>
                <a:gd name="connsiteY26" fmla="*/ 800100 h 1716072"/>
                <a:gd name="connsiteX27" fmla="*/ 615950 w 825500"/>
                <a:gd name="connsiteY27" fmla="*/ 819150 h 1716072"/>
                <a:gd name="connsiteX28" fmla="*/ 622300 w 825500"/>
                <a:gd name="connsiteY28" fmla="*/ 882650 h 1716072"/>
                <a:gd name="connsiteX29" fmla="*/ 628650 w 825500"/>
                <a:gd name="connsiteY29" fmla="*/ 901700 h 1716072"/>
                <a:gd name="connsiteX30" fmla="*/ 654050 w 825500"/>
                <a:gd name="connsiteY30" fmla="*/ 908050 h 1716072"/>
                <a:gd name="connsiteX31" fmla="*/ 673100 w 825500"/>
                <a:gd name="connsiteY31" fmla="*/ 1009650 h 1716072"/>
                <a:gd name="connsiteX32" fmla="*/ 685800 w 825500"/>
                <a:gd name="connsiteY32" fmla="*/ 1028700 h 1716072"/>
                <a:gd name="connsiteX33" fmla="*/ 704850 w 825500"/>
                <a:gd name="connsiteY33" fmla="*/ 1073150 h 1716072"/>
                <a:gd name="connsiteX34" fmla="*/ 730250 w 825500"/>
                <a:gd name="connsiteY34" fmla="*/ 1079500 h 1716072"/>
                <a:gd name="connsiteX35" fmla="*/ 749300 w 825500"/>
                <a:gd name="connsiteY35" fmla="*/ 1092200 h 1716072"/>
                <a:gd name="connsiteX36" fmla="*/ 755650 w 825500"/>
                <a:gd name="connsiteY36" fmla="*/ 1111250 h 1716072"/>
                <a:gd name="connsiteX37" fmla="*/ 762000 w 825500"/>
                <a:gd name="connsiteY37" fmla="*/ 1162050 h 1716072"/>
                <a:gd name="connsiteX38" fmla="*/ 774700 w 825500"/>
                <a:gd name="connsiteY38" fmla="*/ 1187450 h 1716072"/>
                <a:gd name="connsiteX39" fmla="*/ 781050 w 825500"/>
                <a:gd name="connsiteY39" fmla="*/ 1219200 h 1716072"/>
                <a:gd name="connsiteX40" fmla="*/ 787400 w 825500"/>
                <a:gd name="connsiteY40" fmla="*/ 1257300 h 1716072"/>
                <a:gd name="connsiteX41" fmla="*/ 806450 w 825500"/>
                <a:gd name="connsiteY41" fmla="*/ 1327150 h 1716072"/>
                <a:gd name="connsiteX42" fmla="*/ 825500 w 825500"/>
                <a:gd name="connsiteY42" fmla="*/ 1416050 h 1716072"/>
                <a:gd name="connsiteX43" fmla="*/ 819150 w 825500"/>
                <a:gd name="connsiteY43" fmla="*/ 1644650 h 1716072"/>
                <a:gd name="connsiteX44" fmla="*/ 806450 w 825500"/>
                <a:gd name="connsiteY44" fmla="*/ 1682750 h 1716072"/>
                <a:gd name="connsiteX45" fmla="*/ 781050 w 825500"/>
                <a:gd name="connsiteY45" fmla="*/ 1714500 h 1716072"/>
                <a:gd name="connsiteX46" fmla="*/ 768350 w 825500"/>
                <a:gd name="connsiteY46" fmla="*/ 1714500 h 171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25500" h="1716072">
                  <a:moveTo>
                    <a:pt x="0" y="0"/>
                  </a:moveTo>
                  <a:cubicBezTo>
                    <a:pt x="2117" y="10583"/>
                    <a:pt x="4709" y="21083"/>
                    <a:pt x="6350" y="31750"/>
                  </a:cubicBezTo>
                  <a:cubicBezTo>
                    <a:pt x="8945" y="48617"/>
                    <a:pt x="3234" y="68351"/>
                    <a:pt x="12700" y="82550"/>
                  </a:cubicBezTo>
                  <a:cubicBezTo>
                    <a:pt x="18687" y="91530"/>
                    <a:pt x="33867" y="86783"/>
                    <a:pt x="44450" y="88900"/>
                  </a:cubicBezTo>
                  <a:cubicBezTo>
                    <a:pt x="46567" y="95250"/>
                    <a:pt x="46067" y="103217"/>
                    <a:pt x="50800" y="107950"/>
                  </a:cubicBezTo>
                  <a:cubicBezTo>
                    <a:pt x="72635" y="129785"/>
                    <a:pt x="83995" y="131715"/>
                    <a:pt x="107950" y="139700"/>
                  </a:cubicBezTo>
                  <a:cubicBezTo>
                    <a:pt x="144140" y="175890"/>
                    <a:pt x="107628" y="145912"/>
                    <a:pt x="152400" y="165100"/>
                  </a:cubicBezTo>
                  <a:cubicBezTo>
                    <a:pt x="213794" y="191412"/>
                    <a:pt x="123928" y="165920"/>
                    <a:pt x="196850" y="184150"/>
                  </a:cubicBezTo>
                  <a:cubicBezTo>
                    <a:pt x="201083" y="190500"/>
                    <a:pt x="203807" y="198174"/>
                    <a:pt x="209550" y="203200"/>
                  </a:cubicBezTo>
                  <a:cubicBezTo>
                    <a:pt x="239851" y="229713"/>
                    <a:pt x="249779" y="229310"/>
                    <a:pt x="285750" y="241300"/>
                  </a:cubicBezTo>
                  <a:lnTo>
                    <a:pt x="323850" y="254000"/>
                  </a:lnTo>
                  <a:cubicBezTo>
                    <a:pt x="330200" y="256117"/>
                    <a:pt x="336406" y="258727"/>
                    <a:pt x="342900" y="260350"/>
                  </a:cubicBezTo>
                  <a:lnTo>
                    <a:pt x="368300" y="266700"/>
                  </a:lnTo>
                  <a:cubicBezTo>
                    <a:pt x="372533" y="273050"/>
                    <a:pt x="377587" y="278924"/>
                    <a:pt x="381000" y="285750"/>
                  </a:cubicBezTo>
                  <a:cubicBezTo>
                    <a:pt x="383993" y="291737"/>
                    <a:pt x="381903" y="300909"/>
                    <a:pt x="387350" y="304800"/>
                  </a:cubicBezTo>
                  <a:cubicBezTo>
                    <a:pt x="398243" y="312581"/>
                    <a:pt x="412750" y="313267"/>
                    <a:pt x="425450" y="317500"/>
                  </a:cubicBezTo>
                  <a:lnTo>
                    <a:pt x="444500" y="323850"/>
                  </a:lnTo>
                  <a:cubicBezTo>
                    <a:pt x="450850" y="330200"/>
                    <a:pt x="458569" y="335428"/>
                    <a:pt x="463550" y="342900"/>
                  </a:cubicBezTo>
                  <a:cubicBezTo>
                    <a:pt x="467263" y="348469"/>
                    <a:pt x="469482" y="355270"/>
                    <a:pt x="469900" y="361950"/>
                  </a:cubicBezTo>
                  <a:cubicBezTo>
                    <a:pt x="473731" y="423250"/>
                    <a:pt x="471768" y="484844"/>
                    <a:pt x="476250" y="546100"/>
                  </a:cubicBezTo>
                  <a:cubicBezTo>
                    <a:pt x="478129" y="571782"/>
                    <a:pt x="480807" y="597871"/>
                    <a:pt x="488950" y="622300"/>
                  </a:cubicBezTo>
                  <a:cubicBezTo>
                    <a:pt x="493183" y="635000"/>
                    <a:pt x="492184" y="650934"/>
                    <a:pt x="501650" y="660400"/>
                  </a:cubicBezTo>
                  <a:lnTo>
                    <a:pt x="520700" y="679450"/>
                  </a:lnTo>
                  <a:cubicBezTo>
                    <a:pt x="524933" y="692150"/>
                    <a:pt x="525974" y="706411"/>
                    <a:pt x="533400" y="717550"/>
                  </a:cubicBezTo>
                  <a:cubicBezTo>
                    <a:pt x="537633" y="723900"/>
                    <a:pt x="540357" y="731574"/>
                    <a:pt x="546100" y="736600"/>
                  </a:cubicBezTo>
                  <a:cubicBezTo>
                    <a:pt x="572973" y="760114"/>
                    <a:pt x="577085" y="759628"/>
                    <a:pt x="603250" y="768350"/>
                  </a:cubicBezTo>
                  <a:cubicBezTo>
                    <a:pt x="605367" y="778933"/>
                    <a:pt x="606982" y="789629"/>
                    <a:pt x="609600" y="800100"/>
                  </a:cubicBezTo>
                  <a:cubicBezTo>
                    <a:pt x="611223" y="806594"/>
                    <a:pt x="614932" y="812534"/>
                    <a:pt x="615950" y="819150"/>
                  </a:cubicBezTo>
                  <a:cubicBezTo>
                    <a:pt x="619185" y="840175"/>
                    <a:pt x="619065" y="861625"/>
                    <a:pt x="622300" y="882650"/>
                  </a:cubicBezTo>
                  <a:cubicBezTo>
                    <a:pt x="623318" y="889266"/>
                    <a:pt x="623423" y="897519"/>
                    <a:pt x="628650" y="901700"/>
                  </a:cubicBezTo>
                  <a:cubicBezTo>
                    <a:pt x="635465" y="907152"/>
                    <a:pt x="645583" y="905933"/>
                    <a:pt x="654050" y="908050"/>
                  </a:cubicBezTo>
                  <a:cubicBezTo>
                    <a:pt x="685894" y="955816"/>
                    <a:pt x="652294" y="898685"/>
                    <a:pt x="673100" y="1009650"/>
                  </a:cubicBezTo>
                  <a:cubicBezTo>
                    <a:pt x="674506" y="1017151"/>
                    <a:pt x="682387" y="1021874"/>
                    <a:pt x="685800" y="1028700"/>
                  </a:cubicBezTo>
                  <a:cubicBezTo>
                    <a:pt x="692055" y="1041210"/>
                    <a:pt x="693524" y="1063712"/>
                    <a:pt x="704850" y="1073150"/>
                  </a:cubicBezTo>
                  <a:cubicBezTo>
                    <a:pt x="711554" y="1078737"/>
                    <a:pt x="721783" y="1077383"/>
                    <a:pt x="730250" y="1079500"/>
                  </a:cubicBezTo>
                  <a:cubicBezTo>
                    <a:pt x="736600" y="1083733"/>
                    <a:pt x="744532" y="1086241"/>
                    <a:pt x="749300" y="1092200"/>
                  </a:cubicBezTo>
                  <a:cubicBezTo>
                    <a:pt x="753481" y="1097427"/>
                    <a:pt x="754453" y="1104664"/>
                    <a:pt x="755650" y="1111250"/>
                  </a:cubicBezTo>
                  <a:cubicBezTo>
                    <a:pt x="758703" y="1128040"/>
                    <a:pt x="757861" y="1145494"/>
                    <a:pt x="762000" y="1162050"/>
                  </a:cubicBezTo>
                  <a:cubicBezTo>
                    <a:pt x="764296" y="1171233"/>
                    <a:pt x="770467" y="1178983"/>
                    <a:pt x="774700" y="1187450"/>
                  </a:cubicBezTo>
                  <a:cubicBezTo>
                    <a:pt x="776817" y="1198033"/>
                    <a:pt x="779119" y="1208581"/>
                    <a:pt x="781050" y="1219200"/>
                  </a:cubicBezTo>
                  <a:cubicBezTo>
                    <a:pt x="783353" y="1231868"/>
                    <a:pt x="784702" y="1244711"/>
                    <a:pt x="787400" y="1257300"/>
                  </a:cubicBezTo>
                  <a:cubicBezTo>
                    <a:pt x="812809" y="1375876"/>
                    <a:pt x="790329" y="1268040"/>
                    <a:pt x="806450" y="1327150"/>
                  </a:cubicBezTo>
                  <a:cubicBezTo>
                    <a:pt x="820012" y="1376878"/>
                    <a:pt x="817948" y="1370737"/>
                    <a:pt x="825500" y="1416050"/>
                  </a:cubicBezTo>
                  <a:cubicBezTo>
                    <a:pt x="823383" y="1492250"/>
                    <a:pt x="824581" y="1568614"/>
                    <a:pt x="819150" y="1644650"/>
                  </a:cubicBezTo>
                  <a:cubicBezTo>
                    <a:pt x="818196" y="1658003"/>
                    <a:pt x="810683" y="1670050"/>
                    <a:pt x="806450" y="1682750"/>
                  </a:cubicBezTo>
                  <a:cubicBezTo>
                    <a:pt x="799901" y="1702396"/>
                    <a:pt x="803144" y="1705662"/>
                    <a:pt x="781050" y="1714500"/>
                  </a:cubicBezTo>
                  <a:cubicBezTo>
                    <a:pt x="777119" y="1716072"/>
                    <a:pt x="772583" y="1714500"/>
                    <a:pt x="768350" y="171450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3" name="12 Forma libre"/>
            <p:cNvSpPr/>
            <p:nvPr/>
          </p:nvSpPr>
          <p:spPr>
            <a:xfrm>
              <a:off x="5118100" y="4697413"/>
              <a:ext cx="590550" cy="581025"/>
            </a:xfrm>
            <a:custGeom>
              <a:avLst/>
              <a:gdLst>
                <a:gd name="connsiteX0" fmla="*/ 0 w 590550"/>
                <a:gd name="connsiteY0" fmla="*/ 14720 h 581044"/>
                <a:gd name="connsiteX1" fmla="*/ 82550 w 590550"/>
                <a:gd name="connsiteY1" fmla="*/ 71870 h 581044"/>
                <a:gd name="connsiteX2" fmla="*/ 95250 w 590550"/>
                <a:gd name="connsiteY2" fmla="*/ 90920 h 581044"/>
                <a:gd name="connsiteX3" fmla="*/ 101600 w 590550"/>
                <a:gd name="connsiteY3" fmla="*/ 148070 h 581044"/>
                <a:gd name="connsiteX4" fmla="*/ 127000 w 590550"/>
                <a:gd name="connsiteY4" fmla="*/ 167120 h 581044"/>
                <a:gd name="connsiteX5" fmla="*/ 139700 w 590550"/>
                <a:gd name="connsiteY5" fmla="*/ 186170 h 581044"/>
                <a:gd name="connsiteX6" fmla="*/ 190500 w 590550"/>
                <a:gd name="connsiteY6" fmla="*/ 217920 h 581044"/>
                <a:gd name="connsiteX7" fmla="*/ 228600 w 590550"/>
                <a:gd name="connsiteY7" fmla="*/ 230620 h 581044"/>
                <a:gd name="connsiteX8" fmla="*/ 273050 w 590550"/>
                <a:gd name="connsiteY8" fmla="*/ 249670 h 581044"/>
                <a:gd name="connsiteX9" fmla="*/ 412750 w 590550"/>
                <a:gd name="connsiteY9" fmla="*/ 256020 h 581044"/>
                <a:gd name="connsiteX10" fmla="*/ 450850 w 590550"/>
                <a:gd name="connsiteY10" fmla="*/ 268720 h 581044"/>
                <a:gd name="connsiteX11" fmla="*/ 495300 w 590550"/>
                <a:gd name="connsiteY11" fmla="*/ 281420 h 581044"/>
                <a:gd name="connsiteX12" fmla="*/ 514350 w 590550"/>
                <a:gd name="connsiteY12" fmla="*/ 332220 h 581044"/>
                <a:gd name="connsiteX13" fmla="*/ 539750 w 590550"/>
                <a:gd name="connsiteY13" fmla="*/ 497320 h 581044"/>
                <a:gd name="connsiteX14" fmla="*/ 565150 w 590550"/>
                <a:gd name="connsiteY14" fmla="*/ 567170 h 581044"/>
                <a:gd name="connsiteX15" fmla="*/ 590550 w 590550"/>
                <a:gd name="connsiteY15" fmla="*/ 579870 h 58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550" h="581044">
                  <a:moveTo>
                    <a:pt x="0" y="14720"/>
                  </a:moveTo>
                  <a:cubicBezTo>
                    <a:pt x="110868" y="33198"/>
                    <a:pt x="60989" y="0"/>
                    <a:pt x="82550" y="71870"/>
                  </a:cubicBezTo>
                  <a:cubicBezTo>
                    <a:pt x="84743" y="79180"/>
                    <a:pt x="91017" y="84570"/>
                    <a:pt x="95250" y="90920"/>
                  </a:cubicBezTo>
                  <a:cubicBezTo>
                    <a:pt x="97367" y="109970"/>
                    <a:pt x="94228" y="130377"/>
                    <a:pt x="101600" y="148070"/>
                  </a:cubicBezTo>
                  <a:cubicBezTo>
                    <a:pt x="105671" y="157839"/>
                    <a:pt x="119516" y="159636"/>
                    <a:pt x="127000" y="167120"/>
                  </a:cubicBezTo>
                  <a:cubicBezTo>
                    <a:pt x="132396" y="172516"/>
                    <a:pt x="135467" y="179820"/>
                    <a:pt x="139700" y="186170"/>
                  </a:cubicBezTo>
                  <a:cubicBezTo>
                    <a:pt x="150402" y="228978"/>
                    <a:pt x="136172" y="205383"/>
                    <a:pt x="190500" y="217920"/>
                  </a:cubicBezTo>
                  <a:cubicBezTo>
                    <a:pt x="203544" y="220930"/>
                    <a:pt x="217461" y="223194"/>
                    <a:pt x="228600" y="230620"/>
                  </a:cubicBezTo>
                  <a:cubicBezTo>
                    <a:pt x="246493" y="242548"/>
                    <a:pt x="249873" y="247887"/>
                    <a:pt x="273050" y="249670"/>
                  </a:cubicBezTo>
                  <a:cubicBezTo>
                    <a:pt x="319527" y="253245"/>
                    <a:pt x="366183" y="253903"/>
                    <a:pt x="412750" y="256020"/>
                  </a:cubicBezTo>
                  <a:cubicBezTo>
                    <a:pt x="425450" y="260253"/>
                    <a:pt x="437863" y="265473"/>
                    <a:pt x="450850" y="268720"/>
                  </a:cubicBezTo>
                  <a:cubicBezTo>
                    <a:pt x="482744" y="276693"/>
                    <a:pt x="467971" y="272310"/>
                    <a:pt x="495300" y="281420"/>
                  </a:cubicBezTo>
                  <a:cubicBezTo>
                    <a:pt x="509932" y="303368"/>
                    <a:pt x="512237" y="301588"/>
                    <a:pt x="514350" y="332220"/>
                  </a:cubicBezTo>
                  <a:cubicBezTo>
                    <a:pt x="525597" y="495298"/>
                    <a:pt x="477708" y="455959"/>
                    <a:pt x="539750" y="497320"/>
                  </a:cubicBezTo>
                  <a:cubicBezTo>
                    <a:pt x="545769" y="521397"/>
                    <a:pt x="546498" y="548518"/>
                    <a:pt x="565150" y="567170"/>
                  </a:cubicBezTo>
                  <a:cubicBezTo>
                    <a:pt x="579024" y="581044"/>
                    <a:pt x="578492" y="579870"/>
                    <a:pt x="590550" y="57987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4" name="13 Forma libre"/>
            <p:cNvSpPr/>
            <p:nvPr/>
          </p:nvSpPr>
          <p:spPr>
            <a:xfrm>
              <a:off x="4756150" y="3632200"/>
              <a:ext cx="374650" cy="1089025"/>
            </a:xfrm>
            <a:custGeom>
              <a:avLst/>
              <a:gdLst>
                <a:gd name="connsiteX0" fmla="*/ 0 w 374650"/>
                <a:gd name="connsiteY0" fmla="*/ 0 h 1089117"/>
                <a:gd name="connsiteX1" fmla="*/ 6350 w 374650"/>
                <a:gd name="connsiteY1" fmla="*/ 19050 h 1089117"/>
                <a:gd name="connsiteX2" fmla="*/ 44450 w 374650"/>
                <a:gd name="connsiteY2" fmla="*/ 25400 h 1089117"/>
                <a:gd name="connsiteX3" fmla="*/ 63500 w 374650"/>
                <a:gd name="connsiteY3" fmla="*/ 38100 h 1089117"/>
                <a:gd name="connsiteX4" fmla="*/ 69850 w 374650"/>
                <a:gd name="connsiteY4" fmla="*/ 57150 h 1089117"/>
                <a:gd name="connsiteX5" fmla="*/ 76200 w 374650"/>
                <a:gd name="connsiteY5" fmla="*/ 88900 h 1089117"/>
                <a:gd name="connsiteX6" fmla="*/ 95250 w 374650"/>
                <a:gd name="connsiteY6" fmla="*/ 101600 h 1089117"/>
                <a:gd name="connsiteX7" fmla="*/ 120650 w 374650"/>
                <a:gd name="connsiteY7" fmla="*/ 139700 h 1089117"/>
                <a:gd name="connsiteX8" fmla="*/ 127000 w 374650"/>
                <a:gd name="connsiteY8" fmla="*/ 184150 h 1089117"/>
                <a:gd name="connsiteX9" fmla="*/ 133350 w 374650"/>
                <a:gd name="connsiteY9" fmla="*/ 203200 h 1089117"/>
                <a:gd name="connsiteX10" fmla="*/ 152400 w 374650"/>
                <a:gd name="connsiteY10" fmla="*/ 209550 h 1089117"/>
                <a:gd name="connsiteX11" fmla="*/ 158750 w 374650"/>
                <a:gd name="connsiteY11" fmla="*/ 228600 h 1089117"/>
                <a:gd name="connsiteX12" fmla="*/ 177800 w 374650"/>
                <a:gd name="connsiteY12" fmla="*/ 241300 h 1089117"/>
                <a:gd name="connsiteX13" fmla="*/ 190500 w 374650"/>
                <a:gd name="connsiteY13" fmla="*/ 260350 h 1089117"/>
                <a:gd name="connsiteX14" fmla="*/ 196850 w 374650"/>
                <a:gd name="connsiteY14" fmla="*/ 285750 h 1089117"/>
                <a:gd name="connsiteX15" fmla="*/ 203200 w 374650"/>
                <a:gd name="connsiteY15" fmla="*/ 317500 h 1089117"/>
                <a:gd name="connsiteX16" fmla="*/ 209550 w 374650"/>
                <a:gd name="connsiteY16" fmla="*/ 336550 h 1089117"/>
                <a:gd name="connsiteX17" fmla="*/ 203200 w 374650"/>
                <a:gd name="connsiteY17" fmla="*/ 438150 h 1089117"/>
                <a:gd name="connsiteX18" fmla="*/ 190500 w 374650"/>
                <a:gd name="connsiteY18" fmla="*/ 457200 h 1089117"/>
                <a:gd name="connsiteX19" fmla="*/ 184150 w 374650"/>
                <a:gd name="connsiteY19" fmla="*/ 476250 h 1089117"/>
                <a:gd name="connsiteX20" fmla="*/ 196850 w 374650"/>
                <a:gd name="connsiteY20" fmla="*/ 514350 h 1089117"/>
                <a:gd name="connsiteX21" fmla="*/ 209550 w 374650"/>
                <a:gd name="connsiteY21" fmla="*/ 596900 h 1089117"/>
                <a:gd name="connsiteX22" fmla="*/ 215900 w 374650"/>
                <a:gd name="connsiteY22" fmla="*/ 800100 h 1089117"/>
                <a:gd name="connsiteX23" fmla="*/ 228600 w 374650"/>
                <a:gd name="connsiteY23" fmla="*/ 819150 h 1089117"/>
                <a:gd name="connsiteX24" fmla="*/ 254000 w 374650"/>
                <a:gd name="connsiteY24" fmla="*/ 850900 h 1089117"/>
                <a:gd name="connsiteX25" fmla="*/ 266700 w 374650"/>
                <a:gd name="connsiteY25" fmla="*/ 889000 h 1089117"/>
                <a:gd name="connsiteX26" fmla="*/ 273050 w 374650"/>
                <a:gd name="connsiteY26" fmla="*/ 946150 h 1089117"/>
                <a:gd name="connsiteX27" fmla="*/ 285750 w 374650"/>
                <a:gd name="connsiteY27" fmla="*/ 965200 h 1089117"/>
                <a:gd name="connsiteX28" fmla="*/ 292100 w 374650"/>
                <a:gd name="connsiteY28" fmla="*/ 984250 h 1089117"/>
                <a:gd name="connsiteX29" fmla="*/ 298450 w 374650"/>
                <a:gd name="connsiteY29" fmla="*/ 1047750 h 1089117"/>
                <a:gd name="connsiteX30" fmla="*/ 304800 w 374650"/>
                <a:gd name="connsiteY30" fmla="*/ 1066800 h 1089117"/>
                <a:gd name="connsiteX31" fmla="*/ 323850 w 374650"/>
                <a:gd name="connsiteY31" fmla="*/ 1060450 h 1089117"/>
                <a:gd name="connsiteX32" fmla="*/ 342900 w 374650"/>
                <a:gd name="connsiteY32" fmla="*/ 1066800 h 1089117"/>
                <a:gd name="connsiteX33" fmla="*/ 355600 w 374650"/>
                <a:gd name="connsiteY33" fmla="*/ 1085850 h 1089117"/>
                <a:gd name="connsiteX34" fmla="*/ 374650 w 374650"/>
                <a:gd name="connsiteY34" fmla="*/ 1085850 h 10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4650" h="1089117">
                  <a:moveTo>
                    <a:pt x="0" y="0"/>
                  </a:moveTo>
                  <a:cubicBezTo>
                    <a:pt x="2117" y="6350"/>
                    <a:pt x="538" y="15729"/>
                    <a:pt x="6350" y="19050"/>
                  </a:cubicBezTo>
                  <a:cubicBezTo>
                    <a:pt x="17529" y="25438"/>
                    <a:pt x="32236" y="21329"/>
                    <a:pt x="44450" y="25400"/>
                  </a:cubicBezTo>
                  <a:cubicBezTo>
                    <a:pt x="51690" y="27813"/>
                    <a:pt x="57150" y="33867"/>
                    <a:pt x="63500" y="38100"/>
                  </a:cubicBezTo>
                  <a:cubicBezTo>
                    <a:pt x="65617" y="44450"/>
                    <a:pt x="68227" y="50656"/>
                    <a:pt x="69850" y="57150"/>
                  </a:cubicBezTo>
                  <a:cubicBezTo>
                    <a:pt x="72468" y="67621"/>
                    <a:pt x="70845" y="79529"/>
                    <a:pt x="76200" y="88900"/>
                  </a:cubicBezTo>
                  <a:cubicBezTo>
                    <a:pt x="79986" y="95526"/>
                    <a:pt x="88900" y="97367"/>
                    <a:pt x="95250" y="101600"/>
                  </a:cubicBezTo>
                  <a:cubicBezTo>
                    <a:pt x="103717" y="114300"/>
                    <a:pt x="118491" y="124590"/>
                    <a:pt x="120650" y="139700"/>
                  </a:cubicBezTo>
                  <a:cubicBezTo>
                    <a:pt x="122767" y="154517"/>
                    <a:pt x="124065" y="169474"/>
                    <a:pt x="127000" y="184150"/>
                  </a:cubicBezTo>
                  <a:cubicBezTo>
                    <a:pt x="128313" y="190714"/>
                    <a:pt x="128617" y="198467"/>
                    <a:pt x="133350" y="203200"/>
                  </a:cubicBezTo>
                  <a:cubicBezTo>
                    <a:pt x="138083" y="207933"/>
                    <a:pt x="146050" y="207433"/>
                    <a:pt x="152400" y="209550"/>
                  </a:cubicBezTo>
                  <a:cubicBezTo>
                    <a:pt x="154517" y="215900"/>
                    <a:pt x="154569" y="223373"/>
                    <a:pt x="158750" y="228600"/>
                  </a:cubicBezTo>
                  <a:cubicBezTo>
                    <a:pt x="163518" y="234559"/>
                    <a:pt x="172404" y="235904"/>
                    <a:pt x="177800" y="241300"/>
                  </a:cubicBezTo>
                  <a:cubicBezTo>
                    <a:pt x="183196" y="246696"/>
                    <a:pt x="186267" y="254000"/>
                    <a:pt x="190500" y="260350"/>
                  </a:cubicBezTo>
                  <a:cubicBezTo>
                    <a:pt x="192617" y="268817"/>
                    <a:pt x="194957" y="277231"/>
                    <a:pt x="196850" y="285750"/>
                  </a:cubicBezTo>
                  <a:cubicBezTo>
                    <a:pt x="199191" y="296286"/>
                    <a:pt x="200582" y="307029"/>
                    <a:pt x="203200" y="317500"/>
                  </a:cubicBezTo>
                  <a:cubicBezTo>
                    <a:pt x="204823" y="323994"/>
                    <a:pt x="207433" y="330200"/>
                    <a:pt x="209550" y="336550"/>
                  </a:cubicBezTo>
                  <a:cubicBezTo>
                    <a:pt x="207433" y="370417"/>
                    <a:pt x="208492" y="404632"/>
                    <a:pt x="203200" y="438150"/>
                  </a:cubicBezTo>
                  <a:cubicBezTo>
                    <a:pt x="202010" y="445688"/>
                    <a:pt x="193913" y="450374"/>
                    <a:pt x="190500" y="457200"/>
                  </a:cubicBezTo>
                  <a:cubicBezTo>
                    <a:pt x="187507" y="463187"/>
                    <a:pt x="186267" y="469900"/>
                    <a:pt x="184150" y="476250"/>
                  </a:cubicBezTo>
                  <a:cubicBezTo>
                    <a:pt x="188383" y="488950"/>
                    <a:pt x="195518" y="501029"/>
                    <a:pt x="196850" y="514350"/>
                  </a:cubicBezTo>
                  <a:cubicBezTo>
                    <a:pt x="203866" y="584510"/>
                    <a:pt x="196473" y="557669"/>
                    <a:pt x="209550" y="596900"/>
                  </a:cubicBezTo>
                  <a:cubicBezTo>
                    <a:pt x="211667" y="664633"/>
                    <a:pt x="210113" y="732581"/>
                    <a:pt x="215900" y="800100"/>
                  </a:cubicBezTo>
                  <a:cubicBezTo>
                    <a:pt x="216552" y="807704"/>
                    <a:pt x="225594" y="812135"/>
                    <a:pt x="228600" y="819150"/>
                  </a:cubicBezTo>
                  <a:cubicBezTo>
                    <a:pt x="243218" y="853258"/>
                    <a:pt x="221575" y="840092"/>
                    <a:pt x="254000" y="850900"/>
                  </a:cubicBezTo>
                  <a:cubicBezTo>
                    <a:pt x="258233" y="863600"/>
                    <a:pt x="265222" y="875695"/>
                    <a:pt x="266700" y="889000"/>
                  </a:cubicBezTo>
                  <a:cubicBezTo>
                    <a:pt x="268817" y="908050"/>
                    <a:pt x="268401" y="927555"/>
                    <a:pt x="273050" y="946150"/>
                  </a:cubicBezTo>
                  <a:cubicBezTo>
                    <a:pt x="274901" y="953554"/>
                    <a:pt x="282337" y="958374"/>
                    <a:pt x="285750" y="965200"/>
                  </a:cubicBezTo>
                  <a:cubicBezTo>
                    <a:pt x="288743" y="971187"/>
                    <a:pt x="289983" y="977900"/>
                    <a:pt x="292100" y="984250"/>
                  </a:cubicBezTo>
                  <a:cubicBezTo>
                    <a:pt x="294217" y="1005417"/>
                    <a:pt x="295215" y="1026725"/>
                    <a:pt x="298450" y="1047750"/>
                  </a:cubicBezTo>
                  <a:cubicBezTo>
                    <a:pt x="299468" y="1054366"/>
                    <a:pt x="298813" y="1063807"/>
                    <a:pt x="304800" y="1066800"/>
                  </a:cubicBezTo>
                  <a:cubicBezTo>
                    <a:pt x="310787" y="1069793"/>
                    <a:pt x="317500" y="1062567"/>
                    <a:pt x="323850" y="1060450"/>
                  </a:cubicBezTo>
                  <a:cubicBezTo>
                    <a:pt x="330200" y="1062567"/>
                    <a:pt x="337673" y="1062619"/>
                    <a:pt x="342900" y="1066800"/>
                  </a:cubicBezTo>
                  <a:cubicBezTo>
                    <a:pt x="348859" y="1071568"/>
                    <a:pt x="349056" y="1081923"/>
                    <a:pt x="355600" y="1085850"/>
                  </a:cubicBezTo>
                  <a:cubicBezTo>
                    <a:pt x="361045" y="1089117"/>
                    <a:pt x="368300" y="1085850"/>
                    <a:pt x="374650" y="108585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6" name="15 Forma libre"/>
            <p:cNvSpPr/>
            <p:nvPr/>
          </p:nvSpPr>
          <p:spPr>
            <a:xfrm>
              <a:off x="2997200" y="2330450"/>
              <a:ext cx="1758950" cy="1314450"/>
            </a:xfrm>
            <a:custGeom>
              <a:avLst/>
              <a:gdLst>
                <a:gd name="connsiteX0" fmla="*/ 0 w 1759620"/>
                <a:gd name="connsiteY0" fmla="*/ 0 h 1314450"/>
                <a:gd name="connsiteX1" fmla="*/ 12700 w 1759620"/>
                <a:gd name="connsiteY1" fmla="*/ 120650 h 1314450"/>
                <a:gd name="connsiteX2" fmla="*/ 31750 w 1759620"/>
                <a:gd name="connsiteY2" fmla="*/ 215900 h 1314450"/>
                <a:gd name="connsiteX3" fmla="*/ 44450 w 1759620"/>
                <a:gd name="connsiteY3" fmla="*/ 234950 h 1314450"/>
                <a:gd name="connsiteX4" fmla="*/ 50800 w 1759620"/>
                <a:gd name="connsiteY4" fmla="*/ 254000 h 1314450"/>
                <a:gd name="connsiteX5" fmla="*/ 88900 w 1759620"/>
                <a:gd name="connsiteY5" fmla="*/ 279400 h 1314450"/>
                <a:gd name="connsiteX6" fmla="*/ 101600 w 1759620"/>
                <a:gd name="connsiteY6" fmla="*/ 298450 h 1314450"/>
                <a:gd name="connsiteX7" fmla="*/ 114300 w 1759620"/>
                <a:gd name="connsiteY7" fmla="*/ 336550 h 1314450"/>
                <a:gd name="connsiteX8" fmla="*/ 120650 w 1759620"/>
                <a:gd name="connsiteY8" fmla="*/ 387350 h 1314450"/>
                <a:gd name="connsiteX9" fmla="*/ 158750 w 1759620"/>
                <a:gd name="connsiteY9" fmla="*/ 400050 h 1314450"/>
                <a:gd name="connsiteX10" fmla="*/ 165100 w 1759620"/>
                <a:gd name="connsiteY10" fmla="*/ 431800 h 1314450"/>
                <a:gd name="connsiteX11" fmla="*/ 190500 w 1759620"/>
                <a:gd name="connsiteY11" fmla="*/ 469900 h 1314450"/>
                <a:gd name="connsiteX12" fmla="*/ 196850 w 1759620"/>
                <a:gd name="connsiteY12" fmla="*/ 520700 h 1314450"/>
                <a:gd name="connsiteX13" fmla="*/ 234950 w 1759620"/>
                <a:gd name="connsiteY13" fmla="*/ 533400 h 1314450"/>
                <a:gd name="connsiteX14" fmla="*/ 254000 w 1759620"/>
                <a:gd name="connsiteY14" fmla="*/ 539750 h 1314450"/>
                <a:gd name="connsiteX15" fmla="*/ 273050 w 1759620"/>
                <a:gd name="connsiteY15" fmla="*/ 546100 h 1314450"/>
                <a:gd name="connsiteX16" fmla="*/ 292100 w 1759620"/>
                <a:gd name="connsiteY16" fmla="*/ 558800 h 1314450"/>
                <a:gd name="connsiteX17" fmla="*/ 387350 w 1759620"/>
                <a:gd name="connsiteY17" fmla="*/ 546100 h 1314450"/>
                <a:gd name="connsiteX18" fmla="*/ 406400 w 1759620"/>
                <a:gd name="connsiteY18" fmla="*/ 539750 h 1314450"/>
                <a:gd name="connsiteX19" fmla="*/ 425450 w 1759620"/>
                <a:gd name="connsiteY19" fmla="*/ 527050 h 1314450"/>
                <a:gd name="connsiteX20" fmla="*/ 476250 w 1759620"/>
                <a:gd name="connsiteY20" fmla="*/ 533400 h 1314450"/>
                <a:gd name="connsiteX21" fmla="*/ 482600 w 1759620"/>
                <a:gd name="connsiteY21" fmla="*/ 552450 h 1314450"/>
                <a:gd name="connsiteX22" fmla="*/ 501650 w 1759620"/>
                <a:gd name="connsiteY22" fmla="*/ 558800 h 1314450"/>
                <a:gd name="connsiteX23" fmla="*/ 533400 w 1759620"/>
                <a:gd name="connsiteY23" fmla="*/ 565150 h 1314450"/>
                <a:gd name="connsiteX24" fmla="*/ 558800 w 1759620"/>
                <a:gd name="connsiteY24" fmla="*/ 571500 h 1314450"/>
                <a:gd name="connsiteX25" fmla="*/ 565150 w 1759620"/>
                <a:gd name="connsiteY25" fmla="*/ 596900 h 1314450"/>
                <a:gd name="connsiteX26" fmla="*/ 584200 w 1759620"/>
                <a:gd name="connsiteY26" fmla="*/ 603250 h 1314450"/>
                <a:gd name="connsiteX27" fmla="*/ 609600 w 1759620"/>
                <a:gd name="connsiteY27" fmla="*/ 609600 h 1314450"/>
                <a:gd name="connsiteX28" fmla="*/ 654050 w 1759620"/>
                <a:gd name="connsiteY28" fmla="*/ 628650 h 1314450"/>
                <a:gd name="connsiteX29" fmla="*/ 673100 w 1759620"/>
                <a:gd name="connsiteY29" fmla="*/ 641350 h 1314450"/>
                <a:gd name="connsiteX30" fmla="*/ 685800 w 1759620"/>
                <a:gd name="connsiteY30" fmla="*/ 660400 h 1314450"/>
                <a:gd name="connsiteX31" fmla="*/ 692150 w 1759620"/>
                <a:gd name="connsiteY31" fmla="*/ 679450 h 1314450"/>
                <a:gd name="connsiteX32" fmla="*/ 717550 w 1759620"/>
                <a:gd name="connsiteY32" fmla="*/ 685800 h 1314450"/>
                <a:gd name="connsiteX33" fmla="*/ 730250 w 1759620"/>
                <a:gd name="connsiteY33" fmla="*/ 704850 h 1314450"/>
                <a:gd name="connsiteX34" fmla="*/ 781050 w 1759620"/>
                <a:gd name="connsiteY34" fmla="*/ 717550 h 1314450"/>
                <a:gd name="connsiteX35" fmla="*/ 800100 w 1759620"/>
                <a:gd name="connsiteY35" fmla="*/ 723900 h 1314450"/>
                <a:gd name="connsiteX36" fmla="*/ 825500 w 1759620"/>
                <a:gd name="connsiteY36" fmla="*/ 730250 h 1314450"/>
                <a:gd name="connsiteX37" fmla="*/ 863600 w 1759620"/>
                <a:gd name="connsiteY37" fmla="*/ 749300 h 1314450"/>
                <a:gd name="connsiteX38" fmla="*/ 882650 w 1759620"/>
                <a:gd name="connsiteY38" fmla="*/ 762000 h 1314450"/>
                <a:gd name="connsiteX39" fmla="*/ 927100 w 1759620"/>
                <a:gd name="connsiteY39" fmla="*/ 806450 h 1314450"/>
                <a:gd name="connsiteX40" fmla="*/ 946150 w 1759620"/>
                <a:gd name="connsiteY40" fmla="*/ 819150 h 1314450"/>
                <a:gd name="connsiteX41" fmla="*/ 965200 w 1759620"/>
                <a:gd name="connsiteY41" fmla="*/ 831850 h 1314450"/>
                <a:gd name="connsiteX42" fmla="*/ 1016000 w 1759620"/>
                <a:gd name="connsiteY42" fmla="*/ 844550 h 1314450"/>
                <a:gd name="connsiteX43" fmla="*/ 1035050 w 1759620"/>
                <a:gd name="connsiteY43" fmla="*/ 857250 h 1314450"/>
                <a:gd name="connsiteX44" fmla="*/ 1136650 w 1759620"/>
                <a:gd name="connsiteY44" fmla="*/ 876300 h 1314450"/>
                <a:gd name="connsiteX45" fmla="*/ 1174750 w 1759620"/>
                <a:gd name="connsiteY45" fmla="*/ 895350 h 1314450"/>
                <a:gd name="connsiteX46" fmla="*/ 1206500 w 1759620"/>
                <a:gd name="connsiteY46" fmla="*/ 939800 h 1314450"/>
                <a:gd name="connsiteX47" fmla="*/ 1219200 w 1759620"/>
                <a:gd name="connsiteY47" fmla="*/ 977900 h 1314450"/>
                <a:gd name="connsiteX48" fmla="*/ 1225550 w 1759620"/>
                <a:gd name="connsiteY48" fmla="*/ 996950 h 1314450"/>
                <a:gd name="connsiteX49" fmla="*/ 1238250 w 1759620"/>
                <a:gd name="connsiteY49" fmla="*/ 1016000 h 1314450"/>
                <a:gd name="connsiteX50" fmla="*/ 1250950 w 1759620"/>
                <a:gd name="connsiteY50" fmla="*/ 1054100 h 1314450"/>
                <a:gd name="connsiteX51" fmla="*/ 1289050 w 1759620"/>
                <a:gd name="connsiteY51" fmla="*/ 1073150 h 1314450"/>
                <a:gd name="connsiteX52" fmla="*/ 1308100 w 1759620"/>
                <a:gd name="connsiteY52" fmla="*/ 1085850 h 1314450"/>
                <a:gd name="connsiteX53" fmla="*/ 1346200 w 1759620"/>
                <a:gd name="connsiteY53" fmla="*/ 1092200 h 1314450"/>
                <a:gd name="connsiteX54" fmla="*/ 1384300 w 1759620"/>
                <a:gd name="connsiteY54" fmla="*/ 1149350 h 1314450"/>
                <a:gd name="connsiteX55" fmla="*/ 1397000 w 1759620"/>
                <a:gd name="connsiteY55" fmla="*/ 1168400 h 1314450"/>
                <a:gd name="connsiteX56" fmla="*/ 1416050 w 1759620"/>
                <a:gd name="connsiteY56" fmla="*/ 1174750 h 1314450"/>
                <a:gd name="connsiteX57" fmla="*/ 1441450 w 1759620"/>
                <a:gd name="connsiteY57" fmla="*/ 1200150 h 1314450"/>
                <a:gd name="connsiteX58" fmla="*/ 1454150 w 1759620"/>
                <a:gd name="connsiteY58" fmla="*/ 1219200 h 1314450"/>
                <a:gd name="connsiteX59" fmla="*/ 1460500 w 1759620"/>
                <a:gd name="connsiteY59" fmla="*/ 1238250 h 1314450"/>
                <a:gd name="connsiteX60" fmla="*/ 1498600 w 1759620"/>
                <a:gd name="connsiteY60" fmla="*/ 1244600 h 1314450"/>
                <a:gd name="connsiteX61" fmla="*/ 1581150 w 1759620"/>
                <a:gd name="connsiteY61" fmla="*/ 1250950 h 1314450"/>
                <a:gd name="connsiteX62" fmla="*/ 1619250 w 1759620"/>
                <a:gd name="connsiteY62" fmla="*/ 1270000 h 1314450"/>
                <a:gd name="connsiteX63" fmla="*/ 1663700 w 1759620"/>
                <a:gd name="connsiteY63" fmla="*/ 1295400 h 1314450"/>
                <a:gd name="connsiteX64" fmla="*/ 1758950 w 1759620"/>
                <a:gd name="connsiteY64" fmla="*/ 131445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59620" h="1314450">
                  <a:moveTo>
                    <a:pt x="0" y="0"/>
                  </a:moveTo>
                  <a:cubicBezTo>
                    <a:pt x="11831" y="141971"/>
                    <a:pt x="257" y="21104"/>
                    <a:pt x="12700" y="120650"/>
                  </a:cubicBezTo>
                  <a:cubicBezTo>
                    <a:pt x="15534" y="143320"/>
                    <a:pt x="16477" y="192991"/>
                    <a:pt x="31750" y="215900"/>
                  </a:cubicBezTo>
                  <a:cubicBezTo>
                    <a:pt x="35983" y="222250"/>
                    <a:pt x="41037" y="228124"/>
                    <a:pt x="44450" y="234950"/>
                  </a:cubicBezTo>
                  <a:cubicBezTo>
                    <a:pt x="47443" y="240937"/>
                    <a:pt x="46067" y="249267"/>
                    <a:pt x="50800" y="254000"/>
                  </a:cubicBezTo>
                  <a:cubicBezTo>
                    <a:pt x="61593" y="264793"/>
                    <a:pt x="88900" y="279400"/>
                    <a:pt x="88900" y="279400"/>
                  </a:cubicBezTo>
                  <a:cubicBezTo>
                    <a:pt x="93133" y="285750"/>
                    <a:pt x="98500" y="291476"/>
                    <a:pt x="101600" y="298450"/>
                  </a:cubicBezTo>
                  <a:cubicBezTo>
                    <a:pt x="107037" y="310683"/>
                    <a:pt x="114300" y="336550"/>
                    <a:pt x="114300" y="336550"/>
                  </a:cubicBezTo>
                  <a:cubicBezTo>
                    <a:pt x="116417" y="353483"/>
                    <a:pt x="110864" y="373370"/>
                    <a:pt x="120650" y="387350"/>
                  </a:cubicBezTo>
                  <a:cubicBezTo>
                    <a:pt x="128327" y="398317"/>
                    <a:pt x="158750" y="400050"/>
                    <a:pt x="158750" y="400050"/>
                  </a:cubicBezTo>
                  <a:cubicBezTo>
                    <a:pt x="160867" y="410633"/>
                    <a:pt x="160634" y="421974"/>
                    <a:pt x="165100" y="431800"/>
                  </a:cubicBezTo>
                  <a:cubicBezTo>
                    <a:pt x="171416" y="445695"/>
                    <a:pt x="190500" y="469900"/>
                    <a:pt x="190500" y="469900"/>
                  </a:cubicBezTo>
                  <a:cubicBezTo>
                    <a:pt x="192617" y="486833"/>
                    <a:pt x="187064" y="506720"/>
                    <a:pt x="196850" y="520700"/>
                  </a:cubicBezTo>
                  <a:cubicBezTo>
                    <a:pt x="204527" y="531667"/>
                    <a:pt x="222250" y="529167"/>
                    <a:pt x="234950" y="533400"/>
                  </a:cubicBezTo>
                  <a:lnTo>
                    <a:pt x="254000" y="539750"/>
                  </a:lnTo>
                  <a:cubicBezTo>
                    <a:pt x="260350" y="541867"/>
                    <a:pt x="267481" y="542387"/>
                    <a:pt x="273050" y="546100"/>
                  </a:cubicBezTo>
                  <a:lnTo>
                    <a:pt x="292100" y="558800"/>
                  </a:lnTo>
                  <a:cubicBezTo>
                    <a:pt x="347027" y="553807"/>
                    <a:pt x="348084" y="557319"/>
                    <a:pt x="387350" y="546100"/>
                  </a:cubicBezTo>
                  <a:cubicBezTo>
                    <a:pt x="393786" y="544261"/>
                    <a:pt x="400413" y="542743"/>
                    <a:pt x="406400" y="539750"/>
                  </a:cubicBezTo>
                  <a:cubicBezTo>
                    <a:pt x="413226" y="536337"/>
                    <a:pt x="419100" y="531283"/>
                    <a:pt x="425450" y="527050"/>
                  </a:cubicBezTo>
                  <a:cubicBezTo>
                    <a:pt x="442383" y="529167"/>
                    <a:pt x="460656" y="526469"/>
                    <a:pt x="476250" y="533400"/>
                  </a:cubicBezTo>
                  <a:cubicBezTo>
                    <a:pt x="482367" y="536118"/>
                    <a:pt x="477867" y="547717"/>
                    <a:pt x="482600" y="552450"/>
                  </a:cubicBezTo>
                  <a:cubicBezTo>
                    <a:pt x="487333" y="557183"/>
                    <a:pt x="495156" y="557177"/>
                    <a:pt x="501650" y="558800"/>
                  </a:cubicBezTo>
                  <a:cubicBezTo>
                    <a:pt x="512121" y="561418"/>
                    <a:pt x="522864" y="562809"/>
                    <a:pt x="533400" y="565150"/>
                  </a:cubicBezTo>
                  <a:cubicBezTo>
                    <a:pt x="541919" y="567043"/>
                    <a:pt x="550333" y="569383"/>
                    <a:pt x="558800" y="571500"/>
                  </a:cubicBezTo>
                  <a:cubicBezTo>
                    <a:pt x="560917" y="579967"/>
                    <a:pt x="559698" y="590085"/>
                    <a:pt x="565150" y="596900"/>
                  </a:cubicBezTo>
                  <a:cubicBezTo>
                    <a:pt x="569331" y="602127"/>
                    <a:pt x="577764" y="601411"/>
                    <a:pt x="584200" y="603250"/>
                  </a:cubicBezTo>
                  <a:cubicBezTo>
                    <a:pt x="592591" y="605648"/>
                    <a:pt x="601209" y="607202"/>
                    <a:pt x="609600" y="609600"/>
                  </a:cubicBezTo>
                  <a:cubicBezTo>
                    <a:pt x="627410" y="614689"/>
                    <a:pt x="637117" y="618974"/>
                    <a:pt x="654050" y="628650"/>
                  </a:cubicBezTo>
                  <a:cubicBezTo>
                    <a:pt x="660676" y="632436"/>
                    <a:pt x="666750" y="637117"/>
                    <a:pt x="673100" y="641350"/>
                  </a:cubicBezTo>
                  <a:cubicBezTo>
                    <a:pt x="677333" y="647700"/>
                    <a:pt x="682387" y="653574"/>
                    <a:pt x="685800" y="660400"/>
                  </a:cubicBezTo>
                  <a:cubicBezTo>
                    <a:pt x="688793" y="666387"/>
                    <a:pt x="686923" y="675269"/>
                    <a:pt x="692150" y="679450"/>
                  </a:cubicBezTo>
                  <a:cubicBezTo>
                    <a:pt x="698965" y="684902"/>
                    <a:pt x="709083" y="683683"/>
                    <a:pt x="717550" y="685800"/>
                  </a:cubicBezTo>
                  <a:cubicBezTo>
                    <a:pt x="721783" y="692150"/>
                    <a:pt x="724291" y="700082"/>
                    <a:pt x="730250" y="704850"/>
                  </a:cubicBezTo>
                  <a:cubicBezTo>
                    <a:pt x="736848" y="710128"/>
                    <a:pt x="779325" y="717119"/>
                    <a:pt x="781050" y="717550"/>
                  </a:cubicBezTo>
                  <a:cubicBezTo>
                    <a:pt x="787544" y="719173"/>
                    <a:pt x="793664" y="722061"/>
                    <a:pt x="800100" y="723900"/>
                  </a:cubicBezTo>
                  <a:cubicBezTo>
                    <a:pt x="808491" y="726298"/>
                    <a:pt x="817033" y="728133"/>
                    <a:pt x="825500" y="730250"/>
                  </a:cubicBezTo>
                  <a:cubicBezTo>
                    <a:pt x="880095" y="766646"/>
                    <a:pt x="811020" y="723010"/>
                    <a:pt x="863600" y="749300"/>
                  </a:cubicBezTo>
                  <a:cubicBezTo>
                    <a:pt x="870426" y="752713"/>
                    <a:pt x="876300" y="757767"/>
                    <a:pt x="882650" y="762000"/>
                  </a:cubicBezTo>
                  <a:cubicBezTo>
                    <a:pt x="893827" y="795530"/>
                    <a:pt x="883431" y="777337"/>
                    <a:pt x="927100" y="806450"/>
                  </a:cubicBezTo>
                  <a:lnTo>
                    <a:pt x="946150" y="819150"/>
                  </a:lnTo>
                  <a:cubicBezTo>
                    <a:pt x="952500" y="823383"/>
                    <a:pt x="957960" y="829437"/>
                    <a:pt x="965200" y="831850"/>
                  </a:cubicBezTo>
                  <a:cubicBezTo>
                    <a:pt x="994489" y="841613"/>
                    <a:pt x="977686" y="836887"/>
                    <a:pt x="1016000" y="844550"/>
                  </a:cubicBezTo>
                  <a:cubicBezTo>
                    <a:pt x="1022350" y="848783"/>
                    <a:pt x="1028076" y="854150"/>
                    <a:pt x="1035050" y="857250"/>
                  </a:cubicBezTo>
                  <a:cubicBezTo>
                    <a:pt x="1074530" y="874797"/>
                    <a:pt x="1089703" y="871605"/>
                    <a:pt x="1136650" y="876300"/>
                  </a:cubicBezTo>
                  <a:cubicBezTo>
                    <a:pt x="1147030" y="879760"/>
                    <a:pt x="1168271" y="884984"/>
                    <a:pt x="1174750" y="895350"/>
                  </a:cubicBezTo>
                  <a:cubicBezTo>
                    <a:pt x="1205943" y="945259"/>
                    <a:pt x="1166562" y="926487"/>
                    <a:pt x="1206500" y="939800"/>
                  </a:cubicBezTo>
                  <a:lnTo>
                    <a:pt x="1219200" y="977900"/>
                  </a:lnTo>
                  <a:cubicBezTo>
                    <a:pt x="1221317" y="984250"/>
                    <a:pt x="1221837" y="991381"/>
                    <a:pt x="1225550" y="996950"/>
                  </a:cubicBezTo>
                  <a:cubicBezTo>
                    <a:pt x="1229783" y="1003300"/>
                    <a:pt x="1235150" y="1009026"/>
                    <a:pt x="1238250" y="1016000"/>
                  </a:cubicBezTo>
                  <a:cubicBezTo>
                    <a:pt x="1243687" y="1028233"/>
                    <a:pt x="1239811" y="1046674"/>
                    <a:pt x="1250950" y="1054100"/>
                  </a:cubicBezTo>
                  <a:cubicBezTo>
                    <a:pt x="1305545" y="1090496"/>
                    <a:pt x="1236470" y="1046860"/>
                    <a:pt x="1289050" y="1073150"/>
                  </a:cubicBezTo>
                  <a:cubicBezTo>
                    <a:pt x="1295876" y="1076563"/>
                    <a:pt x="1300860" y="1083437"/>
                    <a:pt x="1308100" y="1085850"/>
                  </a:cubicBezTo>
                  <a:cubicBezTo>
                    <a:pt x="1320314" y="1089921"/>
                    <a:pt x="1333500" y="1090083"/>
                    <a:pt x="1346200" y="1092200"/>
                  </a:cubicBezTo>
                  <a:lnTo>
                    <a:pt x="1384300" y="1149350"/>
                  </a:lnTo>
                  <a:cubicBezTo>
                    <a:pt x="1388533" y="1155700"/>
                    <a:pt x="1389760" y="1165987"/>
                    <a:pt x="1397000" y="1168400"/>
                  </a:cubicBezTo>
                  <a:lnTo>
                    <a:pt x="1416050" y="1174750"/>
                  </a:lnTo>
                  <a:cubicBezTo>
                    <a:pt x="1429905" y="1216314"/>
                    <a:pt x="1410662" y="1175520"/>
                    <a:pt x="1441450" y="1200150"/>
                  </a:cubicBezTo>
                  <a:cubicBezTo>
                    <a:pt x="1447409" y="1204918"/>
                    <a:pt x="1450737" y="1212374"/>
                    <a:pt x="1454150" y="1219200"/>
                  </a:cubicBezTo>
                  <a:cubicBezTo>
                    <a:pt x="1457143" y="1225187"/>
                    <a:pt x="1454688" y="1234929"/>
                    <a:pt x="1460500" y="1238250"/>
                  </a:cubicBezTo>
                  <a:cubicBezTo>
                    <a:pt x="1471679" y="1244638"/>
                    <a:pt x="1485796" y="1243252"/>
                    <a:pt x="1498600" y="1244600"/>
                  </a:cubicBezTo>
                  <a:cubicBezTo>
                    <a:pt x="1526046" y="1247489"/>
                    <a:pt x="1553633" y="1248833"/>
                    <a:pt x="1581150" y="1250950"/>
                  </a:cubicBezTo>
                  <a:cubicBezTo>
                    <a:pt x="1604741" y="1258814"/>
                    <a:pt x="1597708" y="1254613"/>
                    <a:pt x="1619250" y="1270000"/>
                  </a:cubicBezTo>
                  <a:cubicBezTo>
                    <a:pt x="1635218" y="1281406"/>
                    <a:pt x="1643962" y="1293078"/>
                    <a:pt x="1663700" y="1295400"/>
                  </a:cubicBezTo>
                  <a:cubicBezTo>
                    <a:pt x="1759620" y="1306685"/>
                    <a:pt x="1738948" y="1274445"/>
                    <a:pt x="1758950" y="131445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7" name="16 Forma libre"/>
            <p:cNvSpPr/>
            <p:nvPr/>
          </p:nvSpPr>
          <p:spPr>
            <a:xfrm>
              <a:off x="2990850" y="1793875"/>
              <a:ext cx="433388" cy="555625"/>
            </a:xfrm>
            <a:custGeom>
              <a:avLst/>
              <a:gdLst>
                <a:gd name="connsiteX0" fmla="*/ 235463 w 433559"/>
                <a:gd name="connsiteY0" fmla="*/ 3678 h 556128"/>
                <a:gd name="connsiteX1" fmla="*/ 254513 w 433559"/>
                <a:gd name="connsiteY1" fmla="*/ 67178 h 556128"/>
                <a:gd name="connsiteX2" fmla="*/ 260863 w 433559"/>
                <a:gd name="connsiteY2" fmla="*/ 86228 h 556128"/>
                <a:gd name="connsiteX3" fmla="*/ 298963 w 433559"/>
                <a:gd name="connsiteY3" fmla="*/ 117978 h 556128"/>
                <a:gd name="connsiteX4" fmla="*/ 318013 w 433559"/>
                <a:gd name="connsiteY4" fmla="*/ 124328 h 556128"/>
                <a:gd name="connsiteX5" fmla="*/ 337063 w 433559"/>
                <a:gd name="connsiteY5" fmla="*/ 162428 h 556128"/>
                <a:gd name="connsiteX6" fmla="*/ 349763 w 433559"/>
                <a:gd name="connsiteY6" fmla="*/ 200528 h 556128"/>
                <a:gd name="connsiteX7" fmla="*/ 394213 w 433559"/>
                <a:gd name="connsiteY7" fmla="*/ 213228 h 556128"/>
                <a:gd name="connsiteX8" fmla="*/ 419613 w 433559"/>
                <a:gd name="connsiteY8" fmla="*/ 270378 h 556128"/>
                <a:gd name="connsiteX9" fmla="*/ 419613 w 433559"/>
                <a:gd name="connsiteY9" fmla="*/ 340228 h 556128"/>
                <a:gd name="connsiteX10" fmla="*/ 387863 w 433559"/>
                <a:gd name="connsiteY10" fmla="*/ 346578 h 556128"/>
                <a:gd name="connsiteX11" fmla="*/ 381513 w 433559"/>
                <a:gd name="connsiteY11" fmla="*/ 365628 h 556128"/>
                <a:gd name="connsiteX12" fmla="*/ 362463 w 433559"/>
                <a:gd name="connsiteY12" fmla="*/ 371978 h 556128"/>
                <a:gd name="connsiteX13" fmla="*/ 343413 w 433559"/>
                <a:gd name="connsiteY13" fmla="*/ 384678 h 556128"/>
                <a:gd name="connsiteX14" fmla="*/ 337063 w 433559"/>
                <a:gd name="connsiteY14" fmla="*/ 403728 h 556128"/>
                <a:gd name="connsiteX15" fmla="*/ 349763 w 433559"/>
                <a:gd name="connsiteY15" fmla="*/ 467228 h 556128"/>
                <a:gd name="connsiteX16" fmla="*/ 330713 w 433559"/>
                <a:gd name="connsiteY16" fmla="*/ 511678 h 556128"/>
                <a:gd name="connsiteX17" fmla="*/ 292613 w 433559"/>
                <a:gd name="connsiteY17" fmla="*/ 524378 h 556128"/>
                <a:gd name="connsiteX18" fmla="*/ 171963 w 433559"/>
                <a:gd name="connsiteY18" fmla="*/ 537078 h 556128"/>
                <a:gd name="connsiteX19" fmla="*/ 70363 w 433559"/>
                <a:gd name="connsiteY19" fmla="*/ 537078 h 556128"/>
                <a:gd name="connsiteX20" fmla="*/ 32263 w 433559"/>
                <a:gd name="connsiteY20" fmla="*/ 524378 h 556128"/>
                <a:gd name="connsiteX21" fmla="*/ 513 w 433559"/>
                <a:gd name="connsiteY21" fmla="*/ 549778 h 556128"/>
                <a:gd name="connsiteX22" fmla="*/ 513 w 433559"/>
                <a:gd name="connsiteY22" fmla="*/ 556128 h 55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3559" h="556128">
                  <a:moveTo>
                    <a:pt x="235463" y="3678"/>
                  </a:moveTo>
                  <a:cubicBezTo>
                    <a:pt x="265644" y="94220"/>
                    <a:pt x="235319" y="0"/>
                    <a:pt x="254513" y="67178"/>
                  </a:cubicBezTo>
                  <a:cubicBezTo>
                    <a:pt x="256352" y="73614"/>
                    <a:pt x="257150" y="80659"/>
                    <a:pt x="260863" y="86228"/>
                  </a:cubicBezTo>
                  <a:cubicBezTo>
                    <a:pt x="267885" y="96761"/>
                    <a:pt x="287249" y="112121"/>
                    <a:pt x="298963" y="117978"/>
                  </a:cubicBezTo>
                  <a:cubicBezTo>
                    <a:pt x="304950" y="120971"/>
                    <a:pt x="311663" y="122211"/>
                    <a:pt x="318013" y="124328"/>
                  </a:cubicBezTo>
                  <a:cubicBezTo>
                    <a:pt x="341171" y="193803"/>
                    <a:pt x="304237" y="88570"/>
                    <a:pt x="337063" y="162428"/>
                  </a:cubicBezTo>
                  <a:cubicBezTo>
                    <a:pt x="342500" y="174661"/>
                    <a:pt x="337063" y="196295"/>
                    <a:pt x="349763" y="200528"/>
                  </a:cubicBezTo>
                  <a:cubicBezTo>
                    <a:pt x="377092" y="209638"/>
                    <a:pt x="362319" y="205255"/>
                    <a:pt x="394213" y="213228"/>
                  </a:cubicBezTo>
                  <a:cubicBezTo>
                    <a:pt x="409326" y="258568"/>
                    <a:pt x="399487" y="240189"/>
                    <a:pt x="419613" y="270378"/>
                  </a:cubicBezTo>
                  <a:cubicBezTo>
                    <a:pt x="421687" y="282825"/>
                    <a:pt x="433559" y="326282"/>
                    <a:pt x="419613" y="340228"/>
                  </a:cubicBezTo>
                  <a:cubicBezTo>
                    <a:pt x="411981" y="347860"/>
                    <a:pt x="398446" y="344461"/>
                    <a:pt x="387863" y="346578"/>
                  </a:cubicBezTo>
                  <a:cubicBezTo>
                    <a:pt x="385746" y="352928"/>
                    <a:pt x="386246" y="360895"/>
                    <a:pt x="381513" y="365628"/>
                  </a:cubicBezTo>
                  <a:cubicBezTo>
                    <a:pt x="376780" y="370361"/>
                    <a:pt x="368450" y="368985"/>
                    <a:pt x="362463" y="371978"/>
                  </a:cubicBezTo>
                  <a:cubicBezTo>
                    <a:pt x="355637" y="375391"/>
                    <a:pt x="349763" y="380445"/>
                    <a:pt x="343413" y="384678"/>
                  </a:cubicBezTo>
                  <a:cubicBezTo>
                    <a:pt x="341296" y="391028"/>
                    <a:pt x="337063" y="397035"/>
                    <a:pt x="337063" y="403728"/>
                  </a:cubicBezTo>
                  <a:cubicBezTo>
                    <a:pt x="337063" y="432914"/>
                    <a:pt x="341943" y="443768"/>
                    <a:pt x="349763" y="467228"/>
                  </a:cubicBezTo>
                  <a:cubicBezTo>
                    <a:pt x="346762" y="479230"/>
                    <a:pt x="343706" y="503557"/>
                    <a:pt x="330713" y="511678"/>
                  </a:cubicBezTo>
                  <a:cubicBezTo>
                    <a:pt x="319361" y="518773"/>
                    <a:pt x="305740" y="521753"/>
                    <a:pt x="292613" y="524378"/>
                  </a:cubicBezTo>
                  <a:cubicBezTo>
                    <a:pt x="231731" y="536554"/>
                    <a:pt x="271628" y="529959"/>
                    <a:pt x="171963" y="537078"/>
                  </a:cubicBezTo>
                  <a:cubicBezTo>
                    <a:pt x="130298" y="550966"/>
                    <a:pt x="144880" y="548844"/>
                    <a:pt x="70363" y="537078"/>
                  </a:cubicBezTo>
                  <a:cubicBezTo>
                    <a:pt x="57140" y="534990"/>
                    <a:pt x="32263" y="524378"/>
                    <a:pt x="32263" y="524378"/>
                  </a:cubicBezTo>
                  <a:cubicBezTo>
                    <a:pt x="3537" y="531560"/>
                    <a:pt x="7194" y="523056"/>
                    <a:pt x="513" y="549778"/>
                  </a:cubicBezTo>
                  <a:cubicBezTo>
                    <a:pt x="0" y="551831"/>
                    <a:pt x="513" y="554011"/>
                    <a:pt x="513" y="556128"/>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1" name="20 Forma libre"/>
            <p:cNvSpPr/>
            <p:nvPr/>
          </p:nvSpPr>
          <p:spPr>
            <a:xfrm>
              <a:off x="2755900" y="1797050"/>
              <a:ext cx="450850" cy="611188"/>
            </a:xfrm>
            <a:custGeom>
              <a:avLst/>
              <a:gdLst>
                <a:gd name="connsiteX0" fmla="*/ 450850 w 450850"/>
                <a:gd name="connsiteY0" fmla="*/ 0 h 611360"/>
                <a:gd name="connsiteX1" fmla="*/ 215900 w 450850"/>
                <a:gd name="connsiteY1" fmla="*/ 6350 h 611360"/>
                <a:gd name="connsiteX2" fmla="*/ 196850 w 450850"/>
                <a:gd name="connsiteY2" fmla="*/ 19050 h 611360"/>
                <a:gd name="connsiteX3" fmla="*/ 177800 w 450850"/>
                <a:gd name="connsiteY3" fmla="*/ 25400 h 611360"/>
                <a:gd name="connsiteX4" fmla="*/ 38100 w 450850"/>
                <a:gd name="connsiteY4" fmla="*/ 31750 h 611360"/>
                <a:gd name="connsiteX5" fmla="*/ 31750 w 450850"/>
                <a:gd name="connsiteY5" fmla="*/ 146050 h 611360"/>
                <a:gd name="connsiteX6" fmla="*/ 12700 w 450850"/>
                <a:gd name="connsiteY6" fmla="*/ 279400 h 611360"/>
                <a:gd name="connsiteX7" fmla="*/ 0 w 450850"/>
                <a:gd name="connsiteY7" fmla="*/ 298450 h 611360"/>
                <a:gd name="connsiteX8" fmla="*/ 6350 w 450850"/>
                <a:gd name="connsiteY8" fmla="*/ 317500 h 611360"/>
                <a:gd name="connsiteX9" fmla="*/ 31750 w 450850"/>
                <a:gd name="connsiteY9" fmla="*/ 323850 h 611360"/>
                <a:gd name="connsiteX10" fmla="*/ 19050 w 450850"/>
                <a:gd name="connsiteY10" fmla="*/ 476250 h 611360"/>
                <a:gd name="connsiteX11" fmla="*/ 241300 w 450850"/>
                <a:gd name="connsiteY11" fmla="*/ 539750 h 61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0850" h="611360">
                  <a:moveTo>
                    <a:pt x="450850" y="0"/>
                  </a:moveTo>
                  <a:cubicBezTo>
                    <a:pt x="372533" y="2117"/>
                    <a:pt x="294026" y="491"/>
                    <a:pt x="215900" y="6350"/>
                  </a:cubicBezTo>
                  <a:cubicBezTo>
                    <a:pt x="208290" y="6921"/>
                    <a:pt x="203676" y="15637"/>
                    <a:pt x="196850" y="19050"/>
                  </a:cubicBezTo>
                  <a:cubicBezTo>
                    <a:pt x="190863" y="22043"/>
                    <a:pt x="184472" y="24866"/>
                    <a:pt x="177800" y="25400"/>
                  </a:cubicBezTo>
                  <a:cubicBezTo>
                    <a:pt x="131334" y="29117"/>
                    <a:pt x="84667" y="29633"/>
                    <a:pt x="38100" y="31750"/>
                  </a:cubicBezTo>
                  <a:cubicBezTo>
                    <a:pt x="35983" y="69850"/>
                    <a:pt x="34058" y="107961"/>
                    <a:pt x="31750" y="146050"/>
                  </a:cubicBezTo>
                  <a:cubicBezTo>
                    <a:pt x="30644" y="164297"/>
                    <a:pt x="32882" y="249128"/>
                    <a:pt x="12700" y="279400"/>
                  </a:cubicBezTo>
                  <a:lnTo>
                    <a:pt x="0" y="298450"/>
                  </a:lnTo>
                  <a:cubicBezTo>
                    <a:pt x="2117" y="304800"/>
                    <a:pt x="1123" y="313319"/>
                    <a:pt x="6350" y="317500"/>
                  </a:cubicBezTo>
                  <a:cubicBezTo>
                    <a:pt x="13165" y="322952"/>
                    <a:pt x="30315" y="315242"/>
                    <a:pt x="31750" y="323850"/>
                  </a:cubicBezTo>
                  <a:cubicBezTo>
                    <a:pt x="37311" y="357214"/>
                    <a:pt x="25187" y="433291"/>
                    <a:pt x="19050" y="476250"/>
                  </a:cubicBezTo>
                  <a:cubicBezTo>
                    <a:pt x="32561" y="611360"/>
                    <a:pt x="4128" y="539750"/>
                    <a:pt x="241300" y="53975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2" name="21 Forma libre"/>
            <p:cNvSpPr/>
            <p:nvPr/>
          </p:nvSpPr>
          <p:spPr>
            <a:xfrm>
              <a:off x="4743450" y="3429000"/>
              <a:ext cx="869950" cy="192088"/>
            </a:xfrm>
            <a:custGeom>
              <a:avLst/>
              <a:gdLst>
                <a:gd name="connsiteX0" fmla="*/ 869950 w 869950"/>
                <a:gd name="connsiteY0" fmla="*/ 0 h 191330"/>
                <a:gd name="connsiteX1" fmla="*/ 850900 w 869950"/>
                <a:gd name="connsiteY1" fmla="*/ 12700 h 191330"/>
                <a:gd name="connsiteX2" fmla="*/ 831850 w 869950"/>
                <a:gd name="connsiteY2" fmla="*/ 50800 h 191330"/>
                <a:gd name="connsiteX3" fmla="*/ 698500 w 869950"/>
                <a:gd name="connsiteY3" fmla="*/ 57150 h 191330"/>
                <a:gd name="connsiteX4" fmla="*/ 660400 w 869950"/>
                <a:gd name="connsiteY4" fmla="*/ 63500 h 191330"/>
                <a:gd name="connsiteX5" fmla="*/ 641350 w 869950"/>
                <a:gd name="connsiteY5" fmla="*/ 69850 h 191330"/>
                <a:gd name="connsiteX6" fmla="*/ 508000 w 869950"/>
                <a:gd name="connsiteY6" fmla="*/ 76200 h 191330"/>
                <a:gd name="connsiteX7" fmla="*/ 482600 w 869950"/>
                <a:gd name="connsiteY7" fmla="*/ 82550 h 191330"/>
                <a:gd name="connsiteX8" fmla="*/ 444500 w 869950"/>
                <a:gd name="connsiteY8" fmla="*/ 107950 h 191330"/>
                <a:gd name="connsiteX9" fmla="*/ 139700 w 869950"/>
                <a:gd name="connsiteY9" fmla="*/ 120650 h 191330"/>
                <a:gd name="connsiteX10" fmla="*/ 101600 w 869950"/>
                <a:gd name="connsiteY10" fmla="*/ 133350 h 191330"/>
                <a:gd name="connsiteX11" fmla="*/ 82550 w 869950"/>
                <a:gd name="connsiteY11" fmla="*/ 139700 h 191330"/>
                <a:gd name="connsiteX12" fmla="*/ 63500 w 869950"/>
                <a:gd name="connsiteY12" fmla="*/ 152400 h 191330"/>
                <a:gd name="connsiteX13" fmla="*/ 50800 w 869950"/>
                <a:gd name="connsiteY13" fmla="*/ 171450 h 191330"/>
                <a:gd name="connsiteX14" fmla="*/ 12700 w 869950"/>
                <a:gd name="connsiteY14" fmla="*/ 190500 h 191330"/>
                <a:gd name="connsiteX15" fmla="*/ 0 w 869950"/>
                <a:gd name="connsiteY15" fmla="*/ 190500 h 19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9950" h="191330">
                  <a:moveTo>
                    <a:pt x="869950" y="0"/>
                  </a:moveTo>
                  <a:cubicBezTo>
                    <a:pt x="863600" y="4233"/>
                    <a:pt x="855668" y="6741"/>
                    <a:pt x="850900" y="12700"/>
                  </a:cubicBezTo>
                  <a:cubicBezTo>
                    <a:pt x="845624" y="19294"/>
                    <a:pt x="844286" y="48637"/>
                    <a:pt x="831850" y="50800"/>
                  </a:cubicBezTo>
                  <a:cubicBezTo>
                    <a:pt x="788008" y="58425"/>
                    <a:pt x="742950" y="55033"/>
                    <a:pt x="698500" y="57150"/>
                  </a:cubicBezTo>
                  <a:cubicBezTo>
                    <a:pt x="685800" y="59267"/>
                    <a:pt x="672969" y="60707"/>
                    <a:pt x="660400" y="63500"/>
                  </a:cubicBezTo>
                  <a:cubicBezTo>
                    <a:pt x="653866" y="64952"/>
                    <a:pt x="648020" y="69294"/>
                    <a:pt x="641350" y="69850"/>
                  </a:cubicBezTo>
                  <a:cubicBezTo>
                    <a:pt x="597003" y="73546"/>
                    <a:pt x="552450" y="74083"/>
                    <a:pt x="508000" y="76200"/>
                  </a:cubicBezTo>
                  <a:cubicBezTo>
                    <a:pt x="499533" y="78317"/>
                    <a:pt x="490406" y="78647"/>
                    <a:pt x="482600" y="82550"/>
                  </a:cubicBezTo>
                  <a:cubicBezTo>
                    <a:pt x="468948" y="89376"/>
                    <a:pt x="459688" y="106431"/>
                    <a:pt x="444500" y="107950"/>
                  </a:cubicBezTo>
                  <a:cubicBezTo>
                    <a:pt x="300938" y="122306"/>
                    <a:pt x="402265" y="113740"/>
                    <a:pt x="139700" y="120650"/>
                  </a:cubicBezTo>
                  <a:lnTo>
                    <a:pt x="101600" y="133350"/>
                  </a:lnTo>
                  <a:cubicBezTo>
                    <a:pt x="95250" y="135467"/>
                    <a:pt x="88119" y="135987"/>
                    <a:pt x="82550" y="139700"/>
                  </a:cubicBezTo>
                  <a:lnTo>
                    <a:pt x="63500" y="152400"/>
                  </a:lnTo>
                  <a:cubicBezTo>
                    <a:pt x="59267" y="158750"/>
                    <a:pt x="56196" y="166054"/>
                    <a:pt x="50800" y="171450"/>
                  </a:cubicBezTo>
                  <a:cubicBezTo>
                    <a:pt x="41435" y="180815"/>
                    <a:pt x="25612" y="187918"/>
                    <a:pt x="12700" y="190500"/>
                  </a:cubicBezTo>
                  <a:cubicBezTo>
                    <a:pt x="8549" y="191330"/>
                    <a:pt x="4233" y="190500"/>
                    <a:pt x="0" y="19050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3" name="22 Forma libre"/>
            <p:cNvSpPr/>
            <p:nvPr/>
          </p:nvSpPr>
          <p:spPr>
            <a:xfrm>
              <a:off x="5619750" y="2609850"/>
              <a:ext cx="450850" cy="819150"/>
            </a:xfrm>
            <a:custGeom>
              <a:avLst/>
              <a:gdLst>
                <a:gd name="connsiteX0" fmla="*/ 63500 w 451571"/>
                <a:gd name="connsiteY0" fmla="*/ 0 h 819150"/>
                <a:gd name="connsiteX1" fmla="*/ 44450 w 451571"/>
                <a:gd name="connsiteY1" fmla="*/ 63500 h 819150"/>
                <a:gd name="connsiteX2" fmla="*/ 63500 w 451571"/>
                <a:gd name="connsiteY2" fmla="*/ 69850 h 819150"/>
                <a:gd name="connsiteX3" fmla="*/ 88900 w 451571"/>
                <a:gd name="connsiteY3" fmla="*/ 127000 h 819150"/>
                <a:gd name="connsiteX4" fmla="*/ 107950 w 451571"/>
                <a:gd name="connsiteY4" fmla="*/ 133350 h 819150"/>
                <a:gd name="connsiteX5" fmla="*/ 177800 w 451571"/>
                <a:gd name="connsiteY5" fmla="*/ 152400 h 819150"/>
                <a:gd name="connsiteX6" fmla="*/ 203200 w 451571"/>
                <a:gd name="connsiteY6" fmla="*/ 190500 h 819150"/>
                <a:gd name="connsiteX7" fmla="*/ 234950 w 451571"/>
                <a:gd name="connsiteY7" fmla="*/ 222250 h 819150"/>
                <a:gd name="connsiteX8" fmla="*/ 254000 w 451571"/>
                <a:gd name="connsiteY8" fmla="*/ 228600 h 819150"/>
                <a:gd name="connsiteX9" fmla="*/ 273050 w 451571"/>
                <a:gd name="connsiteY9" fmla="*/ 266700 h 819150"/>
                <a:gd name="connsiteX10" fmla="*/ 285750 w 451571"/>
                <a:gd name="connsiteY10" fmla="*/ 317500 h 819150"/>
                <a:gd name="connsiteX11" fmla="*/ 311150 w 451571"/>
                <a:gd name="connsiteY11" fmla="*/ 355600 h 819150"/>
                <a:gd name="connsiteX12" fmla="*/ 342900 w 451571"/>
                <a:gd name="connsiteY12" fmla="*/ 419100 h 819150"/>
                <a:gd name="connsiteX13" fmla="*/ 342900 w 451571"/>
                <a:gd name="connsiteY13" fmla="*/ 419100 h 819150"/>
                <a:gd name="connsiteX14" fmla="*/ 349250 w 451571"/>
                <a:gd name="connsiteY14" fmla="*/ 438150 h 819150"/>
                <a:gd name="connsiteX15" fmla="*/ 368300 w 451571"/>
                <a:gd name="connsiteY15" fmla="*/ 444500 h 819150"/>
                <a:gd name="connsiteX16" fmla="*/ 393700 w 451571"/>
                <a:gd name="connsiteY16" fmla="*/ 501650 h 819150"/>
                <a:gd name="connsiteX17" fmla="*/ 400050 w 451571"/>
                <a:gd name="connsiteY17" fmla="*/ 527050 h 819150"/>
                <a:gd name="connsiteX18" fmla="*/ 425450 w 451571"/>
                <a:gd name="connsiteY18" fmla="*/ 539750 h 819150"/>
                <a:gd name="connsiteX19" fmla="*/ 438150 w 451571"/>
                <a:gd name="connsiteY19" fmla="*/ 558800 h 819150"/>
                <a:gd name="connsiteX20" fmla="*/ 438150 w 451571"/>
                <a:gd name="connsiteY20" fmla="*/ 647700 h 819150"/>
                <a:gd name="connsiteX21" fmla="*/ 419100 w 451571"/>
                <a:gd name="connsiteY21" fmla="*/ 660400 h 819150"/>
                <a:gd name="connsiteX22" fmla="*/ 400050 w 451571"/>
                <a:gd name="connsiteY22" fmla="*/ 679450 h 819150"/>
                <a:gd name="connsiteX23" fmla="*/ 387350 w 451571"/>
                <a:gd name="connsiteY23" fmla="*/ 698500 h 819150"/>
                <a:gd name="connsiteX24" fmla="*/ 368300 w 451571"/>
                <a:gd name="connsiteY24" fmla="*/ 736600 h 819150"/>
                <a:gd name="connsiteX25" fmla="*/ 342900 w 451571"/>
                <a:gd name="connsiteY25" fmla="*/ 742950 h 819150"/>
                <a:gd name="connsiteX26" fmla="*/ 323850 w 451571"/>
                <a:gd name="connsiteY26" fmla="*/ 749300 h 819150"/>
                <a:gd name="connsiteX27" fmla="*/ 304800 w 451571"/>
                <a:gd name="connsiteY27" fmla="*/ 768350 h 819150"/>
                <a:gd name="connsiteX28" fmla="*/ 120650 w 451571"/>
                <a:gd name="connsiteY28" fmla="*/ 787400 h 819150"/>
                <a:gd name="connsiteX29" fmla="*/ 57150 w 451571"/>
                <a:gd name="connsiteY29" fmla="*/ 800100 h 819150"/>
                <a:gd name="connsiteX30" fmla="*/ 19050 w 451571"/>
                <a:gd name="connsiteY30" fmla="*/ 812800 h 819150"/>
                <a:gd name="connsiteX31" fmla="*/ 0 w 451571"/>
                <a:gd name="connsiteY31" fmla="*/ 81915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51571" h="819150">
                  <a:moveTo>
                    <a:pt x="63500" y="0"/>
                  </a:moveTo>
                  <a:cubicBezTo>
                    <a:pt x="50839" y="18991"/>
                    <a:pt x="24346" y="38370"/>
                    <a:pt x="44450" y="63500"/>
                  </a:cubicBezTo>
                  <a:cubicBezTo>
                    <a:pt x="48631" y="68727"/>
                    <a:pt x="57150" y="67733"/>
                    <a:pt x="63500" y="69850"/>
                  </a:cubicBezTo>
                  <a:cubicBezTo>
                    <a:pt x="67381" y="81492"/>
                    <a:pt x="75178" y="116022"/>
                    <a:pt x="88900" y="127000"/>
                  </a:cubicBezTo>
                  <a:cubicBezTo>
                    <a:pt x="94127" y="131181"/>
                    <a:pt x="101492" y="131589"/>
                    <a:pt x="107950" y="133350"/>
                  </a:cubicBezTo>
                  <a:cubicBezTo>
                    <a:pt x="186729" y="154835"/>
                    <a:pt x="133952" y="137784"/>
                    <a:pt x="177800" y="152400"/>
                  </a:cubicBezTo>
                  <a:lnTo>
                    <a:pt x="203200" y="190500"/>
                  </a:lnTo>
                  <a:cubicBezTo>
                    <a:pt x="215900" y="209550"/>
                    <a:pt x="213783" y="211667"/>
                    <a:pt x="234950" y="222250"/>
                  </a:cubicBezTo>
                  <a:cubicBezTo>
                    <a:pt x="240937" y="225243"/>
                    <a:pt x="247650" y="226483"/>
                    <a:pt x="254000" y="228600"/>
                  </a:cubicBezTo>
                  <a:cubicBezTo>
                    <a:pt x="266416" y="247224"/>
                    <a:pt x="267792" y="245668"/>
                    <a:pt x="273050" y="266700"/>
                  </a:cubicBezTo>
                  <a:cubicBezTo>
                    <a:pt x="275609" y="276936"/>
                    <a:pt x="279152" y="305624"/>
                    <a:pt x="285750" y="317500"/>
                  </a:cubicBezTo>
                  <a:cubicBezTo>
                    <a:pt x="293163" y="330843"/>
                    <a:pt x="311150" y="355600"/>
                    <a:pt x="311150" y="355600"/>
                  </a:cubicBezTo>
                  <a:cubicBezTo>
                    <a:pt x="321202" y="395808"/>
                    <a:pt x="312659" y="373738"/>
                    <a:pt x="342900" y="419100"/>
                  </a:cubicBezTo>
                  <a:lnTo>
                    <a:pt x="342900" y="419100"/>
                  </a:lnTo>
                  <a:cubicBezTo>
                    <a:pt x="345017" y="425450"/>
                    <a:pt x="344517" y="433417"/>
                    <a:pt x="349250" y="438150"/>
                  </a:cubicBezTo>
                  <a:cubicBezTo>
                    <a:pt x="353983" y="442883"/>
                    <a:pt x="361950" y="442383"/>
                    <a:pt x="368300" y="444500"/>
                  </a:cubicBezTo>
                  <a:cubicBezTo>
                    <a:pt x="384979" y="469519"/>
                    <a:pt x="384632" y="465378"/>
                    <a:pt x="393700" y="501650"/>
                  </a:cubicBezTo>
                  <a:cubicBezTo>
                    <a:pt x="395817" y="510117"/>
                    <a:pt x="394463" y="520346"/>
                    <a:pt x="400050" y="527050"/>
                  </a:cubicBezTo>
                  <a:cubicBezTo>
                    <a:pt x="406110" y="534322"/>
                    <a:pt x="416983" y="535517"/>
                    <a:pt x="425450" y="539750"/>
                  </a:cubicBezTo>
                  <a:cubicBezTo>
                    <a:pt x="429683" y="546100"/>
                    <a:pt x="434737" y="551974"/>
                    <a:pt x="438150" y="558800"/>
                  </a:cubicBezTo>
                  <a:cubicBezTo>
                    <a:pt x="451571" y="585642"/>
                    <a:pt x="446231" y="621437"/>
                    <a:pt x="438150" y="647700"/>
                  </a:cubicBezTo>
                  <a:cubicBezTo>
                    <a:pt x="435906" y="654994"/>
                    <a:pt x="424963" y="655514"/>
                    <a:pt x="419100" y="660400"/>
                  </a:cubicBezTo>
                  <a:cubicBezTo>
                    <a:pt x="412201" y="666149"/>
                    <a:pt x="405799" y="672551"/>
                    <a:pt x="400050" y="679450"/>
                  </a:cubicBezTo>
                  <a:cubicBezTo>
                    <a:pt x="395164" y="685313"/>
                    <a:pt x="390763" y="691674"/>
                    <a:pt x="387350" y="698500"/>
                  </a:cubicBezTo>
                  <a:cubicBezTo>
                    <a:pt x="381011" y="711178"/>
                    <a:pt x="381949" y="727501"/>
                    <a:pt x="368300" y="736600"/>
                  </a:cubicBezTo>
                  <a:cubicBezTo>
                    <a:pt x="361038" y="741441"/>
                    <a:pt x="351291" y="740552"/>
                    <a:pt x="342900" y="742950"/>
                  </a:cubicBezTo>
                  <a:cubicBezTo>
                    <a:pt x="336464" y="744789"/>
                    <a:pt x="330200" y="747183"/>
                    <a:pt x="323850" y="749300"/>
                  </a:cubicBezTo>
                  <a:cubicBezTo>
                    <a:pt x="317500" y="755650"/>
                    <a:pt x="311699" y="762601"/>
                    <a:pt x="304800" y="768350"/>
                  </a:cubicBezTo>
                  <a:cubicBezTo>
                    <a:pt x="253528" y="811076"/>
                    <a:pt x="195213" y="784532"/>
                    <a:pt x="120650" y="787400"/>
                  </a:cubicBezTo>
                  <a:cubicBezTo>
                    <a:pt x="67822" y="805009"/>
                    <a:pt x="152006" y="778210"/>
                    <a:pt x="57150" y="800100"/>
                  </a:cubicBezTo>
                  <a:cubicBezTo>
                    <a:pt x="44106" y="803110"/>
                    <a:pt x="31750" y="808567"/>
                    <a:pt x="19050" y="812800"/>
                  </a:cubicBezTo>
                  <a:lnTo>
                    <a:pt x="0" y="819150"/>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5" name="24 Forma libre"/>
            <p:cNvSpPr/>
            <p:nvPr/>
          </p:nvSpPr>
          <p:spPr>
            <a:xfrm>
              <a:off x="6604000" y="4375150"/>
              <a:ext cx="209550" cy="723900"/>
            </a:xfrm>
            <a:custGeom>
              <a:avLst/>
              <a:gdLst>
                <a:gd name="connsiteX0" fmla="*/ 209550 w 209550"/>
                <a:gd name="connsiteY0" fmla="*/ 0 h 723900"/>
                <a:gd name="connsiteX1" fmla="*/ 203200 w 209550"/>
                <a:gd name="connsiteY1" fmla="*/ 19050 h 723900"/>
                <a:gd name="connsiteX2" fmla="*/ 165100 w 209550"/>
                <a:gd name="connsiteY2" fmla="*/ 50800 h 723900"/>
                <a:gd name="connsiteX3" fmla="*/ 158750 w 209550"/>
                <a:gd name="connsiteY3" fmla="*/ 69850 h 723900"/>
                <a:gd name="connsiteX4" fmla="*/ 95250 w 209550"/>
                <a:gd name="connsiteY4" fmla="*/ 88900 h 723900"/>
                <a:gd name="connsiteX5" fmla="*/ 38100 w 209550"/>
                <a:gd name="connsiteY5" fmla="*/ 95250 h 723900"/>
                <a:gd name="connsiteX6" fmla="*/ 25400 w 209550"/>
                <a:gd name="connsiteY6" fmla="*/ 127000 h 723900"/>
                <a:gd name="connsiteX7" fmla="*/ 12700 w 209550"/>
                <a:gd name="connsiteY7" fmla="*/ 146050 h 723900"/>
                <a:gd name="connsiteX8" fmla="*/ 19050 w 209550"/>
                <a:gd name="connsiteY8" fmla="*/ 184150 h 723900"/>
                <a:gd name="connsiteX9" fmla="*/ 25400 w 209550"/>
                <a:gd name="connsiteY9" fmla="*/ 203200 h 723900"/>
                <a:gd name="connsiteX10" fmla="*/ 19050 w 209550"/>
                <a:gd name="connsiteY10" fmla="*/ 266700 h 723900"/>
                <a:gd name="connsiteX11" fmla="*/ 6350 w 209550"/>
                <a:gd name="connsiteY11" fmla="*/ 304800 h 723900"/>
                <a:gd name="connsiteX12" fmla="*/ 0 w 209550"/>
                <a:gd name="connsiteY12" fmla="*/ 323850 h 723900"/>
                <a:gd name="connsiteX13" fmla="*/ 19050 w 209550"/>
                <a:gd name="connsiteY13" fmla="*/ 336550 h 723900"/>
                <a:gd name="connsiteX14" fmla="*/ 31750 w 209550"/>
                <a:gd name="connsiteY14" fmla="*/ 381000 h 723900"/>
                <a:gd name="connsiteX15" fmla="*/ 31750 w 209550"/>
                <a:gd name="connsiteY15" fmla="*/ 622300 h 723900"/>
                <a:gd name="connsiteX16" fmla="*/ 25400 w 209550"/>
                <a:gd name="connsiteY16" fmla="*/ 7239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723900">
                  <a:moveTo>
                    <a:pt x="209550" y="0"/>
                  </a:moveTo>
                  <a:cubicBezTo>
                    <a:pt x="207433" y="6350"/>
                    <a:pt x="206913" y="13481"/>
                    <a:pt x="203200" y="19050"/>
                  </a:cubicBezTo>
                  <a:cubicBezTo>
                    <a:pt x="193421" y="33718"/>
                    <a:pt x="179157" y="41429"/>
                    <a:pt x="165100" y="50800"/>
                  </a:cubicBezTo>
                  <a:cubicBezTo>
                    <a:pt x="162983" y="57150"/>
                    <a:pt x="162931" y="64623"/>
                    <a:pt x="158750" y="69850"/>
                  </a:cubicBezTo>
                  <a:cubicBezTo>
                    <a:pt x="144003" y="88284"/>
                    <a:pt x="114394" y="86507"/>
                    <a:pt x="95250" y="88900"/>
                  </a:cubicBezTo>
                  <a:cubicBezTo>
                    <a:pt x="76231" y="91277"/>
                    <a:pt x="57150" y="93133"/>
                    <a:pt x="38100" y="95250"/>
                  </a:cubicBezTo>
                  <a:cubicBezTo>
                    <a:pt x="680" y="107723"/>
                    <a:pt x="30583" y="90721"/>
                    <a:pt x="25400" y="127000"/>
                  </a:cubicBezTo>
                  <a:cubicBezTo>
                    <a:pt x="24321" y="134555"/>
                    <a:pt x="16933" y="139700"/>
                    <a:pt x="12700" y="146050"/>
                  </a:cubicBezTo>
                  <a:cubicBezTo>
                    <a:pt x="14817" y="158750"/>
                    <a:pt x="16257" y="171581"/>
                    <a:pt x="19050" y="184150"/>
                  </a:cubicBezTo>
                  <a:cubicBezTo>
                    <a:pt x="20502" y="190684"/>
                    <a:pt x="25400" y="196507"/>
                    <a:pt x="25400" y="203200"/>
                  </a:cubicBezTo>
                  <a:cubicBezTo>
                    <a:pt x="25400" y="224472"/>
                    <a:pt x="22970" y="245792"/>
                    <a:pt x="19050" y="266700"/>
                  </a:cubicBezTo>
                  <a:cubicBezTo>
                    <a:pt x="16583" y="279858"/>
                    <a:pt x="10583" y="292100"/>
                    <a:pt x="6350" y="304800"/>
                  </a:cubicBezTo>
                  <a:lnTo>
                    <a:pt x="0" y="323850"/>
                  </a:lnTo>
                  <a:cubicBezTo>
                    <a:pt x="6350" y="328083"/>
                    <a:pt x="14282" y="330591"/>
                    <a:pt x="19050" y="336550"/>
                  </a:cubicBezTo>
                  <a:cubicBezTo>
                    <a:pt x="22363" y="340691"/>
                    <a:pt x="31335" y="379341"/>
                    <a:pt x="31750" y="381000"/>
                  </a:cubicBezTo>
                  <a:cubicBezTo>
                    <a:pt x="16430" y="518884"/>
                    <a:pt x="31750" y="355899"/>
                    <a:pt x="31750" y="622300"/>
                  </a:cubicBezTo>
                  <a:cubicBezTo>
                    <a:pt x="31750" y="656233"/>
                    <a:pt x="25400" y="723900"/>
                    <a:pt x="25400" y="72390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6" name="25 Forma libre"/>
            <p:cNvSpPr/>
            <p:nvPr/>
          </p:nvSpPr>
          <p:spPr>
            <a:xfrm>
              <a:off x="6489700" y="6229350"/>
              <a:ext cx="1403350" cy="241300"/>
            </a:xfrm>
            <a:custGeom>
              <a:avLst/>
              <a:gdLst>
                <a:gd name="connsiteX0" fmla="*/ 1403350 w 1403350"/>
                <a:gd name="connsiteY0" fmla="*/ 0 h 241300"/>
                <a:gd name="connsiteX1" fmla="*/ 1320800 w 1403350"/>
                <a:gd name="connsiteY1" fmla="*/ 19050 h 241300"/>
                <a:gd name="connsiteX2" fmla="*/ 1301750 w 1403350"/>
                <a:gd name="connsiteY2" fmla="*/ 31750 h 241300"/>
                <a:gd name="connsiteX3" fmla="*/ 1263650 w 1403350"/>
                <a:gd name="connsiteY3" fmla="*/ 44450 h 241300"/>
                <a:gd name="connsiteX4" fmla="*/ 1244600 w 1403350"/>
                <a:gd name="connsiteY4" fmla="*/ 50800 h 241300"/>
                <a:gd name="connsiteX5" fmla="*/ 1225550 w 1403350"/>
                <a:gd name="connsiteY5" fmla="*/ 57150 h 241300"/>
                <a:gd name="connsiteX6" fmla="*/ 1174750 w 1403350"/>
                <a:gd name="connsiteY6" fmla="*/ 69850 h 241300"/>
                <a:gd name="connsiteX7" fmla="*/ 1149350 w 1403350"/>
                <a:gd name="connsiteY7" fmla="*/ 76200 h 241300"/>
                <a:gd name="connsiteX8" fmla="*/ 1111250 w 1403350"/>
                <a:gd name="connsiteY8" fmla="*/ 88900 h 241300"/>
                <a:gd name="connsiteX9" fmla="*/ 1092200 w 1403350"/>
                <a:gd name="connsiteY9" fmla="*/ 101600 h 241300"/>
                <a:gd name="connsiteX10" fmla="*/ 1066800 w 1403350"/>
                <a:gd name="connsiteY10" fmla="*/ 107950 h 241300"/>
                <a:gd name="connsiteX11" fmla="*/ 1016000 w 1403350"/>
                <a:gd name="connsiteY11" fmla="*/ 120650 h 241300"/>
                <a:gd name="connsiteX12" fmla="*/ 996950 w 1403350"/>
                <a:gd name="connsiteY12" fmla="*/ 133350 h 241300"/>
                <a:gd name="connsiteX13" fmla="*/ 977900 w 1403350"/>
                <a:gd name="connsiteY13" fmla="*/ 139700 h 241300"/>
                <a:gd name="connsiteX14" fmla="*/ 965200 w 1403350"/>
                <a:gd name="connsiteY14" fmla="*/ 158750 h 241300"/>
                <a:gd name="connsiteX15" fmla="*/ 946150 w 1403350"/>
                <a:gd name="connsiteY15" fmla="*/ 165100 h 241300"/>
                <a:gd name="connsiteX16" fmla="*/ 901700 w 1403350"/>
                <a:gd name="connsiteY16" fmla="*/ 171450 h 241300"/>
                <a:gd name="connsiteX17" fmla="*/ 882650 w 1403350"/>
                <a:gd name="connsiteY17" fmla="*/ 184150 h 241300"/>
                <a:gd name="connsiteX18" fmla="*/ 762000 w 1403350"/>
                <a:gd name="connsiteY18" fmla="*/ 203200 h 241300"/>
                <a:gd name="connsiteX19" fmla="*/ 723900 w 1403350"/>
                <a:gd name="connsiteY19" fmla="*/ 209550 h 241300"/>
                <a:gd name="connsiteX20" fmla="*/ 685800 w 1403350"/>
                <a:gd name="connsiteY20" fmla="*/ 228600 h 241300"/>
                <a:gd name="connsiteX21" fmla="*/ 609600 w 1403350"/>
                <a:gd name="connsiteY21" fmla="*/ 234950 h 241300"/>
                <a:gd name="connsiteX22" fmla="*/ 571500 w 1403350"/>
                <a:gd name="connsiteY22" fmla="*/ 241300 h 241300"/>
                <a:gd name="connsiteX23" fmla="*/ 266700 w 1403350"/>
                <a:gd name="connsiteY23" fmla="*/ 234950 h 241300"/>
                <a:gd name="connsiteX24" fmla="*/ 190500 w 1403350"/>
                <a:gd name="connsiteY24" fmla="*/ 228600 h 241300"/>
                <a:gd name="connsiteX25" fmla="*/ 0 w 1403350"/>
                <a:gd name="connsiteY25" fmla="*/ 23495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3350" h="241300">
                  <a:moveTo>
                    <a:pt x="1403350" y="0"/>
                  </a:moveTo>
                  <a:cubicBezTo>
                    <a:pt x="1382857" y="2928"/>
                    <a:pt x="1339818" y="6371"/>
                    <a:pt x="1320800" y="19050"/>
                  </a:cubicBezTo>
                  <a:cubicBezTo>
                    <a:pt x="1314450" y="23283"/>
                    <a:pt x="1308724" y="28650"/>
                    <a:pt x="1301750" y="31750"/>
                  </a:cubicBezTo>
                  <a:cubicBezTo>
                    <a:pt x="1289517" y="37187"/>
                    <a:pt x="1276350" y="40217"/>
                    <a:pt x="1263650" y="44450"/>
                  </a:cubicBezTo>
                  <a:lnTo>
                    <a:pt x="1244600" y="50800"/>
                  </a:lnTo>
                  <a:cubicBezTo>
                    <a:pt x="1238250" y="52917"/>
                    <a:pt x="1232114" y="55837"/>
                    <a:pt x="1225550" y="57150"/>
                  </a:cubicBezTo>
                  <a:cubicBezTo>
                    <a:pt x="1160999" y="70060"/>
                    <a:pt x="1220311" y="56833"/>
                    <a:pt x="1174750" y="69850"/>
                  </a:cubicBezTo>
                  <a:cubicBezTo>
                    <a:pt x="1166359" y="72248"/>
                    <a:pt x="1157709" y="73692"/>
                    <a:pt x="1149350" y="76200"/>
                  </a:cubicBezTo>
                  <a:cubicBezTo>
                    <a:pt x="1136528" y="80047"/>
                    <a:pt x="1122389" y="81474"/>
                    <a:pt x="1111250" y="88900"/>
                  </a:cubicBezTo>
                  <a:cubicBezTo>
                    <a:pt x="1104900" y="93133"/>
                    <a:pt x="1099215" y="98594"/>
                    <a:pt x="1092200" y="101600"/>
                  </a:cubicBezTo>
                  <a:cubicBezTo>
                    <a:pt x="1084178" y="105038"/>
                    <a:pt x="1075191" y="105552"/>
                    <a:pt x="1066800" y="107950"/>
                  </a:cubicBezTo>
                  <a:cubicBezTo>
                    <a:pt x="1021239" y="120967"/>
                    <a:pt x="1080551" y="107740"/>
                    <a:pt x="1016000" y="120650"/>
                  </a:cubicBezTo>
                  <a:cubicBezTo>
                    <a:pt x="1009650" y="124883"/>
                    <a:pt x="1003776" y="129937"/>
                    <a:pt x="996950" y="133350"/>
                  </a:cubicBezTo>
                  <a:cubicBezTo>
                    <a:pt x="990963" y="136343"/>
                    <a:pt x="983127" y="135519"/>
                    <a:pt x="977900" y="139700"/>
                  </a:cubicBezTo>
                  <a:cubicBezTo>
                    <a:pt x="971941" y="144468"/>
                    <a:pt x="971159" y="153982"/>
                    <a:pt x="965200" y="158750"/>
                  </a:cubicBezTo>
                  <a:cubicBezTo>
                    <a:pt x="959973" y="162931"/>
                    <a:pt x="952714" y="163787"/>
                    <a:pt x="946150" y="165100"/>
                  </a:cubicBezTo>
                  <a:cubicBezTo>
                    <a:pt x="931474" y="168035"/>
                    <a:pt x="916517" y="169333"/>
                    <a:pt x="901700" y="171450"/>
                  </a:cubicBezTo>
                  <a:cubicBezTo>
                    <a:pt x="895350" y="175683"/>
                    <a:pt x="889624" y="181050"/>
                    <a:pt x="882650" y="184150"/>
                  </a:cubicBezTo>
                  <a:cubicBezTo>
                    <a:pt x="837802" y="204082"/>
                    <a:pt x="817833" y="198905"/>
                    <a:pt x="762000" y="203200"/>
                  </a:cubicBezTo>
                  <a:cubicBezTo>
                    <a:pt x="749300" y="205317"/>
                    <a:pt x="736114" y="205479"/>
                    <a:pt x="723900" y="209550"/>
                  </a:cubicBezTo>
                  <a:cubicBezTo>
                    <a:pt x="688224" y="221442"/>
                    <a:pt x="721788" y="223802"/>
                    <a:pt x="685800" y="228600"/>
                  </a:cubicBezTo>
                  <a:cubicBezTo>
                    <a:pt x="660536" y="231969"/>
                    <a:pt x="634932" y="232135"/>
                    <a:pt x="609600" y="234950"/>
                  </a:cubicBezTo>
                  <a:cubicBezTo>
                    <a:pt x="596804" y="236372"/>
                    <a:pt x="584200" y="239183"/>
                    <a:pt x="571500" y="241300"/>
                  </a:cubicBezTo>
                  <a:lnTo>
                    <a:pt x="266700" y="234950"/>
                  </a:lnTo>
                  <a:cubicBezTo>
                    <a:pt x="241226" y="234101"/>
                    <a:pt x="215988" y="228600"/>
                    <a:pt x="190500" y="228600"/>
                  </a:cubicBezTo>
                  <a:cubicBezTo>
                    <a:pt x="126965" y="228600"/>
                    <a:pt x="0" y="234950"/>
                    <a:pt x="0" y="23495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nvGrpSpPr>
          <p:cNvPr id="3" name="39 Grupo"/>
          <p:cNvGrpSpPr>
            <a:grpSpLocks/>
          </p:cNvGrpSpPr>
          <p:nvPr/>
        </p:nvGrpSpPr>
        <p:grpSpPr bwMode="auto">
          <a:xfrm>
            <a:off x="2786063" y="1785938"/>
            <a:ext cx="5137150" cy="4676775"/>
            <a:chOff x="2792413" y="1785938"/>
            <a:chExt cx="5137150" cy="4676775"/>
          </a:xfrm>
        </p:grpSpPr>
        <p:grpSp>
          <p:nvGrpSpPr>
            <p:cNvPr id="31757" name="27 Grupo"/>
            <p:cNvGrpSpPr>
              <a:grpSpLocks/>
            </p:cNvGrpSpPr>
            <p:nvPr/>
          </p:nvGrpSpPr>
          <p:grpSpPr bwMode="auto">
            <a:xfrm>
              <a:off x="2792413" y="1785938"/>
              <a:ext cx="5137150" cy="4676775"/>
              <a:chOff x="2755900" y="1793875"/>
              <a:chExt cx="5137150" cy="4676775"/>
            </a:xfrm>
          </p:grpSpPr>
          <p:sp>
            <p:nvSpPr>
              <p:cNvPr id="29" name="28 Forma libre"/>
              <p:cNvSpPr/>
              <p:nvPr/>
            </p:nvSpPr>
            <p:spPr>
              <a:xfrm>
                <a:off x="5619750" y="3435350"/>
                <a:ext cx="825500" cy="1716087"/>
              </a:xfrm>
              <a:custGeom>
                <a:avLst/>
                <a:gdLst>
                  <a:gd name="connsiteX0" fmla="*/ 0 w 825500"/>
                  <a:gd name="connsiteY0" fmla="*/ 0 h 1716072"/>
                  <a:gd name="connsiteX1" fmla="*/ 6350 w 825500"/>
                  <a:gd name="connsiteY1" fmla="*/ 31750 h 1716072"/>
                  <a:gd name="connsiteX2" fmla="*/ 12700 w 825500"/>
                  <a:gd name="connsiteY2" fmla="*/ 82550 h 1716072"/>
                  <a:gd name="connsiteX3" fmla="*/ 44450 w 825500"/>
                  <a:gd name="connsiteY3" fmla="*/ 88900 h 1716072"/>
                  <a:gd name="connsiteX4" fmla="*/ 50800 w 825500"/>
                  <a:gd name="connsiteY4" fmla="*/ 107950 h 1716072"/>
                  <a:gd name="connsiteX5" fmla="*/ 107950 w 825500"/>
                  <a:gd name="connsiteY5" fmla="*/ 139700 h 1716072"/>
                  <a:gd name="connsiteX6" fmla="*/ 152400 w 825500"/>
                  <a:gd name="connsiteY6" fmla="*/ 165100 h 1716072"/>
                  <a:gd name="connsiteX7" fmla="*/ 196850 w 825500"/>
                  <a:gd name="connsiteY7" fmla="*/ 184150 h 1716072"/>
                  <a:gd name="connsiteX8" fmla="*/ 209550 w 825500"/>
                  <a:gd name="connsiteY8" fmla="*/ 203200 h 1716072"/>
                  <a:gd name="connsiteX9" fmla="*/ 285750 w 825500"/>
                  <a:gd name="connsiteY9" fmla="*/ 241300 h 1716072"/>
                  <a:gd name="connsiteX10" fmla="*/ 323850 w 825500"/>
                  <a:gd name="connsiteY10" fmla="*/ 254000 h 1716072"/>
                  <a:gd name="connsiteX11" fmla="*/ 342900 w 825500"/>
                  <a:gd name="connsiteY11" fmla="*/ 260350 h 1716072"/>
                  <a:gd name="connsiteX12" fmla="*/ 368300 w 825500"/>
                  <a:gd name="connsiteY12" fmla="*/ 266700 h 1716072"/>
                  <a:gd name="connsiteX13" fmla="*/ 381000 w 825500"/>
                  <a:gd name="connsiteY13" fmla="*/ 285750 h 1716072"/>
                  <a:gd name="connsiteX14" fmla="*/ 387350 w 825500"/>
                  <a:gd name="connsiteY14" fmla="*/ 304800 h 1716072"/>
                  <a:gd name="connsiteX15" fmla="*/ 425450 w 825500"/>
                  <a:gd name="connsiteY15" fmla="*/ 317500 h 1716072"/>
                  <a:gd name="connsiteX16" fmla="*/ 444500 w 825500"/>
                  <a:gd name="connsiteY16" fmla="*/ 323850 h 1716072"/>
                  <a:gd name="connsiteX17" fmla="*/ 463550 w 825500"/>
                  <a:gd name="connsiteY17" fmla="*/ 342900 h 1716072"/>
                  <a:gd name="connsiteX18" fmla="*/ 469900 w 825500"/>
                  <a:gd name="connsiteY18" fmla="*/ 361950 h 1716072"/>
                  <a:gd name="connsiteX19" fmla="*/ 476250 w 825500"/>
                  <a:gd name="connsiteY19" fmla="*/ 546100 h 1716072"/>
                  <a:gd name="connsiteX20" fmla="*/ 488950 w 825500"/>
                  <a:gd name="connsiteY20" fmla="*/ 622300 h 1716072"/>
                  <a:gd name="connsiteX21" fmla="*/ 501650 w 825500"/>
                  <a:gd name="connsiteY21" fmla="*/ 660400 h 1716072"/>
                  <a:gd name="connsiteX22" fmla="*/ 520700 w 825500"/>
                  <a:gd name="connsiteY22" fmla="*/ 679450 h 1716072"/>
                  <a:gd name="connsiteX23" fmla="*/ 533400 w 825500"/>
                  <a:gd name="connsiteY23" fmla="*/ 717550 h 1716072"/>
                  <a:gd name="connsiteX24" fmla="*/ 546100 w 825500"/>
                  <a:gd name="connsiteY24" fmla="*/ 736600 h 1716072"/>
                  <a:gd name="connsiteX25" fmla="*/ 603250 w 825500"/>
                  <a:gd name="connsiteY25" fmla="*/ 768350 h 1716072"/>
                  <a:gd name="connsiteX26" fmla="*/ 609600 w 825500"/>
                  <a:gd name="connsiteY26" fmla="*/ 800100 h 1716072"/>
                  <a:gd name="connsiteX27" fmla="*/ 615950 w 825500"/>
                  <a:gd name="connsiteY27" fmla="*/ 819150 h 1716072"/>
                  <a:gd name="connsiteX28" fmla="*/ 622300 w 825500"/>
                  <a:gd name="connsiteY28" fmla="*/ 882650 h 1716072"/>
                  <a:gd name="connsiteX29" fmla="*/ 628650 w 825500"/>
                  <a:gd name="connsiteY29" fmla="*/ 901700 h 1716072"/>
                  <a:gd name="connsiteX30" fmla="*/ 654050 w 825500"/>
                  <a:gd name="connsiteY30" fmla="*/ 908050 h 1716072"/>
                  <a:gd name="connsiteX31" fmla="*/ 673100 w 825500"/>
                  <a:gd name="connsiteY31" fmla="*/ 1009650 h 1716072"/>
                  <a:gd name="connsiteX32" fmla="*/ 685800 w 825500"/>
                  <a:gd name="connsiteY32" fmla="*/ 1028700 h 1716072"/>
                  <a:gd name="connsiteX33" fmla="*/ 704850 w 825500"/>
                  <a:gd name="connsiteY33" fmla="*/ 1073150 h 1716072"/>
                  <a:gd name="connsiteX34" fmla="*/ 730250 w 825500"/>
                  <a:gd name="connsiteY34" fmla="*/ 1079500 h 1716072"/>
                  <a:gd name="connsiteX35" fmla="*/ 749300 w 825500"/>
                  <a:gd name="connsiteY35" fmla="*/ 1092200 h 1716072"/>
                  <a:gd name="connsiteX36" fmla="*/ 755650 w 825500"/>
                  <a:gd name="connsiteY36" fmla="*/ 1111250 h 1716072"/>
                  <a:gd name="connsiteX37" fmla="*/ 762000 w 825500"/>
                  <a:gd name="connsiteY37" fmla="*/ 1162050 h 1716072"/>
                  <a:gd name="connsiteX38" fmla="*/ 774700 w 825500"/>
                  <a:gd name="connsiteY38" fmla="*/ 1187450 h 1716072"/>
                  <a:gd name="connsiteX39" fmla="*/ 781050 w 825500"/>
                  <a:gd name="connsiteY39" fmla="*/ 1219200 h 1716072"/>
                  <a:gd name="connsiteX40" fmla="*/ 787400 w 825500"/>
                  <a:gd name="connsiteY40" fmla="*/ 1257300 h 1716072"/>
                  <a:gd name="connsiteX41" fmla="*/ 806450 w 825500"/>
                  <a:gd name="connsiteY41" fmla="*/ 1327150 h 1716072"/>
                  <a:gd name="connsiteX42" fmla="*/ 825500 w 825500"/>
                  <a:gd name="connsiteY42" fmla="*/ 1416050 h 1716072"/>
                  <a:gd name="connsiteX43" fmla="*/ 819150 w 825500"/>
                  <a:gd name="connsiteY43" fmla="*/ 1644650 h 1716072"/>
                  <a:gd name="connsiteX44" fmla="*/ 806450 w 825500"/>
                  <a:gd name="connsiteY44" fmla="*/ 1682750 h 1716072"/>
                  <a:gd name="connsiteX45" fmla="*/ 781050 w 825500"/>
                  <a:gd name="connsiteY45" fmla="*/ 1714500 h 1716072"/>
                  <a:gd name="connsiteX46" fmla="*/ 768350 w 825500"/>
                  <a:gd name="connsiteY46" fmla="*/ 1714500 h 171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25500" h="1716072">
                    <a:moveTo>
                      <a:pt x="0" y="0"/>
                    </a:moveTo>
                    <a:cubicBezTo>
                      <a:pt x="2117" y="10583"/>
                      <a:pt x="4709" y="21083"/>
                      <a:pt x="6350" y="31750"/>
                    </a:cubicBezTo>
                    <a:cubicBezTo>
                      <a:pt x="8945" y="48617"/>
                      <a:pt x="3234" y="68351"/>
                      <a:pt x="12700" y="82550"/>
                    </a:cubicBezTo>
                    <a:cubicBezTo>
                      <a:pt x="18687" y="91530"/>
                      <a:pt x="33867" y="86783"/>
                      <a:pt x="44450" y="88900"/>
                    </a:cubicBezTo>
                    <a:cubicBezTo>
                      <a:pt x="46567" y="95250"/>
                      <a:pt x="46067" y="103217"/>
                      <a:pt x="50800" y="107950"/>
                    </a:cubicBezTo>
                    <a:cubicBezTo>
                      <a:pt x="72635" y="129785"/>
                      <a:pt x="83995" y="131715"/>
                      <a:pt x="107950" y="139700"/>
                    </a:cubicBezTo>
                    <a:cubicBezTo>
                      <a:pt x="144140" y="175890"/>
                      <a:pt x="107628" y="145912"/>
                      <a:pt x="152400" y="165100"/>
                    </a:cubicBezTo>
                    <a:cubicBezTo>
                      <a:pt x="213794" y="191412"/>
                      <a:pt x="123928" y="165920"/>
                      <a:pt x="196850" y="184150"/>
                    </a:cubicBezTo>
                    <a:cubicBezTo>
                      <a:pt x="201083" y="190500"/>
                      <a:pt x="203807" y="198174"/>
                      <a:pt x="209550" y="203200"/>
                    </a:cubicBezTo>
                    <a:cubicBezTo>
                      <a:pt x="239851" y="229713"/>
                      <a:pt x="249779" y="229310"/>
                      <a:pt x="285750" y="241300"/>
                    </a:cubicBezTo>
                    <a:lnTo>
                      <a:pt x="323850" y="254000"/>
                    </a:lnTo>
                    <a:cubicBezTo>
                      <a:pt x="330200" y="256117"/>
                      <a:pt x="336406" y="258727"/>
                      <a:pt x="342900" y="260350"/>
                    </a:cubicBezTo>
                    <a:lnTo>
                      <a:pt x="368300" y="266700"/>
                    </a:lnTo>
                    <a:cubicBezTo>
                      <a:pt x="372533" y="273050"/>
                      <a:pt x="377587" y="278924"/>
                      <a:pt x="381000" y="285750"/>
                    </a:cubicBezTo>
                    <a:cubicBezTo>
                      <a:pt x="383993" y="291737"/>
                      <a:pt x="381903" y="300909"/>
                      <a:pt x="387350" y="304800"/>
                    </a:cubicBezTo>
                    <a:cubicBezTo>
                      <a:pt x="398243" y="312581"/>
                      <a:pt x="412750" y="313267"/>
                      <a:pt x="425450" y="317500"/>
                    </a:cubicBezTo>
                    <a:lnTo>
                      <a:pt x="444500" y="323850"/>
                    </a:lnTo>
                    <a:cubicBezTo>
                      <a:pt x="450850" y="330200"/>
                      <a:pt x="458569" y="335428"/>
                      <a:pt x="463550" y="342900"/>
                    </a:cubicBezTo>
                    <a:cubicBezTo>
                      <a:pt x="467263" y="348469"/>
                      <a:pt x="469482" y="355270"/>
                      <a:pt x="469900" y="361950"/>
                    </a:cubicBezTo>
                    <a:cubicBezTo>
                      <a:pt x="473731" y="423250"/>
                      <a:pt x="471768" y="484844"/>
                      <a:pt x="476250" y="546100"/>
                    </a:cubicBezTo>
                    <a:cubicBezTo>
                      <a:pt x="478129" y="571782"/>
                      <a:pt x="480807" y="597871"/>
                      <a:pt x="488950" y="622300"/>
                    </a:cubicBezTo>
                    <a:cubicBezTo>
                      <a:pt x="493183" y="635000"/>
                      <a:pt x="492184" y="650934"/>
                      <a:pt x="501650" y="660400"/>
                    </a:cubicBezTo>
                    <a:lnTo>
                      <a:pt x="520700" y="679450"/>
                    </a:lnTo>
                    <a:cubicBezTo>
                      <a:pt x="524933" y="692150"/>
                      <a:pt x="525974" y="706411"/>
                      <a:pt x="533400" y="717550"/>
                    </a:cubicBezTo>
                    <a:cubicBezTo>
                      <a:pt x="537633" y="723900"/>
                      <a:pt x="540357" y="731574"/>
                      <a:pt x="546100" y="736600"/>
                    </a:cubicBezTo>
                    <a:cubicBezTo>
                      <a:pt x="572973" y="760114"/>
                      <a:pt x="577085" y="759628"/>
                      <a:pt x="603250" y="768350"/>
                    </a:cubicBezTo>
                    <a:cubicBezTo>
                      <a:pt x="605367" y="778933"/>
                      <a:pt x="606982" y="789629"/>
                      <a:pt x="609600" y="800100"/>
                    </a:cubicBezTo>
                    <a:cubicBezTo>
                      <a:pt x="611223" y="806594"/>
                      <a:pt x="614932" y="812534"/>
                      <a:pt x="615950" y="819150"/>
                    </a:cubicBezTo>
                    <a:cubicBezTo>
                      <a:pt x="619185" y="840175"/>
                      <a:pt x="619065" y="861625"/>
                      <a:pt x="622300" y="882650"/>
                    </a:cubicBezTo>
                    <a:cubicBezTo>
                      <a:pt x="623318" y="889266"/>
                      <a:pt x="623423" y="897519"/>
                      <a:pt x="628650" y="901700"/>
                    </a:cubicBezTo>
                    <a:cubicBezTo>
                      <a:pt x="635465" y="907152"/>
                      <a:pt x="645583" y="905933"/>
                      <a:pt x="654050" y="908050"/>
                    </a:cubicBezTo>
                    <a:cubicBezTo>
                      <a:pt x="685894" y="955816"/>
                      <a:pt x="652294" y="898685"/>
                      <a:pt x="673100" y="1009650"/>
                    </a:cubicBezTo>
                    <a:cubicBezTo>
                      <a:pt x="674506" y="1017151"/>
                      <a:pt x="682387" y="1021874"/>
                      <a:pt x="685800" y="1028700"/>
                    </a:cubicBezTo>
                    <a:cubicBezTo>
                      <a:pt x="692055" y="1041210"/>
                      <a:pt x="693524" y="1063712"/>
                      <a:pt x="704850" y="1073150"/>
                    </a:cubicBezTo>
                    <a:cubicBezTo>
                      <a:pt x="711554" y="1078737"/>
                      <a:pt x="721783" y="1077383"/>
                      <a:pt x="730250" y="1079500"/>
                    </a:cubicBezTo>
                    <a:cubicBezTo>
                      <a:pt x="736600" y="1083733"/>
                      <a:pt x="744532" y="1086241"/>
                      <a:pt x="749300" y="1092200"/>
                    </a:cubicBezTo>
                    <a:cubicBezTo>
                      <a:pt x="753481" y="1097427"/>
                      <a:pt x="754453" y="1104664"/>
                      <a:pt x="755650" y="1111250"/>
                    </a:cubicBezTo>
                    <a:cubicBezTo>
                      <a:pt x="758703" y="1128040"/>
                      <a:pt x="757861" y="1145494"/>
                      <a:pt x="762000" y="1162050"/>
                    </a:cubicBezTo>
                    <a:cubicBezTo>
                      <a:pt x="764296" y="1171233"/>
                      <a:pt x="770467" y="1178983"/>
                      <a:pt x="774700" y="1187450"/>
                    </a:cubicBezTo>
                    <a:cubicBezTo>
                      <a:pt x="776817" y="1198033"/>
                      <a:pt x="779119" y="1208581"/>
                      <a:pt x="781050" y="1219200"/>
                    </a:cubicBezTo>
                    <a:cubicBezTo>
                      <a:pt x="783353" y="1231868"/>
                      <a:pt x="784702" y="1244711"/>
                      <a:pt x="787400" y="1257300"/>
                    </a:cubicBezTo>
                    <a:cubicBezTo>
                      <a:pt x="812809" y="1375876"/>
                      <a:pt x="790329" y="1268040"/>
                      <a:pt x="806450" y="1327150"/>
                    </a:cubicBezTo>
                    <a:cubicBezTo>
                      <a:pt x="820012" y="1376878"/>
                      <a:pt x="817948" y="1370737"/>
                      <a:pt x="825500" y="1416050"/>
                    </a:cubicBezTo>
                    <a:cubicBezTo>
                      <a:pt x="823383" y="1492250"/>
                      <a:pt x="824581" y="1568614"/>
                      <a:pt x="819150" y="1644650"/>
                    </a:cubicBezTo>
                    <a:cubicBezTo>
                      <a:pt x="818196" y="1658003"/>
                      <a:pt x="810683" y="1670050"/>
                      <a:pt x="806450" y="1682750"/>
                    </a:cubicBezTo>
                    <a:cubicBezTo>
                      <a:pt x="799901" y="1702396"/>
                      <a:pt x="803144" y="1705662"/>
                      <a:pt x="781050" y="1714500"/>
                    </a:cubicBezTo>
                    <a:cubicBezTo>
                      <a:pt x="777119" y="1716072"/>
                      <a:pt x="772583" y="1714500"/>
                      <a:pt x="768350" y="171450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0" name="29 Forma libre"/>
              <p:cNvSpPr/>
              <p:nvPr/>
            </p:nvSpPr>
            <p:spPr>
              <a:xfrm>
                <a:off x="5118100" y="4697412"/>
                <a:ext cx="590550" cy="581025"/>
              </a:xfrm>
              <a:custGeom>
                <a:avLst/>
                <a:gdLst>
                  <a:gd name="connsiteX0" fmla="*/ 0 w 590550"/>
                  <a:gd name="connsiteY0" fmla="*/ 14720 h 581044"/>
                  <a:gd name="connsiteX1" fmla="*/ 82550 w 590550"/>
                  <a:gd name="connsiteY1" fmla="*/ 71870 h 581044"/>
                  <a:gd name="connsiteX2" fmla="*/ 95250 w 590550"/>
                  <a:gd name="connsiteY2" fmla="*/ 90920 h 581044"/>
                  <a:gd name="connsiteX3" fmla="*/ 101600 w 590550"/>
                  <a:gd name="connsiteY3" fmla="*/ 148070 h 581044"/>
                  <a:gd name="connsiteX4" fmla="*/ 127000 w 590550"/>
                  <a:gd name="connsiteY4" fmla="*/ 167120 h 581044"/>
                  <a:gd name="connsiteX5" fmla="*/ 139700 w 590550"/>
                  <a:gd name="connsiteY5" fmla="*/ 186170 h 581044"/>
                  <a:gd name="connsiteX6" fmla="*/ 190500 w 590550"/>
                  <a:gd name="connsiteY6" fmla="*/ 217920 h 581044"/>
                  <a:gd name="connsiteX7" fmla="*/ 228600 w 590550"/>
                  <a:gd name="connsiteY7" fmla="*/ 230620 h 581044"/>
                  <a:gd name="connsiteX8" fmla="*/ 273050 w 590550"/>
                  <a:gd name="connsiteY8" fmla="*/ 249670 h 581044"/>
                  <a:gd name="connsiteX9" fmla="*/ 412750 w 590550"/>
                  <a:gd name="connsiteY9" fmla="*/ 256020 h 581044"/>
                  <a:gd name="connsiteX10" fmla="*/ 450850 w 590550"/>
                  <a:gd name="connsiteY10" fmla="*/ 268720 h 581044"/>
                  <a:gd name="connsiteX11" fmla="*/ 495300 w 590550"/>
                  <a:gd name="connsiteY11" fmla="*/ 281420 h 581044"/>
                  <a:gd name="connsiteX12" fmla="*/ 514350 w 590550"/>
                  <a:gd name="connsiteY12" fmla="*/ 332220 h 581044"/>
                  <a:gd name="connsiteX13" fmla="*/ 539750 w 590550"/>
                  <a:gd name="connsiteY13" fmla="*/ 497320 h 581044"/>
                  <a:gd name="connsiteX14" fmla="*/ 565150 w 590550"/>
                  <a:gd name="connsiteY14" fmla="*/ 567170 h 581044"/>
                  <a:gd name="connsiteX15" fmla="*/ 590550 w 590550"/>
                  <a:gd name="connsiteY15" fmla="*/ 579870 h 58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0550" h="581044">
                    <a:moveTo>
                      <a:pt x="0" y="14720"/>
                    </a:moveTo>
                    <a:cubicBezTo>
                      <a:pt x="110868" y="33198"/>
                      <a:pt x="60989" y="0"/>
                      <a:pt x="82550" y="71870"/>
                    </a:cubicBezTo>
                    <a:cubicBezTo>
                      <a:pt x="84743" y="79180"/>
                      <a:pt x="91017" y="84570"/>
                      <a:pt x="95250" y="90920"/>
                    </a:cubicBezTo>
                    <a:cubicBezTo>
                      <a:pt x="97367" y="109970"/>
                      <a:pt x="94228" y="130377"/>
                      <a:pt x="101600" y="148070"/>
                    </a:cubicBezTo>
                    <a:cubicBezTo>
                      <a:pt x="105671" y="157839"/>
                      <a:pt x="119516" y="159636"/>
                      <a:pt x="127000" y="167120"/>
                    </a:cubicBezTo>
                    <a:cubicBezTo>
                      <a:pt x="132396" y="172516"/>
                      <a:pt x="135467" y="179820"/>
                      <a:pt x="139700" y="186170"/>
                    </a:cubicBezTo>
                    <a:cubicBezTo>
                      <a:pt x="150402" y="228978"/>
                      <a:pt x="136172" y="205383"/>
                      <a:pt x="190500" y="217920"/>
                    </a:cubicBezTo>
                    <a:cubicBezTo>
                      <a:pt x="203544" y="220930"/>
                      <a:pt x="217461" y="223194"/>
                      <a:pt x="228600" y="230620"/>
                    </a:cubicBezTo>
                    <a:cubicBezTo>
                      <a:pt x="246493" y="242548"/>
                      <a:pt x="249873" y="247887"/>
                      <a:pt x="273050" y="249670"/>
                    </a:cubicBezTo>
                    <a:cubicBezTo>
                      <a:pt x="319527" y="253245"/>
                      <a:pt x="366183" y="253903"/>
                      <a:pt x="412750" y="256020"/>
                    </a:cubicBezTo>
                    <a:cubicBezTo>
                      <a:pt x="425450" y="260253"/>
                      <a:pt x="437863" y="265473"/>
                      <a:pt x="450850" y="268720"/>
                    </a:cubicBezTo>
                    <a:cubicBezTo>
                      <a:pt x="482744" y="276693"/>
                      <a:pt x="467971" y="272310"/>
                      <a:pt x="495300" y="281420"/>
                    </a:cubicBezTo>
                    <a:cubicBezTo>
                      <a:pt x="509932" y="303368"/>
                      <a:pt x="512237" y="301588"/>
                      <a:pt x="514350" y="332220"/>
                    </a:cubicBezTo>
                    <a:cubicBezTo>
                      <a:pt x="525597" y="495298"/>
                      <a:pt x="477708" y="455959"/>
                      <a:pt x="539750" y="497320"/>
                    </a:cubicBezTo>
                    <a:cubicBezTo>
                      <a:pt x="545769" y="521397"/>
                      <a:pt x="546498" y="548518"/>
                      <a:pt x="565150" y="567170"/>
                    </a:cubicBezTo>
                    <a:cubicBezTo>
                      <a:pt x="579024" y="581044"/>
                      <a:pt x="578492" y="579870"/>
                      <a:pt x="590550" y="57987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1" name="30 Forma libre"/>
              <p:cNvSpPr/>
              <p:nvPr/>
            </p:nvSpPr>
            <p:spPr>
              <a:xfrm>
                <a:off x="4756150" y="3632200"/>
                <a:ext cx="374650" cy="1089025"/>
              </a:xfrm>
              <a:custGeom>
                <a:avLst/>
                <a:gdLst>
                  <a:gd name="connsiteX0" fmla="*/ 0 w 374650"/>
                  <a:gd name="connsiteY0" fmla="*/ 0 h 1089117"/>
                  <a:gd name="connsiteX1" fmla="*/ 6350 w 374650"/>
                  <a:gd name="connsiteY1" fmla="*/ 19050 h 1089117"/>
                  <a:gd name="connsiteX2" fmla="*/ 44450 w 374650"/>
                  <a:gd name="connsiteY2" fmla="*/ 25400 h 1089117"/>
                  <a:gd name="connsiteX3" fmla="*/ 63500 w 374650"/>
                  <a:gd name="connsiteY3" fmla="*/ 38100 h 1089117"/>
                  <a:gd name="connsiteX4" fmla="*/ 69850 w 374650"/>
                  <a:gd name="connsiteY4" fmla="*/ 57150 h 1089117"/>
                  <a:gd name="connsiteX5" fmla="*/ 76200 w 374650"/>
                  <a:gd name="connsiteY5" fmla="*/ 88900 h 1089117"/>
                  <a:gd name="connsiteX6" fmla="*/ 95250 w 374650"/>
                  <a:gd name="connsiteY6" fmla="*/ 101600 h 1089117"/>
                  <a:gd name="connsiteX7" fmla="*/ 120650 w 374650"/>
                  <a:gd name="connsiteY7" fmla="*/ 139700 h 1089117"/>
                  <a:gd name="connsiteX8" fmla="*/ 127000 w 374650"/>
                  <a:gd name="connsiteY8" fmla="*/ 184150 h 1089117"/>
                  <a:gd name="connsiteX9" fmla="*/ 133350 w 374650"/>
                  <a:gd name="connsiteY9" fmla="*/ 203200 h 1089117"/>
                  <a:gd name="connsiteX10" fmla="*/ 152400 w 374650"/>
                  <a:gd name="connsiteY10" fmla="*/ 209550 h 1089117"/>
                  <a:gd name="connsiteX11" fmla="*/ 158750 w 374650"/>
                  <a:gd name="connsiteY11" fmla="*/ 228600 h 1089117"/>
                  <a:gd name="connsiteX12" fmla="*/ 177800 w 374650"/>
                  <a:gd name="connsiteY12" fmla="*/ 241300 h 1089117"/>
                  <a:gd name="connsiteX13" fmla="*/ 190500 w 374650"/>
                  <a:gd name="connsiteY13" fmla="*/ 260350 h 1089117"/>
                  <a:gd name="connsiteX14" fmla="*/ 196850 w 374650"/>
                  <a:gd name="connsiteY14" fmla="*/ 285750 h 1089117"/>
                  <a:gd name="connsiteX15" fmla="*/ 203200 w 374650"/>
                  <a:gd name="connsiteY15" fmla="*/ 317500 h 1089117"/>
                  <a:gd name="connsiteX16" fmla="*/ 209550 w 374650"/>
                  <a:gd name="connsiteY16" fmla="*/ 336550 h 1089117"/>
                  <a:gd name="connsiteX17" fmla="*/ 203200 w 374650"/>
                  <a:gd name="connsiteY17" fmla="*/ 438150 h 1089117"/>
                  <a:gd name="connsiteX18" fmla="*/ 190500 w 374650"/>
                  <a:gd name="connsiteY18" fmla="*/ 457200 h 1089117"/>
                  <a:gd name="connsiteX19" fmla="*/ 184150 w 374650"/>
                  <a:gd name="connsiteY19" fmla="*/ 476250 h 1089117"/>
                  <a:gd name="connsiteX20" fmla="*/ 196850 w 374650"/>
                  <a:gd name="connsiteY20" fmla="*/ 514350 h 1089117"/>
                  <a:gd name="connsiteX21" fmla="*/ 209550 w 374650"/>
                  <a:gd name="connsiteY21" fmla="*/ 596900 h 1089117"/>
                  <a:gd name="connsiteX22" fmla="*/ 215900 w 374650"/>
                  <a:gd name="connsiteY22" fmla="*/ 800100 h 1089117"/>
                  <a:gd name="connsiteX23" fmla="*/ 228600 w 374650"/>
                  <a:gd name="connsiteY23" fmla="*/ 819150 h 1089117"/>
                  <a:gd name="connsiteX24" fmla="*/ 254000 w 374650"/>
                  <a:gd name="connsiteY24" fmla="*/ 850900 h 1089117"/>
                  <a:gd name="connsiteX25" fmla="*/ 266700 w 374650"/>
                  <a:gd name="connsiteY25" fmla="*/ 889000 h 1089117"/>
                  <a:gd name="connsiteX26" fmla="*/ 273050 w 374650"/>
                  <a:gd name="connsiteY26" fmla="*/ 946150 h 1089117"/>
                  <a:gd name="connsiteX27" fmla="*/ 285750 w 374650"/>
                  <a:gd name="connsiteY27" fmla="*/ 965200 h 1089117"/>
                  <a:gd name="connsiteX28" fmla="*/ 292100 w 374650"/>
                  <a:gd name="connsiteY28" fmla="*/ 984250 h 1089117"/>
                  <a:gd name="connsiteX29" fmla="*/ 298450 w 374650"/>
                  <a:gd name="connsiteY29" fmla="*/ 1047750 h 1089117"/>
                  <a:gd name="connsiteX30" fmla="*/ 304800 w 374650"/>
                  <a:gd name="connsiteY30" fmla="*/ 1066800 h 1089117"/>
                  <a:gd name="connsiteX31" fmla="*/ 323850 w 374650"/>
                  <a:gd name="connsiteY31" fmla="*/ 1060450 h 1089117"/>
                  <a:gd name="connsiteX32" fmla="*/ 342900 w 374650"/>
                  <a:gd name="connsiteY32" fmla="*/ 1066800 h 1089117"/>
                  <a:gd name="connsiteX33" fmla="*/ 355600 w 374650"/>
                  <a:gd name="connsiteY33" fmla="*/ 1085850 h 1089117"/>
                  <a:gd name="connsiteX34" fmla="*/ 374650 w 374650"/>
                  <a:gd name="connsiteY34" fmla="*/ 1085850 h 10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4650" h="1089117">
                    <a:moveTo>
                      <a:pt x="0" y="0"/>
                    </a:moveTo>
                    <a:cubicBezTo>
                      <a:pt x="2117" y="6350"/>
                      <a:pt x="538" y="15729"/>
                      <a:pt x="6350" y="19050"/>
                    </a:cubicBezTo>
                    <a:cubicBezTo>
                      <a:pt x="17529" y="25438"/>
                      <a:pt x="32236" y="21329"/>
                      <a:pt x="44450" y="25400"/>
                    </a:cubicBezTo>
                    <a:cubicBezTo>
                      <a:pt x="51690" y="27813"/>
                      <a:pt x="57150" y="33867"/>
                      <a:pt x="63500" y="38100"/>
                    </a:cubicBezTo>
                    <a:cubicBezTo>
                      <a:pt x="65617" y="44450"/>
                      <a:pt x="68227" y="50656"/>
                      <a:pt x="69850" y="57150"/>
                    </a:cubicBezTo>
                    <a:cubicBezTo>
                      <a:pt x="72468" y="67621"/>
                      <a:pt x="70845" y="79529"/>
                      <a:pt x="76200" y="88900"/>
                    </a:cubicBezTo>
                    <a:cubicBezTo>
                      <a:pt x="79986" y="95526"/>
                      <a:pt x="88900" y="97367"/>
                      <a:pt x="95250" y="101600"/>
                    </a:cubicBezTo>
                    <a:cubicBezTo>
                      <a:pt x="103717" y="114300"/>
                      <a:pt x="118491" y="124590"/>
                      <a:pt x="120650" y="139700"/>
                    </a:cubicBezTo>
                    <a:cubicBezTo>
                      <a:pt x="122767" y="154517"/>
                      <a:pt x="124065" y="169474"/>
                      <a:pt x="127000" y="184150"/>
                    </a:cubicBezTo>
                    <a:cubicBezTo>
                      <a:pt x="128313" y="190714"/>
                      <a:pt x="128617" y="198467"/>
                      <a:pt x="133350" y="203200"/>
                    </a:cubicBezTo>
                    <a:cubicBezTo>
                      <a:pt x="138083" y="207933"/>
                      <a:pt x="146050" y="207433"/>
                      <a:pt x="152400" y="209550"/>
                    </a:cubicBezTo>
                    <a:cubicBezTo>
                      <a:pt x="154517" y="215900"/>
                      <a:pt x="154569" y="223373"/>
                      <a:pt x="158750" y="228600"/>
                    </a:cubicBezTo>
                    <a:cubicBezTo>
                      <a:pt x="163518" y="234559"/>
                      <a:pt x="172404" y="235904"/>
                      <a:pt x="177800" y="241300"/>
                    </a:cubicBezTo>
                    <a:cubicBezTo>
                      <a:pt x="183196" y="246696"/>
                      <a:pt x="186267" y="254000"/>
                      <a:pt x="190500" y="260350"/>
                    </a:cubicBezTo>
                    <a:cubicBezTo>
                      <a:pt x="192617" y="268817"/>
                      <a:pt x="194957" y="277231"/>
                      <a:pt x="196850" y="285750"/>
                    </a:cubicBezTo>
                    <a:cubicBezTo>
                      <a:pt x="199191" y="296286"/>
                      <a:pt x="200582" y="307029"/>
                      <a:pt x="203200" y="317500"/>
                    </a:cubicBezTo>
                    <a:cubicBezTo>
                      <a:pt x="204823" y="323994"/>
                      <a:pt x="207433" y="330200"/>
                      <a:pt x="209550" y="336550"/>
                    </a:cubicBezTo>
                    <a:cubicBezTo>
                      <a:pt x="207433" y="370417"/>
                      <a:pt x="208492" y="404632"/>
                      <a:pt x="203200" y="438150"/>
                    </a:cubicBezTo>
                    <a:cubicBezTo>
                      <a:pt x="202010" y="445688"/>
                      <a:pt x="193913" y="450374"/>
                      <a:pt x="190500" y="457200"/>
                    </a:cubicBezTo>
                    <a:cubicBezTo>
                      <a:pt x="187507" y="463187"/>
                      <a:pt x="186267" y="469900"/>
                      <a:pt x="184150" y="476250"/>
                    </a:cubicBezTo>
                    <a:cubicBezTo>
                      <a:pt x="188383" y="488950"/>
                      <a:pt x="195518" y="501029"/>
                      <a:pt x="196850" y="514350"/>
                    </a:cubicBezTo>
                    <a:cubicBezTo>
                      <a:pt x="203866" y="584510"/>
                      <a:pt x="196473" y="557669"/>
                      <a:pt x="209550" y="596900"/>
                    </a:cubicBezTo>
                    <a:cubicBezTo>
                      <a:pt x="211667" y="664633"/>
                      <a:pt x="210113" y="732581"/>
                      <a:pt x="215900" y="800100"/>
                    </a:cubicBezTo>
                    <a:cubicBezTo>
                      <a:pt x="216552" y="807704"/>
                      <a:pt x="225594" y="812135"/>
                      <a:pt x="228600" y="819150"/>
                    </a:cubicBezTo>
                    <a:cubicBezTo>
                      <a:pt x="243218" y="853258"/>
                      <a:pt x="221575" y="840092"/>
                      <a:pt x="254000" y="850900"/>
                    </a:cubicBezTo>
                    <a:cubicBezTo>
                      <a:pt x="258233" y="863600"/>
                      <a:pt x="265222" y="875695"/>
                      <a:pt x="266700" y="889000"/>
                    </a:cubicBezTo>
                    <a:cubicBezTo>
                      <a:pt x="268817" y="908050"/>
                      <a:pt x="268401" y="927555"/>
                      <a:pt x="273050" y="946150"/>
                    </a:cubicBezTo>
                    <a:cubicBezTo>
                      <a:pt x="274901" y="953554"/>
                      <a:pt x="282337" y="958374"/>
                      <a:pt x="285750" y="965200"/>
                    </a:cubicBezTo>
                    <a:cubicBezTo>
                      <a:pt x="288743" y="971187"/>
                      <a:pt x="289983" y="977900"/>
                      <a:pt x="292100" y="984250"/>
                    </a:cubicBezTo>
                    <a:cubicBezTo>
                      <a:pt x="294217" y="1005417"/>
                      <a:pt x="295215" y="1026725"/>
                      <a:pt x="298450" y="1047750"/>
                    </a:cubicBezTo>
                    <a:cubicBezTo>
                      <a:pt x="299468" y="1054366"/>
                      <a:pt x="298813" y="1063807"/>
                      <a:pt x="304800" y="1066800"/>
                    </a:cubicBezTo>
                    <a:cubicBezTo>
                      <a:pt x="310787" y="1069793"/>
                      <a:pt x="317500" y="1062567"/>
                      <a:pt x="323850" y="1060450"/>
                    </a:cubicBezTo>
                    <a:cubicBezTo>
                      <a:pt x="330200" y="1062567"/>
                      <a:pt x="337673" y="1062619"/>
                      <a:pt x="342900" y="1066800"/>
                    </a:cubicBezTo>
                    <a:cubicBezTo>
                      <a:pt x="348859" y="1071568"/>
                      <a:pt x="349056" y="1081923"/>
                      <a:pt x="355600" y="1085850"/>
                    </a:cubicBezTo>
                    <a:cubicBezTo>
                      <a:pt x="361045" y="1089117"/>
                      <a:pt x="368300" y="1085850"/>
                      <a:pt x="374650" y="10858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2" name="31 Forma libre"/>
              <p:cNvSpPr/>
              <p:nvPr/>
            </p:nvSpPr>
            <p:spPr>
              <a:xfrm>
                <a:off x="2997200" y="2330450"/>
                <a:ext cx="1758950" cy="1314450"/>
              </a:xfrm>
              <a:custGeom>
                <a:avLst/>
                <a:gdLst>
                  <a:gd name="connsiteX0" fmla="*/ 0 w 1759620"/>
                  <a:gd name="connsiteY0" fmla="*/ 0 h 1314450"/>
                  <a:gd name="connsiteX1" fmla="*/ 12700 w 1759620"/>
                  <a:gd name="connsiteY1" fmla="*/ 120650 h 1314450"/>
                  <a:gd name="connsiteX2" fmla="*/ 31750 w 1759620"/>
                  <a:gd name="connsiteY2" fmla="*/ 215900 h 1314450"/>
                  <a:gd name="connsiteX3" fmla="*/ 44450 w 1759620"/>
                  <a:gd name="connsiteY3" fmla="*/ 234950 h 1314450"/>
                  <a:gd name="connsiteX4" fmla="*/ 50800 w 1759620"/>
                  <a:gd name="connsiteY4" fmla="*/ 254000 h 1314450"/>
                  <a:gd name="connsiteX5" fmla="*/ 88900 w 1759620"/>
                  <a:gd name="connsiteY5" fmla="*/ 279400 h 1314450"/>
                  <a:gd name="connsiteX6" fmla="*/ 101600 w 1759620"/>
                  <a:gd name="connsiteY6" fmla="*/ 298450 h 1314450"/>
                  <a:gd name="connsiteX7" fmla="*/ 114300 w 1759620"/>
                  <a:gd name="connsiteY7" fmla="*/ 336550 h 1314450"/>
                  <a:gd name="connsiteX8" fmla="*/ 120650 w 1759620"/>
                  <a:gd name="connsiteY8" fmla="*/ 387350 h 1314450"/>
                  <a:gd name="connsiteX9" fmla="*/ 158750 w 1759620"/>
                  <a:gd name="connsiteY9" fmla="*/ 400050 h 1314450"/>
                  <a:gd name="connsiteX10" fmla="*/ 165100 w 1759620"/>
                  <a:gd name="connsiteY10" fmla="*/ 431800 h 1314450"/>
                  <a:gd name="connsiteX11" fmla="*/ 190500 w 1759620"/>
                  <a:gd name="connsiteY11" fmla="*/ 469900 h 1314450"/>
                  <a:gd name="connsiteX12" fmla="*/ 196850 w 1759620"/>
                  <a:gd name="connsiteY12" fmla="*/ 520700 h 1314450"/>
                  <a:gd name="connsiteX13" fmla="*/ 234950 w 1759620"/>
                  <a:gd name="connsiteY13" fmla="*/ 533400 h 1314450"/>
                  <a:gd name="connsiteX14" fmla="*/ 254000 w 1759620"/>
                  <a:gd name="connsiteY14" fmla="*/ 539750 h 1314450"/>
                  <a:gd name="connsiteX15" fmla="*/ 273050 w 1759620"/>
                  <a:gd name="connsiteY15" fmla="*/ 546100 h 1314450"/>
                  <a:gd name="connsiteX16" fmla="*/ 292100 w 1759620"/>
                  <a:gd name="connsiteY16" fmla="*/ 558800 h 1314450"/>
                  <a:gd name="connsiteX17" fmla="*/ 387350 w 1759620"/>
                  <a:gd name="connsiteY17" fmla="*/ 546100 h 1314450"/>
                  <a:gd name="connsiteX18" fmla="*/ 406400 w 1759620"/>
                  <a:gd name="connsiteY18" fmla="*/ 539750 h 1314450"/>
                  <a:gd name="connsiteX19" fmla="*/ 425450 w 1759620"/>
                  <a:gd name="connsiteY19" fmla="*/ 527050 h 1314450"/>
                  <a:gd name="connsiteX20" fmla="*/ 476250 w 1759620"/>
                  <a:gd name="connsiteY20" fmla="*/ 533400 h 1314450"/>
                  <a:gd name="connsiteX21" fmla="*/ 482600 w 1759620"/>
                  <a:gd name="connsiteY21" fmla="*/ 552450 h 1314450"/>
                  <a:gd name="connsiteX22" fmla="*/ 501650 w 1759620"/>
                  <a:gd name="connsiteY22" fmla="*/ 558800 h 1314450"/>
                  <a:gd name="connsiteX23" fmla="*/ 533400 w 1759620"/>
                  <a:gd name="connsiteY23" fmla="*/ 565150 h 1314450"/>
                  <a:gd name="connsiteX24" fmla="*/ 558800 w 1759620"/>
                  <a:gd name="connsiteY24" fmla="*/ 571500 h 1314450"/>
                  <a:gd name="connsiteX25" fmla="*/ 565150 w 1759620"/>
                  <a:gd name="connsiteY25" fmla="*/ 596900 h 1314450"/>
                  <a:gd name="connsiteX26" fmla="*/ 584200 w 1759620"/>
                  <a:gd name="connsiteY26" fmla="*/ 603250 h 1314450"/>
                  <a:gd name="connsiteX27" fmla="*/ 609600 w 1759620"/>
                  <a:gd name="connsiteY27" fmla="*/ 609600 h 1314450"/>
                  <a:gd name="connsiteX28" fmla="*/ 654050 w 1759620"/>
                  <a:gd name="connsiteY28" fmla="*/ 628650 h 1314450"/>
                  <a:gd name="connsiteX29" fmla="*/ 673100 w 1759620"/>
                  <a:gd name="connsiteY29" fmla="*/ 641350 h 1314450"/>
                  <a:gd name="connsiteX30" fmla="*/ 685800 w 1759620"/>
                  <a:gd name="connsiteY30" fmla="*/ 660400 h 1314450"/>
                  <a:gd name="connsiteX31" fmla="*/ 692150 w 1759620"/>
                  <a:gd name="connsiteY31" fmla="*/ 679450 h 1314450"/>
                  <a:gd name="connsiteX32" fmla="*/ 717550 w 1759620"/>
                  <a:gd name="connsiteY32" fmla="*/ 685800 h 1314450"/>
                  <a:gd name="connsiteX33" fmla="*/ 730250 w 1759620"/>
                  <a:gd name="connsiteY33" fmla="*/ 704850 h 1314450"/>
                  <a:gd name="connsiteX34" fmla="*/ 781050 w 1759620"/>
                  <a:gd name="connsiteY34" fmla="*/ 717550 h 1314450"/>
                  <a:gd name="connsiteX35" fmla="*/ 800100 w 1759620"/>
                  <a:gd name="connsiteY35" fmla="*/ 723900 h 1314450"/>
                  <a:gd name="connsiteX36" fmla="*/ 825500 w 1759620"/>
                  <a:gd name="connsiteY36" fmla="*/ 730250 h 1314450"/>
                  <a:gd name="connsiteX37" fmla="*/ 863600 w 1759620"/>
                  <a:gd name="connsiteY37" fmla="*/ 749300 h 1314450"/>
                  <a:gd name="connsiteX38" fmla="*/ 882650 w 1759620"/>
                  <a:gd name="connsiteY38" fmla="*/ 762000 h 1314450"/>
                  <a:gd name="connsiteX39" fmla="*/ 927100 w 1759620"/>
                  <a:gd name="connsiteY39" fmla="*/ 806450 h 1314450"/>
                  <a:gd name="connsiteX40" fmla="*/ 946150 w 1759620"/>
                  <a:gd name="connsiteY40" fmla="*/ 819150 h 1314450"/>
                  <a:gd name="connsiteX41" fmla="*/ 965200 w 1759620"/>
                  <a:gd name="connsiteY41" fmla="*/ 831850 h 1314450"/>
                  <a:gd name="connsiteX42" fmla="*/ 1016000 w 1759620"/>
                  <a:gd name="connsiteY42" fmla="*/ 844550 h 1314450"/>
                  <a:gd name="connsiteX43" fmla="*/ 1035050 w 1759620"/>
                  <a:gd name="connsiteY43" fmla="*/ 857250 h 1314450"/>
                  <a:gd name="connsiteX44" fmla="*/ 1136650 w 1759620"/>
                  <a:gd name="connsiteY44" fmla="*/ 876300 h 1314450"/>
                  <a:gd name="connsiteX45" fmla="*/ 1174750 w 1759620"/>
                  <a:gd name="connsiteY45" fmla="*/ 895350 h 1314450"/>
                  <a:gd name="connsiteX46" fmla="*/ 1206500 w 1759620"/>
                  <a:gd name="connsiteY46" fmla="*/ 939800 h 1314450"/>
                  <a:gd name="connsiteX47" fmla="*/ 1219200 w 1759620"/>
                  <a:gd name="connsiteY47" fmla="*/ 977900 h 1314450"/>
                  <a:gd name="connsiteX48" fmla="*/ 1225550 w 1759620"/>
                  <a:gd name="connsiteY48" fmla="*/ 996950 h 1314450"/>
                  <a:gd name="connsiteX49" fmla="*/ 1238250 w 1759620"/>
                  <a:gd name="connsiteY49" fmla="*/ 1016000 h 1314450"/>
                  <a:gd name="connsiteX50" fmla="*/ 1250950 w 1759620"/>
                  <a:gd name="connsiteY50" fmla="*/ 1054100 h 1314450"/>
                  <a:gd name="connsiteX51" fmla="*/ 1289050 w 1759620"/>
                  <a:gd name="connsiteY51" fmla="*/ 1073150 h 1314450"/>
                  <a:gd name="connsiteX52" fmla="*/ 1308100 w 1759620"/>
                  <a:gd name="connsiteY52" fmla="*/ 1085850 h 1314450"/>
                  <a:gd name="connsiteX53" fmla="*/ 1346200 w 1759620"/>
                  <a:gd name="connsiteY53" fmla="*/ 1092200 h 1314450"/>
                  <a:gd name="connsiteX54" fmla="*/ 1384300 w 1759620"/>
                  <a:gd name="connsiteY54" fmla="*/ 1149350 h 1314450"/>
                  <a:gd name="connsiteX55" fmla="*/ 1397000 w 1759620"/>
                  <a:gd name="connsiteY55" fmla="*/ 1168400 h 1314450"/>
                  <a:gd name="connsiteX56" fmla="*/ 1416050 w 1759620"/>
                  <a:gd name="connsiteY56" fmla="*/ 1174750 h 1314450"/>
                  <a:gd name="connsiteX57" fmla="*/ 1441450 w 1759620"/>
                  <a:gd name="connsiteY57" fmla="*/ 1200150 h 1314450"/>
                  <a:gd name="connsiteX58" fmla="*/ 1454150 w 1759620"/>
                  <a:gd name="connsiteY58" fmla="*/ 1219200 h 1314450"/>
                  <a:gd name="connsiteX59" fmla="*/ 1460500 w 1759620"/>
                  <a:gd name="connsiteY59" fmla="*/ 1238250 h 1314450"/>
                  <a:gd name="connsiteX60" fmla="*/ 1498600 w 1759620"/>
                  <a:gd name="connsiteY60" fmla="*/ 1244600 h 1314450"/>
                  <a:gd name="connsiteX61" fmla="*/ 1581150 w 1759620"/>
                  <a:gd name="connsiteY61" fmla="*/ 1250950 h 1314450"/>
                  <a:gd name="connsiteX62" fmla="*/ 1619250 w 1759620"/>
                  <a:gd name="connsiteY62" fmla="*/ 1270000 h 1314450"/>
                  <a:gd name="connsiteX63" fmla="*/ 1663700 w 1759620"/>
                  <a:gd name="connsiteY63" fmla="*/ 1295400 h 1314450"/>
                  <a:gd name="connsiteX64" fmla="*/ 1758950 w 1759620"/>
                  <a:gd name="connsiteY64" fmla="*/ 131445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59620" h="1314450">
                    <a:moveTo>
                      <a:pt x="0" y="0"/>
                    </a:moveTo>
                    <a:cubicBezTo>
                      <a:pt x="11831" y="141971"/>
                      <a:pt x="257" y="21104"/>
                      <a:pt x="12700" y="120650"/>
                    </a:cubicBezTo>
                    <a:cubicBezTo>
                      <a:pt x="15534" y="143320"/>
                      <a:pt x="16477" y="192991"/>
                      <a:pt x="31750" y="215900"/>
                    </a:cubicBezTo>
                    <a:cubicBezTo>
                      <a:pt x="35983" y="222250"/>
                      <a:pt x="41037" y="228124"/>
                      <a:pt x="44450" y="234950"/>
                    </a:cubicBezTo>
                    <a:cubicBezTo>
                      <a:pt x="47443" y="240937"/>
                      <a:pt x="46067" y="249267"/>
                      <a:pt x="50800" y="254000"/>
                    </a:cubicBezTo>
                    <a:cubicBezTo>
                      <a:pt x="61593" y="264793"/>
                      <a:pt x="88900" y="279400"/>
                      <a:pt x="88900" y="279400"/>
                    </a:cubicBezTo>
                    <a:cubicBezTo>
                      <a:pt x="93133" y="285750"/>
                      <a:pt x="98500" y="291476"/>
                      <a:pt x="101600" y="298450"/>
                    </a:cubicBezTo>
                    <a:cubicBezTo>
                      <a:pt x="107037" y="310683"/>
                      <a:pt x="114300" y="336550"/>
                      <a:pt x="114300" y="336550"/>
                    </a:cubicBezTo>
                    <a:cubicBezTo>
                      <a:pt x="116417" y="353483"/>
                      <a:pt x="110864" y="373370"/>
                      <a:pt x="120650" y="387350"/>
                    </a:cubicBezTo>
                    <a:cubicBezTo>
                      <a:pt x="128327" y="398317"/>
                      <a:pt x="158750" y="400050"/>
                      <a:pt x="158750" y="400050"/>
                    </a:cubicBezTo>
                    <a:cubicBezTo>
                      <a:pt x="160867" y="410633"/>
                      <a:pt x="160634" y="421974"/>
                      <a:pt x="165100" y="431800"/>
                    </a:cubicBezTo>
                    <a:cubicBezTo>
                      <a:pt x="171416" y="445695"/>
                      <a:pt x="190500" y="469900"/>
                      <a:pt x="190500" y="469900"/>
                    </a:cubicBezTo>
                    <a:cubicBezTo>
                      <a:pt x="192617" y="486833"/>
                      <a:pt x="187064" y="506720"/>
                      <a:pt x="196850" y="520700"/>
                    </a:cubicBezTo>
                    <a:cubicBezTo>
                      <a:pt x="204527" y="531667"/>
                      <a:pt x="222250" y="529167"/>
                      <a:pt x="234950" y="533400"/>
                    </a:cubicBezTo>
                    <a:lnTo>
                      <a:pt x="254000" y="539750"/>
                    </a:lnTo>
                    <a:cubicBezTo>
                      <a:pt x="260350" y="541867"/>
                      <a:pt x="267481" y="542387"/>
                      <a:pt x="273050" y="546100"/>
                    </a:cubicBezTo>
                    <a:lnTo>
                      <a:pt x="292100" y="558800"/>
                    </a:lnTo>
                    <a:cubicBezTo>
                      <a:pt x="347027" y="553807"/>
                      <a:pt x="348084" y="557319"/>
                      <a:pt x="387350" y="546100"/>
                    </a:cubicBezTo>
                    <a:cubicBezTo>
                      <a:pt x="393786" y="544261"/>
                      <a:pt x="400413" y="542743"/>
                      <a:pt x="406400" y="539750"/>
                    </a:cubicBezTo>
                    <a:cubicBezTo>
                      <a:pt x="413226" y="536337"/>
                      <a:pt x="419100" y="531283"/>
                      <a:pt x="425450" y="527050"/>
                    </a:cubicBezTo>
                    <a:cubicBezTo>
                      <a:pt x="442383" y="529167"/>
                      <a:pt x="460656" y="526469"/>
                      <a:pt x="476250" y="533400"/>
                    </a:cubicBezTo>
                    <a:cubicBezTo>
                      <a:pt x="482367" y="536118"/>
                      <a:pt x="477867" y="547717"/>
                      <a:pt x="482600" y="552450"/>
                    </a:cubicBezTo>
                    <a:cubicBezTo>
                      <a:pt x="487333" y="557183"/>
                      <a:pt x="495156" y="557177"/>
                      <a:pt x="501650" y="558800"/>
                    </a:cubicBezTo>
                    <a:cubicBezTo>
                      <a:pt x="512121" y="561418"/>
                      <a:pt x="522864" y="562809"/>
                      <a:pt x="533400" y="565150"/>
                    </a:cubicBezTo>
                    <a:cubicBezTo>
                      <a:pt x="541919" y="567043"/>
                      <a:pt x="550333" y="569383"/>
                      <a:pt x="558800" y="571500"/>
                    </a:cubicBezTo>
                    <a:cubicBezTo>
                      <a:pt x="560917" y="579967"/>
                      <a:pt x="559698" y="590085"/>
                      <a:pt x="565150" y="596900"/>
                    </a:cubicBezTo>
                    <a:cubicBezTo>
                      <a:pt x="569331" y="602127"/>
                      <a:pt x="577764" y="601411"/>
                      <a:pt x="584200" y="603250"/>
                    </a:cubicBezTo>
                    <a:cubicBezTo>
                      <a:pt x="592591" y="605648"/>
                      <a:pt x="601209" y="607202"/>
                      <a:pt x="609600" y="609600"/>
                    </a:cubicBezTo>
                    <a:cubicBezTo>
                      <a:pt x="627410" y="614689"/>
                      <a:pt x="637117" y="618974"/>
                      <a:pt x="654050" y="628650"/>
                    </a:cubicBezTo>
                    <a:cubicBezTo>
                      <a:pt x="660676" y="632436"/>
                      <a:pt x="666750" y="637117"/>
                      <a:pt x="673100" y="641350"/>
                    </a:cubicBezTo>
                    <a:cubicBezTo>
                      <a:pt x="677333" y="647700"/>
                      <a:pt x="682387" y="653574"/>
                      <a:pt x="685800" y="660400"/>
                    </a:cubicBezTo>
                    <a:cubicBezTo>
                      <a:pt x="688793" y="666387"/>
                      <a:pt x="686923" y="675269"/>
                      <a:pt x="692150" y="679450"/>
                    </a:cubicBezTo>
                    <a:cubicBezTo>
                      <a:pt x="698965" y="684902"/>
                      <a:pt x="709083" y="683683"/>
                      <a:pt x="717550" y="685800"/>
                    </a:cubicBezTo>
                    <a:cubicBezTo>
                      <a:pt x="721783" y="692150"/>
                      <a:pt x="724291" y="700082"/>
                      <a:pt x="730250" y="704850"/>
                    </a:cubicBezTo>
                    <a:cubicBezTo>
                      <a:pt x="736848" y="710128"/>
                      <a:pt x="779325" y="717119"/>
                      <a:pt x="781050" y="717550"/>
                    </a:cubicBezTo>
                    <a:cubicBezTo>
                      <a:pt x="787544" y="719173"/>
                      <a:pt x="793664" y="722061"/>
                      <a:pt x="800100" y="723900"/>
                    </a:cubicBezTo>
                    <a:cubicBezTo>
                      <a:pt x="808491" y="726298"/>
                      <a:pt x="817033" y="728133"/>
                      <a:pt x="825500" y="730250"/>
                    </a:cubicBezTo>
                    <a:cubicBezTo>
                      <a:pt x="880095" y="766646"/>
                      <a:pt x="811020" y="723010"/>
                      <a:pt x="863600" y="749300"/>
                    </a:cubicBezTo>
                    <a:cubicBezTo>
                      <a:pt x="870426" y="752713"/>
                      <a:pt x="876300" y="757767"/>
                      <a:pt x="882650" y="762000"/>
                    </a:cubicBezTo>
                    <a:cubicBezTo>
                      <a:pt x="893827" y="795530"/>
                      <a:pt x="883431" y="777337"/>
                      <a:pt x="927100" y="806450"/>
                    </a:cubicBezTo>
                    <a:lnTo>
                      <a:pt x="946150" y="819150"/>
                    </a:lnTo>
                    <a:cubicBezTo>
                      <a:pt x="952500" y="823383"/>
                      <a:pt x="957960" y="829437"/>
                      <a:pt x="965200" y="831850"/>
                    </a:cubicBezTo>
                    <a:cubicBezTo>
                      <a:pt x="994489" y="841613"/>
                      <a:pt x="977686" y="836887"/>
                      <a:pt x="1016000" y="844550"/>
                    </a:cubicBezTo>
                    <a:cubicBezTo>
                      <a:pt x="1022350" y="848783"/>
                      <a:pt x="1028076" y="854150"/>
                      <a:pt x="1035050" y="857250"/>
                    </a:cubicBezTo>
                    <a:cubicBezTo>
                      <a:pt x="1074530" y="874797"/>
                      <a:pt x="1089703" y="871605"/>
                      <a:pt x="1136650" y="876300"/>
                    </a:cubicBezTo>
                    <a:cubicBezTo>
                      <a:pt x="1147030" y="879760"/>
                      <a:pt x="1168271" y="884984"/>
                      <a:pt x="1174750" y="895350"/>
                    </a:cubicBezTo>
                    <a:cubicBezTo>
                      <a:pt x="1205943" y="945259"/>
                      <a:pt x="1166562" y="926487"/>
                      <a:pt x="1206500" y="939800"/>
                    </a:cubicBezTo>
                    <a:lnTo>
                      <a:pt x="1219200" y="977900"/>
                    </a:lnTo>
                    <a:cubicBezTo>
                      <a:pt x="1221317" y="984250"/>
                      <a:pt x="1221837" y="991381"/>
                      <a:pt x="1225550" y="996950"/>
                    </a:cubicBezTo>
                    <a:cubicBezTo>
                      <a:pt x="1229783" y="1003300"/>
                      <a:pt x="1235150" y="1009026"/>
                      <a:pt x="1238250" y="1016000"/>
                    </a:cubicBezTo>
                    <a:cubicBezTo>
                      <a:pt x="1243687" y="1028233"/>
                      <a:pt x="1239811" y="1046674"/>
                      <a:pt x="1250950" y="1054100"/>
                    </a:cubicBezTo>
                    <a:cubicBezTo>
                      <a:pt x="1305545" y="1090496"/>
                      <a:pt x="1236470" y="1046860"/>
                      <a:pt x="1289050" y="1073150"/>
                    </a:cubicBezTo>
                    <a:cubicBezTo>
                      <a:pt x="1295876" y="1076563"/>
                      <a:pt x="1300860" y="1083437"/>
                      <a:pt x="1308100" y="1085850"/>
                    </a:cubicBezTo>
                    <a:cubicBezTo>
                      <a:pt x="1320314" y="1089921"/>
                      <a:pt x="1333500" y="1090083"/>
                      <a:pt x="1346200" y="1092200"/>
                    </a:cubicBezTo>
                    <a:lnTo>
                      <a:pt x="1384300" y="1149350"/>
                    </a:lnTo>
                    <a:cubicBezTo>
                      <a:pt x="1388533" y="1155700"/>
                      <a:pt x="1389760" y="1165987"/>
                      <a:pt x="1397000" y="1168400"/>
                    </a:cubicBezTo>
                    <a:lnTo>
                      <a:pt x="1416050" y="1174750"/>
                    </a:lnTo>
                    <a:cubicBezTo>
                      <a:pt x="1429905" y="1216314"/>
                      <a:pt x="1410662" y="1175520"/>
                      <a:pt x="1441450" y="1200150"/>
                    </a:cubicBezTo>
                    <a:cubicBezTo>
                      <a:pt x="1447409" y="1204918"/>
                      <a:pt x="1450737" y="1212374"/>
                      <a:pt x="1454150" y="1219200"/>
                    </a:cubicBezTo>
                    <a:cubicBezTo>
                      <a:pt x="1457143" y="1225187"/>
                      <a:pt x="1454688" y="1234929"/>
                      <a:pt x="1460500" y="1238250"/>
                    </a:cubicBezTo>
                    <a:cubicBezTo>
                      <a:pt x="1471679" y="1244638"/>
                      <a:pt x="1485796" y="1243252"/>
                      <a:pt x="1498600" y="1244600"/>
                    </a:cubicBezTo>
                    <a:cubicBezTo>
                      <a:pt x="1526046" y="1247489"/>
                      <a:pt x="1553633" y="1248833"/>
                      <a:pt x="1581150" y="1250950"/>
                    </a:cubicBezTo>
                    <a:cubicBezTo>
                      <a:pt x="1604741" y="1258814"/>
                      <a:pt x="1597708" y="1254613"/>
                      <a:pt x="1619250" y="1270000"/>
                    </a:cubicBezTo>
                    <a:cubicBezTo>
                      <a:pt x="1635218" y="1281406"/>
                      <a:pt x="1643962" y="1293078"/>
                      <a:pt x="1663700" y="1295400"/>
                    </a:cubicBezTo>
                    <a:cubicBezTo>
                      <a:pt x="1759620" y="1306685"/>
                      <a:pt x="1738948" y="1274445"/>
                      <a:pt x="1758950" y="13144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3" name="32 Forma libre"/>
              <p:cNvSpPr/>
              <p:nvPr/>
            </p:nvSpPr>
            <p:spPr>
              <a:xfrm>
                <a:off x="2990850" y="1793875"/>
                <a:ext cx="433387" cy="555625"/>
              </a:xfrm>
              <a:custGeom>
                <a:avLst/>
                <a:gdLst>
                  <a:gd name="connsiteX0" fmla="*/ 235463 w 433559"/>
                  <a:gd name="connsiteY0" fmla="*/ 3678 h 556128"/>
                  <a:gd name="connsiteX1" fmla="*/ 254513 w 433559"/>
                  <a:gd name="connsiteY1" fmla="*/ 67178 h 556128"/>
                  <a:gd name="connsiteX2" fmla="*/ 260863 w 433559"/>
                  <a:gd name="connsiteY2" fmla="*/ 86228 h 556128"/>
                  <a:gd name="connsiteX3" fmla="*/ 298963 w 433559"/>
                  <a:gd name="connsiteY3" fmla="*/ 117978 h 556128"/>
                  <a:gd name="connsiteX4" fmla="*/ 318013 w 433559"/>
                  <a:gd name="connsiteY4" fmla="*/ 124328 h 556128"/>
                  <a:gd name="connsiteX5" fmla="*/ 337063 w 433559"/>
                  <a:gd name="connsiteY5" fmla="*/ 162428 h 556128"/>
                  <a:gd name="connsiteX6" fmla="*/ 349763 w 433559"/>
                  <a:gd name="connsiteY6" fmla="*/ 200528 h 556128"/>
                  <a:gd name="connsiteX7" fmla="*/ 394213 w 433559"/>
                  <a:gd name="connsiteY7" fmla="*/ 213228 h 556128"/>
                  <a:gd name="connsiteX8" fmla="*/ 419613 w 433559"/>
                  <a:gd name="connsiteY8" fmla="*/ 270378 h 556128"/>
                  <a:gd name="connsiteX9" fmla="*/ 419613 w 433559"/>
                  <a:gd name="connsiteY9" fmla="*/ 340228 h 556128"/>
                  <a:gd name="connsiteX10" fmla="*/ 387863 w 433559"/>
                  <a:gd name="connsiteY10" fmla="*/ 346578 h 556128"/>
                  <a:gd name="connsiteX11" fmla="*/ 381513 w 433559"/>
                  <a:gd name="connsiteY11" fmla="*/ 365628 h 556128"/>
                  <a:gd name="connsiteX12" fmla="*/ 362463 w 433559"/>
                  <a:gd name="connsiteY12" fmla="*/ 371978 h 556128"/>
                  <a:gd name="connsiteX13" fmla="*/ 343413 w 433559"/>
                  <a:gd name="connsiteY13" fmla="*/ 384678 h 556128"/>
                  <a:gd name="connsiteX14" fmla="*/ 337063 w 433559"/>
                  <a:gd name="connsiteY14" fmla="*/ 403728 h 556128"/>
                  <a:gd name="connsiteX15" fmla="*/ 349763 w 433559"/>
                  <a:gd name="connsiteY15" fmla="*/ 467228 h 556128"/>
                  <a:gd name="connsiteX16" fmla="*/ 330713 w 433559"/>
                  <a:gd name="connsiteY16" fmla="*/ 511678 h 556128"/>
                  <a:gd name="connsiteX17" fmla="*/ 292613 w 433559"/>
                  <a:gd name="connsiteY17" fmla="*/ 524378 h 556128"/>
                  <a:gd name="connsiteX18" fmla="*/ 171963 w 433559"/>
                  <a:gd name="connsiteY18" fmla="*/ 537078 h 556128"/>
                  <a:gd name="connsiteX19" fmla="*/ 70363 w 433559"/>
                  <a:gd name="connsiteY19" fmla="*/ 537078 h 556128"/>
                  <a:gd name="connsiteX20" fmla="*/ 32263 w 433559"/>
                  <a:gd name="connsiteY20" fmla="*/ 524378 h 556128"/>
                  <a:gd name="connsiteX21" fmla="*/ 513 w 433559"/>
                  <a:gd name="connsiteY21" fmla="*/ 549778 h 556128"/>
                  <a:gd name="connsiteX22" fmla="*/ 513 w 433559"/>
                  <a:gd name="connsiteY22" fmla="*/ 556128 h 55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3559" h="556128">
                    <a:moveTo>
                      <a:pt x="235463" y="3678"/>
                    </a:moveTo>
                    <a:cubicBezTo>
                      <a:pt x="265644" y="94220"/>
                      <a:pt x="235319" y="0"/>
                      <a:pt x="254513" y="67178"/>
                    </a:cubicBezTo>
                    <a:cubicBezTo>
                      <a:pt x="256352" y="73614"/>
                      <a:pt x="257150" y="80659"/>
                      <a:pt x="260863" y="86228"/>
                    </a:cubicBezTo>
                    <a:cubicBezTo>
                      <a:pt x="267885" y="96761"/>
                      <a:pt x="287249" y="112121"/>
                      <a:pt x="298963" y="117978"/>
                    </a:cubicBezTo>
                    <a:cubicBezTo>
                      <a:pt x="304950" y="120971"/>
                      <a:pt x="311663" y="122211"/>
                      <a:pt x="318013" y="124328"/>
                    </a:cubicBezTo>
                    <a:cubicBezTo>
                      <a:pt x="341171" y="193803"/>
                      <a:pt x="304237" y="88570"/>
                      <a:pt x="337063" y="162428"/>
                    </a:cubicBezTo>
                    <a:cubicBezTo>
                      <a:pt x="342500" y="174661"/>
                      <a:pt x="337063" y="196295"/>
                      <a:pt x="349763" y="200528"/>
                    </a:cubicBezTo>
                    <a:cubicBezTo>
                      <a:pt x="377092" y="209638"/>
                      <a:pt x="362319" y="205255"/>
                      <a:pt x="394213" y="213228"/>
                    </a:cubicBezTo>
                    <a:cubicBezTo>
                      <a:pt x="409326" y="258568"/>
                      <a:pt x="399487" y="240189"/>
                      <a:pt x="419613" y="270378"/>
                    </a:cubicBezTo>
                    <a:cubicBezTo>
                      <a:pt x="421687" y="282825"/>
                      <a:pt x="433559" y="326282"/>
                      <a:pt x="419613" y="340228"/>
                    </a:cubicBezTo>
                    <a:cubicBezTo>
                      <a:pt x="411981" y="347860"/>
                      <a:pt x="398446" y="344461"/>
                      <a:pt x="387863" y="346578"/>
                    </a:cubicBezTo>
                    <a:cubicBezTo>
                      <a:pt x="385746" y="352928"/>
                      <a:pt x="386246" y="360895"/>
                      <a:pt x="381513" y="365628"/>
                    </a:cubicBezTo>
                    <a:cubicBezTo>
                      <a:pt x="376780" y="370361"/>
                      <a:pt x="368450" y="368985"/>
                      <a:pt x="362463" y="371978"/>
                    </a:cubicBezTo>
                    <a:cubicBezTo>
                      <a:pt x="355637" y="375391"/>
                      <a:pt x="349763" y="380445"/>
                      <a:pt x="343413" y="384678"/>
                    </a:cubicBezTo>
                    <a:cubicBezTo>
                      <a:pt x="341296" y="391028"/>
                      <a:pt x="337063" y="397035"/>
                      <a:pt x="337063" y="403728"/>
                    </a:cubicBezTo>
                    <a:cubicBezTo>
                      <a:pt x="337063" y="432914"/>
                      <a:pt x="341943" y="443768"/>
                      <a:pt x="349763" y="467228"/>
                    </a:cubicBezTo>
                    <a:cubicBezTo>
                      <a:pt x="346762" y="479230"/>
                      <a:pt x="343706" y="503557"/>
                      <a:pt x="330713" y="511678"/>
                    </a:cubicBezTo>
                    <a:cubicBezTo>
                      <a:pt x="319361" y="518773"/>
                      <a:pt x="305740" y="521753"/>
                      <a:pt x="292613" y="524378"/>
                    </a:cubicBezTo>
                    <a:cubicBezTo>
                      <a:pt x="231731" y="536554"/>
                      <a:pt x="271628" y="529959"/>
                      <a:pt x="171963" y="537078"/>
                    </a:cubicBezTo>
                    <a:cubicBezTo>
                      <a:pt x="130298" y="550966"/>
                      <a:pt x="144880" y="548844"/>
                      <a:pt x="70363" y="537078"/>
                    </a:cubicBezTo>
                    <a:cubicBezTo>
                      <a:pt x="57140" y="534990"/>
                      <a:pt x="32263" y="524378"/>
                      <a:pt x="32263" y="524378"/>
                    </a:cubicBezTo>
                    <a:cubicBezTo>
                      <a:pt x="3537" y="531560"/>
                      <a:pt x="7194" y="523056"/>
                      <a:pt x="513" y="549778"/>
                    </a:cubicBezTo>
                    <a:cubicBezTo>
                      <a:pt x="0" y="551831"/>
                      <a:pt x="513" y="554011"/>
                      <a:pt x="513" y="556128"/>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4" name="33 Forma libre"/>
              <p:cNvSpPr/>
              <p:nvPr/>
            </p:nvSpPr>
            <p:spPr>
              <a:xfrm>
                <a:off x="2755900" y="1797050"/>
                <a:ext cx="450850" cy="611187"/>
              </a:xfrm>
              <a:custGeom>
                <a:avLst/>
                <a:gdLst>
                  <a:gd name="connsiteX0" fmla="*/ 450850 w 450850"/>
                  <a:gd name="connsiteY0" fmla="*/ 0 h 611360"/>
                  <a:gd name="connsiteX1" fmla="*/ 215900 w 450850"/>
                  <a:gd name="connsiteY1" fmla="*/ 6350 h 611360"/>
                  <a:gd name="connsiteX2" fmla="*/ 196850 w 450850"/>
                  <a:gd name="connsiteY2" fmla="*/ 19050 h 611360"/>
                  <a:gd name="connsiteX3" fmla="*/ 177800 w 450850"/>
                  <a:gd name="connsiteY3" fmla="*/ 25400 h 611360"/>
                  <a:gd name="connsiteX4" fmla="*/ 38100 w 450850"/>
                  <a:gd name="connsiteY4" fmla="*/ 31750 h 611360"/>
                  <a:gd name="connsiteX5" fmla="*/ 31750 w 450850"/>
                  <a:gd name="connsiteY5" fmla="*/ 146050 h 611360"/>
                  <a:gd name="connsiteX6" fmla="*/ 12700 w 450850"/>
                  <a:gd name="connsiteY6" fmla="*/ 279400 h 611360"/>
                  <a:gd name="connsiteX7" fmla="*/ 0 w 450850"/>
                  <a:gd name="connsiteY7" fmla="*/ 298450 h 611360"/>
                  <a:gd name="connsiteX8" fmla="*/ 6350 w 450850"/>
                  <a:gd name="connsiteY8" fmla="*/ 317500 h 611360"/>
                  <a:gd name="connsiteX9" fmla="*/ 31750 w 450850"/>
                  <a:gd name="connsiteY9" fmla="*/ 323850 h 611360"/>
                  <a:gd name="connsiteX10" fmla="*/ 19050 w 450850"/>
                  <a:gd name="connsiteY10" fmla="*/ 476250 h 611360"/>
                  <a:gd name="connsiteX11" fmla="*/ 241300 w 450850"/>
                  <a:gd name="connsiteY11" fmla="*/ 539750 h 61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0850" h="611360">
                    <a:moveTo>
                      <a:pt x="450850" y="0"/>
                    </a:moveTo>
                    <a:cubicBezTo>
                      <a:pt x="372533" y="2117"/>
                      <a:pt x="294026" y="491"/>
                      <a:pt x="215900" y="6350"/>
                    </a:cubicBezTo>
                    <a:cubicBezTo>
                      <a:pt x="208290" y="6921"/>
                      <a:pt x="203676" y="15637"/>
                      <a:pt x="196850" y="19050"/>
                    </a:cubicBezTo>
                    <a:cubicBezTo>
                      <a:pt x="190863" y="22043"/>
                      <a:pt x="184472" y="24866"/>
                      <a:pt x="177800" y="25400"/>
                    </a:cubicBezTo>
                    <a:cubicBezTo>
                      <a:pt x="131334" y="29117"/>
                      <a:pt x="84667" y="29633"/>
                      <a:pt x="38100" y="31750"/>
                    </a:cubicBezTo>
                    <a:cubicBezTo>
                      <a:pt x="35983" y="69850"/>
                      <a:pt x="34058" y="107961"/>
                      <a:pt x="31750" y="146050"/>
                    </a:cubicBezTo>
                    <a:cubicBezTo>
                      <a:pt x="30644" y="164297"/>
                      <a:pt x="32882" y="249128"/>
                      <a:pt x="12700" y="279400"/>
                    </a:cubicBezTo>
                    <a:lnTo>
                      <a:pt x="0" y="298450"/>
                    </a:lnTo>
                    <a:cubicBezTo>
                      <a:pt x="2117" y="304800"/>
                      <a:pt x="1123" y="313319"/>
                      <a:pt x="6350" y="317500"/>
                    </a:cubicBezTo>
                    <a:cubicBezTo>
                      <a:pt x="13165" y="322952"/>
                      <a:pt x="30315" y="315242"/>
                      <a:pt x="31750" y="323850"/>
                    </a:cubicBezTo>
                    <a:cubicBezTo>
                      <a:pt x="37311" y="357214"/>
                      <a:pt x="25187" y="433291"/>
                      <a:pt x="19050" y="476250"/>
                    </a:cubicBezTo>
                    <a:cubicBezTo>
                      <a:pt x="32561" y="611360"/>
                      <a:pt x="4128" y="539750"/>
                      <a:pt x="241300" y="5397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5" name="34 Forma libre"/>
              <p:cNvSpPr/>
              <p:nvPr/>
            </p:nvSpPr>
            <p:spPr>
              <a:xfrm>
                <a:off x="4743450" y="3429000"/>
                <a:ext cx="869950" cy="192087"/>
              </a:xfrm>
              <a:custGeom>
                <a:avLst/>
                <a:gdLst>
                  <a:gd name="connsiteX0" fmla="*/ 869950 w 869950"/>
                  <a:gd name="connsiteY0" fmla="*/ 0 h 191330"/>
                  <a:gd name="connsiteX1" fmla="*/ 850900 w 869950"/>
                  <a:gd name="connsiteY1" fmla="*/ 12700 h 191330"/>
                  <a:gd name="connsiteX2" fmla="*/ 831850 w 869950"/>
                  <a:gd name="connsiteY2" fmla="*/ 50800 h 191330"/>
                  <a:gd name="connsiteX3" fmla="*/ 698500 w 869950"/>
                  <a:gd name="connsiteY3" fmla="*/ 57150 h 191330"/>
                  <a:gd name="connsiteX4" fmla="*/ 660400 w 869950"/>
                  <a:gd name="connsiteY4" fmla="*/ 63500 h 191330"/>
                  <a:gd name="connsiteX5" fmla="*/ 641350 w 869950"/>
                  <a:gd name="connsiteY5" fmla="*/ 69850 h 191330"/>
                  <a:gd name="connsiteX6" fmla="*/ 508000 w 869950"/>
                  <a:gd name="connsiteY6" fmla="*/ 76200 h 191330"/>
                  <a:gd name="connsiteX7" fmla="*/ 482600 w 869950"/>
                  <a:gd name="connsiteY7" fmla="*/ 82550 h 191330"/>
                  <a:gd name="connsiteX8" fmla="*/ 444500 w 869950"/>
                  <a:gd name="connsiteY8" fmla="*/ 107950 h 191330"/>
                  <a:gd name="connsiteX9" fmla="*/ 139700 w 869950"/>
                  <a:gd name="connsiteY9" fmla="*/ 120650 h 191330"/>
                  <a:gd name="connsiteX10" fmla="*/ 101600 w 869950"/>
                  <a:gd name="connsiteY10" fmla="*/ 133350 h 191330"/>
                  <a:gd name="connsiteX11" fmla="*/ 82550 w 869950"/>
                  <a:gd name="connsiteY11" fmla="*/ 139700 h 191330"/>
                  <a:gd name="connsiteX12" fmla="*/ 63500 w 869950"/>
                  <a:gd name="connsiteY12" fmla="*/ 152400 h 191330"/>
                  <a:gd name="connsiteX13" fmla="*/ 50800 w 869950"/>
                  <a:gd name="connsiteY13" fmla="*/ 171450 h 191330"/>
                  <a:gd name="connsiteX14" fmla="*/ 12700 w 869950"/>
                  <a:gd name="connsiteY14" fmla="*/ 190500 h 191330"/>
                  <a:gd name="connsiteX15" fmla="*/ 0 w 869950"/>
                  <a:gd name="connsiteY15" fmla="*/ 190500 h 19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9950" h="191330">
                    <a:moveTo>
                      <a:pt x="869950" y="0"/>
                    </a:moveTo>
                    <a:cubicBezTo>
                      <a:pt x="863600" y="4233"/>
                      <a:pt x="855668" y="6741"/>
                      <a:pt x="850900" y="12700"/>
                    </a:cubicBezTo>
                    <a:cubicBezTo>
                      <a:pt x="845624" y="19294"/>
                      <a:pt x="844286" y="48637"/>
                      <a:pt x="831850" y="50800"/>
                    </a:cubicBezTo>
                    <a:cubicBezTo>
                      <a:pt x="788008" y="58425"/>
                      <a:pt x="742950" y="55033"/>
                      <a:pt x="698500" y="57150"/>
                    </a:cubicBezTo>
                    <a:cubicBezTo>
                      <a:pt x="685800" y="59267"/>
                      <a:pt x="672969" y="60707"/>
                      <a:pt x="660400" y="63500"/>
                    </a:cubicBezTo>
                    <a:cubicBezTo>
                      <a:pt x="653866" y="64952"/>
                      <a:pt x="648020" y="69294"/>
                      <a:pt x="641350" y="69850"/>
                    </a:cubicBezTo>
                    <a:cubicBezTo>
                      <a:pt x="597003" y="73546"/>
                      <a:pt x="552450" y="74083"/>
                      <a:pt x="508000" y="76200"/>
                    </a:cubicBezTo>
                    <a:cubicBezTo>
                      <a:pt x="499533" y="78317"/>
                      <a:pt x="490406" y="78647"/>
                      <a:pt x="482600" y="82550"/>
                    </a:cubicBezTo>
                    <a:cubicBezTo>
                      <a:pt x="468948" y="89376"/>
                      <a:pt x="459688" y="106431"/>
                      <a:pt x="444500" y="107950"/>
                    </a:cubicBezTo>
                    <a:cubicBezTo>
                      <a:pt x="300938" y="122306"/>
                      <a:pt x="402265" y="113740"/>
                      <a:pt x="139700" y="120650"/>
                    </a:cubicBezTo>
                    <a:lnTo>
                      <a:pt x="101600" y="133350"/>
                    </a:lnTo>
                    <a:cubicBezTo>
                      <a:pt x="95250" y="135467"/>
                      <a:pt x="88119" y="135987"/>
                      <a:pt x="82550" y="139700"/>
                    </a:cubicBezTo>
                    <a:lnTo>
                      <a:pt x="63500" y="152400"/>
                    </a:lnTo>
                    <a:cubicBezTo>
                      <a:pt x="59267" y="158750"/>
                      <a:pt x="56196" y="166054"/>
                      <a:pt x="50800" y="171450"/>
                    </a:cubicBezTo>
                    <a:cubicBezTo>
                      <a:pt x="41435" y="180815"/>
                      <a:pt x="25612" y="187918"/>
                      <a:pt x="12700" y="190500"/>
                    </a:cubicBezTo>
                    <a:cubicBezTo>
                      <a:pt x="8549" y="191330"/>
                      <a:pt x="4233" y="190500"/>
                      <a:pt x="0" y="19050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6" name="35 Forma libre"/>
              <p:cNvSpPr/>
              <p:nvPr/>
            </p:nvSpPr>
            <p:spPr>
              <a:xfrm>
                <a:off x="5619750" y="2609850"/>
                <a:ext cx="450850" cy="819150"/>
              </a:xfrm>
              <a:custGeom>
                <a:avLst/>
                <a:gdLst>
                  <a:gd name="connsiteX0" fmla="*/ 63500 w 451571"/>
                  <a:gd name="connsiteY0" fmla="*/ 0 h 819150"/>
                  <a:gd name="connsiteX1" fmla="*/ 44450 w 451571"/>
                  <a:gd name="connsiteY1" fmla="*/ 63500 h 819150"/>
                  <a:gd name="connsiteX2" fmla="*/ 63500 w 451571"/>
                  <a:gd name="connsiteY2" fmla="*/ 69850 h 819150"/>
                  <a:gd name="connsiteX3" fmla="*/ 88900 w 451571"/>
                  <a:gd name="connsiteY3" fmla="*/ 127000 h 819150"/>
                  <a:gd name="connsiteX4" fmla="*/ 107950 w 451571"/>
                  <a:gd name="connsiteY4" fmla="*/ 133350 h 819150"/>
                  <a:gd name="connsiteX5" fmla="*/ 177800 w 451571"/>
                  <a:gd name="connsiteY5" fmla="*/ 152400 h 819150"/>
                  <a:gd name="connsiteX6" fmla="*/ 203200 w 451571"/>
                  <a:gd name="connsiteY6" fmla="*/ 190500 h 819150"/>
                  <a:gd name="connsiteX7" fmla="*/ 234950 w 451571"/>
                  <a:gd name="connsiteY7" fmla="*/ 222250 h 819150"/>
                  <a:gd name="connsiteX8" fmla="*/ 254000 w 451571"/>
                  <a:gd name="connsiteY8" fmla="*/ 228600 h 819150"/>
                  <a:gd name="connsiteX9" fmla="*/ 273050 w 451571"/>
                  <a:gd name="connsiteY9" fmla="*/ 266700 h 819150"/>
                  <a:gd name="connsiteX10" fmla="*/ 285750 w 451571"/>
                  <a:gd name="connsiteY10" fmla="*/ 317500 h 819150"/>
                  <a:gd name="connsiteX11" fmla="*/ 311150 w 451571"/>
                  <a:gd name="connsiteY11" fmla="*/ 355600 h 819150"/>
                  <a:gd name="connsiteX12" fmla="*/ 342900 w 451571"/>
                  <a:gd name="connsiteY12" fmla="*/ 419100 h 819150"/>
                  <a:gd name="connsiteX13" fmla="*/ 342900 w 451571"/>
                  <a:gd name="connsiteY13" fmla="*/ 419100 h 819150"/>
                  <a:gd name="connsiteX14" fmla="*/ 349250 w 451571"/>
                  <a:gd name="connsiteY14" fmla="*/ 438150 h 819150"/>
                  <a:gd name="connsiteX15" fmla="*/ 368300 w 451571"/>
                  <a:gd name="connsiteY15" fmla="*/ 444500 h 819150"/>
                  <a:gd name="connsiteX16" fmla="*/ 393700 w 451571"/>
                  <a:gd name="connsiteY16" fmla="*/ 501650 h 819150"/>
                  <a:gd name="connsiteX17" fmla="*/ 400050 w 451571"/>
                  <a:gd name="connsiteY17" fmla="*/ 527050 h 819150"/>
                  <a:gd name="connsiteX18" fmla="*/ 425450 w 451571"/>
                  <a:gd name="connsiteY18" fmla="*/ 539750 h 819150"/>
                  <a:gd name="connsiteX19" fmla="*/ 438150 w 451571"/>
                  <a:gd name="connsiteY19" fmla="*/ 558800 h 819150"/>
                  <a:gd name="connsiteX20" fmla="*/ 438150 w 451571"/>
                  <a:gd name="connsiteY20" fmla="*/ 647700 h 819150"/>
                  <a:gd name="connsiteX21" fmla="*/ 419100 w 451571"/>
                  <a:gd name="connsiteY21" fmla="*/ 660400 h 819150"/>
                  <a:gd name="connsiteX22" fmla="*/ 400050 w 451571"/>
                  <a:gd name="connsiteY22" fmla="*/ 679450 h 819150"/>
                  <a:gd name="connsiteX23" fmla="*/ 387350 w 451571"/>
                  <a:gd name="connsiteY23" fmla="*/ 698500 h 819150"/>
                  <a:gd name="connsiteX24" fmla="*/ 368300 w 451571"/>
                  <a:gd name="connsiteY24" fmla="*/ 736600 h 819150"/>
                  <a:gd name="connsiteX25" fmla="*/ 342900 w 451571"/>
                  <a:gd name="connsiteY25" fmla="*/ 742950 h 819150"/>
                  <a:gd name="connsiteX26" fmla="*/ 323850 w 451571"/>
                  <a:gd name="connsiteY26" fmla="*/ 749300 h 819150"/>
                  <a:gd name="connsiteX27" fmla="*/ 304800 w 451571"/>
                  <a:gd name="connsiteY27" fmla="*/ 768350 h 819150"/>
                  <a:gd name="connsiteX28" fmla="*/ 120650 w 451571"/>
                  <a:gd name="connsiteY28" fmla="*/ 787400 h 819150"/>
                  <a:gd name="connsiteX29" fmla="*/ 57150 w 451571"/>
                  <a:gd name="connsiteY29" fmla="*/ 800100 h 819150"/>
                  <a:gd name="connsiteX30" fmla="*/ 19050 w 451571"/>
                  <a:gd name="connsiteY30" fmla="*/ 812800 h 819150"/>
                  <a:gd name="connsiteX31" fmla="*/ 0 w 451571"/>
                  <a:gd name="connsiteY31" fmla="*/ 81915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51571" h="819150">
                    <a:moveTo>
                      <a:pt x="63500" y="0"/>
                    </a:moveTo>
                    <a:cubicBezTo>
                      <a:pt x="50839" y="18991"/>
                      <a:pt x="24346" y="38370"/>
                      <a:pt x="44450" y="63500"/>
                    </a:cubicBezTo>
                    <a:cubicBezTo>
                      <a:pt x="48631" y="68727"/>
                      <a:pt x="57150" y="67733"/>
                      <a:pt x="63500" y="69850"/>
                    </a:cubicBezTo>
                    <a:cubicBezTo>
                      <a:pt x="67381" y="81492"/>
                      <a:pt x="75178" y="116022"/>
                      <a:pt x="88900" y="127000"/>
                    </a:cubicBezTo>
                    <a:cubicBezTo>
                      <a:pt x="94127" y="131181"/>
                      <a:pt x="101492" y="131589"/>
                      <a:pt x="107950" y="133350"/>
                    </a:cubicBezTo>
                    <a:cubicBezTo>
                      <a:pt x="186729" y="154835"/>
                      <a:pt x="133952" y="137784"/>
                      <a:pt x="177800" y="152400"/>
                    </a:cubicBezTo>
                    <a:lnTo>
                      <a:pt x="203200" y="190500"/>
                    </a:lnTo>
                    <a:cubicBezTo>
                      <a:pt x="215900" y="209550"/>
                      <a:pt x="213783" y="211667"/>
                      <a:pt x="234950" y="222250"/>
                    </a:cubicBezTo>
                    <a:cubicBezTo>
                      <a:pt x="240937" y="225243"/>
                      <a:pt x="247650" y="226483"/>
                      <a:pt x="254000" y="228600"/>
                    </a:cubicBezTo>
                    <a:cubicBezTo>
                      <a:pt x="266416" y="247224"/>
                      <a:pt x="267792" y="245668"/>
                      <a:pt x="273050" y="266700"/>
                    </a:cubicBezTo>
                    <a:cubicBezTo>
                      <a:pt x="275609" y="276936"/>
                      <a:pt x="279152" y="305624"/>
                      <a:pt x="285750" y="317500"/>
                    </a:cubicBezTo>
                    <a:cubicBezTo>
                      <a:pt x="293163" y="330843"/>
                      <a:pt x="311150" y="355600"/>
                      <a:pt x="311150" y="355600"/>
                    </a:cubicBezTo>
                    <a:cubicBezTo>
                      <a:pt x="321202" y="395808"/>
                      <a:pt x="312659" y="373738"/>
                      <a:pt x="342900" y="419100"/>
                    </a:cubicBezTo>
                    <a:lnTo>
                      <a:pt x="342900" y="419100"/>
                    </a:lnTo>
                    <a:cubicBezTo>
                      <a:pt x="345017" y="425450"/>
                      <a:pt x="344517" y="433417"/>
                      <a:pt x="349250" y="438150"/>
                    </a:cubicBezTo>
                    <a:cubicBezTo>
                      <a:pt x="353983" y="442883"/>
                      <a:pt x="361950" y="442383"/>
                      <a:pt x="368300" y="444500"/>
                    </a:cubicBezTo>
                    <a:cubicBezTo>
                      <a:pt x="384979" y="469519"/>
                      <a:pt x="384632" y="465378"/>
                      <a:pt x="393700" y="501650"/>
                    </a:cubicBezTo>
                    <a:cubicBezTo>
                      <a:pt x="395817" y="510117"/>
                      <a:pt x="394463" y="520346"/>
                      <a:pt x="400050" y="527050"/>
                    </a:cubicBezTo>
                    <a:cubicBezTo>
                      <a:pt x="406110" y="534322"/>
                      <a:pt x="416983" y="535517"/>
                      <a:pt x="425450" y="539750"/>
                    </a:cubicBezTo>
                    <a:cubicBezTo>
                      <a:pt x="429683" y="546100"/>
                      <a:pt x="434737" y="551974"/>
                      <a:pt x="438150" y="558800"/>
                    </a:cubicBezTo>
                    <a:cubicBezTo>
                      <a:pt x="451571" y="585642"/>
                      <a:pt x="446231" y="621437"/>
                      <a:pt x="438150" y="647700"/>
                    </a:cubicBezTo>
                    <a:cubicBezTo>
                      <a:pt x="435906" y="654994"/>
                      <a:pt x="424963" y="655514"/>
                      <a:pt x="419100" y="660400"/>
                    </a:cubicBezTo>
                    <a:cubicBezTo>
                      <a:pt x="412201" y="666149"/>
                      <a:pt x="405799" y="672551"/>
                      <a:pt x="400050" y="679450"/>
                    </a:cubicBezTo>
                    <a:cubicBezTo>
                      <a:pt x="395164" y="685313"/>
                      <a:pt x="390763" y="691674"/>
                      <a:pt x="387350" y="698500"/>
                    </a:cubicBezTo>
                    <a:cubicBezTo>
                      <a:pt x="381011" y="711178"/>
                      <a:pt x="381949" y="727501"/>
                      <a:pt x="368300" y="736600"/>
                    </a:cubicBezTo>
                    <a:cubicBezTo>
                      <a:pt x="361038" y="741441"/>
                      <a:pt x="351291" y="740552"/>
                      <a:pt x="342900" y="742950"/>
                    </a:cubicBezTo>
                    <a:cubicBezTo>
                      <a:pt x="336464" y="744789"/>
                      <a:pt x="330200" y="747183"/>
                      <a:pt x="323850" y="749300"/>
                    </a:cubicBezTo>
                    <a:cubicBezTo>
                      <a:pt x="317500" y="755650"/>
                      <a:pt x="311699" y="762601"/>
                      <a:pt x="304800" y="768350"/>
                    </a:cubicBezTo>
                    <a:cubicBezTo>
                      <a:pt x="253528" y="811076"/>
                      <a:pt x="195213" y="784532"/>
                      <a:pt x="120650" y="787400"/>
                    </a:cubicBezTo>
                    <a:cubicBezTo>
                      <a:pt x="67822" y="805009"/>
                      <a:pt x="152006" y="778210"/>
                      <a:pt x="57150" y="800100"/>
                    </a:cubicBezTo>
                    <a:cubicBezTo>
                      <a:pt x="44106" y="803110"/>
                      <a:pt x="31750" y="808567"/>
                      <a:pt x="19050" y="812800"/>
                    </a:cubicBezTo>
                    <a:lnTo>
                      <a:pt x="0" y="81915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7" name="36 Forma libre"/>
              <p:cNvSpPr/>
              <p:nvPr/>
            </p:nvSpPr>
            <p:spPr>
              <a:xfrm>
                <a:off x="6604000" y="4375150"/>
                <a:ext cx="209550" cy="723900"/>
              </a:xfrm>
              <a:custGeom>
                <a:avLst/>
                <a:gdLst>
                  <a:gd name="connsiteX0" fmla="*/ 209550 w 209550"/>
                  <a:gd name="connsiteY0" fmla="*/ 0 h 723900"/>
                  <a:gd name="connsiteX1" fmla="*/ 203200 w 209550"/>
                  <a:gd name="connsiteY1" fmla="*/ 19050 h 723900"/>
                  <a:gd name="connsiteX2" fmla="*/ 165100 w 209550"/>
                  <a:gd name="connsiteY2" fmla="*/ 50800 h 723900"/>
                  <a:gd name="connsiteX3" fmla="*/ 158750 w 209550"/>
                  <a:gd name="connsiteY3" fmla="*/ 69850 h 723900"/>
                  <a:gd name="connsiteX4" fmla="*/ 95250 w 209550"/>
                  <a:gd name="connsiteY4" fmla="*/ 88900 h 723900"/>
                  <a:gd name="connsiteX5" fmla="*/ 38100 w 209550"/>
                  <a:gd name="connsiteY5" fmla="*/ 95250 h 723900"/>
                  <a:gd name="connsiteX6" fmla="*/ 25400 w 209550"/>
                  <a:gd name="connsiteY6" fmla="*/ 127000 h 723900"/>
                  <a:gd name="connsiteX7" fmla="*/ 12700 w 209550"/>
                  <a:gd name="connsiteY7" fmla="*/ 146050 h 723900"/>
                  <a:gd name="connsiteX8" fmla="*/ 19050 w 209550"/>
                  <a:gd name="connsiteY8" fmla="*/ 184150 h 723900"/>
                  <a:gd name="connsiteX9" fmla="*/ 25400 w 209550"/>
                  <a:gd name="connsiteY9" fmla="*/ 203200 h 723900"/>
                  <a:gd name="connsiteX10" fmla="*/ 19050 w 209550"/>
                  <a:gd name="connsiteY10" fmla="*/ 266700 h 723900"/>
                  <a:gd name="connsiteX11" fmla="*/ 6350 w 209550"/>
                  <a:gd name="connsiteY11" fmla="*/ 304800 h 723900"/>
                  <a:gd name="connsiteX12" fmla="*/ 0 w 209550"/>
                  <a:gd name="connsiteY12" fmla="*/ 323850 h 723900"/>
                  <a:gd name="connsiteX13" fmla="*/ 19050 w 209550"/>
                  <a:gd name="connsiteY13" fmla="*/ 336550 h 723900"/>
                  <a:gd name="connsiteX14" fmla="*/ 31750 w 209550"/>
                  <a:gd name="connsiteY14" fmla="*/ 381000 h 723900"/>
                  <a:gd name="connsiteX15" fmla="*/ 31750 w 209550"/>
                  <a:gd name="connsiteY15" fmla="*/ 622300 h 723900"/>
                  <a:gd name="connsiteX16" fmla="*/ 25400 w 209550"/>
                  <a:gd name="connsiteY16" fmla="*/ 7239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723900">
                    <a:moveTo>
                      <a:pt x="209550" y="0"/>
                    </a:moveTo>
                    <a:cubicBezTo>
                      <a:pt x="207433" y="6350"/>
                      <a:pt x="206913" y="13481"/>
                      <a:pt x="203200" y="19050"/>
                    </a:cubicBezTo>
                    <a:cubicBezTo>
                      <a:pt x="193421" y="33718"/>
                      <a:pt x="179157" y="41429"/>
                      <a:pt x="165100" y="50800"/>
                    </a:cubicBezTo>
                    <a:cubicBezTo>
                      <a:pt x="162983" y="57150"/>
                      <a:pt x="162931" y="64623"/>
                      <a:pt x="158750" y="69850"/>
                    </a:cubicBezTo>
                    <a:cubicBezTo>
                      <a:pt x="144003" y="88284"/>
                      <a:pt x="114394" y="86507"/>
                      <a:pt x="95250" y="88900"/>
                    </a:cubicBezTo>
                    <a:cubicBezTo>
                      <a:pt x="76231" y="91277"/>
                      <a:pt x="57150" y="93133"/>
                      <a:pt x="38100" y="95250"/>
                    </a:cubicBezTo>
                    <a:cubicBezTo>
                      <a:pt x="680" y="107723"/>
                      <a:pt x="30583" y="90721"/>
                      <a:pt x="25400" y="127000"/>
                    </a:cubicBezTo>
                    <a:cubicBezTo>
                      <a:pt x="24321" y="134555"/>
                      <a:pt x="16933" y="139700"/>
                      <a:pt x="12700" y="146050"/>
                    </a:cubicBezTo>
                    <a:cubicBezTo>
                      <a:pt x="14817" y="158750"/>
                      <a:pt x="16257" y="171581"/>
                      <a:pt x="19050" y="184150"/>
                    </a:cubicBezTo>
                    <a:cubicBezTo>
                      <a:pt x="20502" y="190684"/>
                      <a:pt x="25400" y="196507"/>
                      <a:pt x="25400" y="203200"/>
                    </a:cubicBezTo>
                    <a:cubicBezTo>
                      <a:pt x="25400" y="224472"/>
                      <a:pt x="22970" y="245792"/>
                      <a:pt x="19050" y="266700"/>
                    </a:cubicBezTo>
                    <a:cubicBezTo>
                      <a:pt x="16583" y="279858"/>
                      <a:pt x="10583" y="292100"/>
                      <a:pt x="6350" y="304800"/>
                    </a:cubicBezTo>
                    <a:lnTo>
                      <a:pt x="0" y="323850"/>
                    </a:lnTo>
                    <a:cubicBezTo>
                      <a:pt x="6350" y="328083"/>
                      <a:pt x="14282" y="330591"/>
                      <a:pt x="19050" y="336550"/>
                    </a:cubicBezTo>
                    <a:cubicBezTo>
                      <a:pt x="22363" y="340691"/>
                      <a:pt x="31335" y="379341"/>
                      <a:pt x="31750" y="381000"/>
                    </a:cubicBezTo>
                    <a:cubicBezTo>
                      <a:pt x="16430" y="518884"/>
                      <a:pt x="31750" y="355899"/>
                      <a:pt x="31750" y="622300"/>
                    </a:cubicBezTo>
                    <a:cubicBezTo>
                      <a:pt x="31750" y="656233"/>
                      <a:pt x="25400" y="723900"/>
                      <a:pt x="25400" y="72390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8" name="37 Forma libre"/>
              <p:cNvSpPr/>
              <p:nvPr/>
            </p:nvSpPr>
            <p:spPr>
              <a:xfrm>
                <a:off x="6489700" y="6229350"/>
                <a:ext cx="1403350" cy="241300"/>
              </a:xfrm>
              <a:custGeom>
                <a:avLst/>
                <a:gdLst>
                  <a:gd name="connsiteX0" fmla="*/ 1403350 w 1403350"/>
                  <a:gd name="connsiteY0" fmla="*/ 0 h 241300"/>
                  <a:gd name="connsiteX1" fmla="*/ 1320800 w 1403350"/>
                  <a:gd name="connsiteY1" fmla="*/ 19050 h 241300"/>
                  <a:gd name="connsiteX2" fmla="*/ 1301750 w 1403350"/>
                  <a:gd name="connsiteY2" fmla="*/ 31750 h 241300"/>
                  <a:gd name="connsiteX3" fmla="*/ 1263650 w 1403350"/>
                  <a:gd name="connsiteY3" fmla="*/ 44450 h 241300"/>
                  <a:gd name="connsiteX4" fmla="*/ 1244600 w 1403350"/>
                  <a:gd name="connsiteY4" fmla="*/ 50800 h 241300"/>
                  <a:gd name="connsiteX5" fmla="*/ 1225550 w 1403350"/>
                  <a:gd name="connsiteY5" fmla="*/ 57150 h 241300"/>
                  <a:gd name="connsiteX6" fmla="*/ 1174750 w 1403350"/>
                  <a:gd name="connsiteY6" fmla="*/ 69850 h 241300"/>
                  <a:gd name="connsiteX7" fmla="*/ 1149350 w 1403350"/>
                  <a:gd name="connsiteY7" fmla="*/ 76200 h 241300"/>
                  <a:gd name="connsiteX8" fmla="*/ 1111250 w 1403350"/>
                  <a:gd name="connsiteY8" fmla="*/ 88900 h 241300"/>
                  <a:gd name="connsiteX9" fmla="*/ 1092200 w 1403350"/>
                  <a:gd name="connsiteY9" fmla="*/ 101600 h 241300"/>
                  <a:gd name="connsiteX10" fmla="*/ 1066800 w 1403350"/>
                  <a:gd name="connsiteY10" fmla="*/ 107950 h 241300"/>
                  <a:gd name="connsiteX11" fmla="*/ 1016000 w 1403350"/>
                  <a:gd name="connsiteY11" fmla="*/ 120650 h 241300"/>
                  <a:gd name="connsiteX12" fmla="*/ 996950 w 1403350"/>
                  <a:gd name="connsiteY12" fmla="*/ 133350 h 241300"/>
                  <a:gd name="connsiteX13" fmla="*/ 977900 w 1403350"/>
                  <a:gd name="connsiteY13" fmla="*/ 139700 h 241300"/>
                  <a:gd name="connsiteX14" fmla="*/ 965200 w 1403350"/>
                  <a:gd name="connsiteY14" fmla="*/ 158750 h 241300"/>
                  <a:gd name="connsiteX15" fmla="*/ 946150 w 1403350"/>
                  <a:gd name="connsiteY15" fmla="*/ 165100 h 241300"/>
                  <a:gd name="connsiteX16" fmla="*/ 901700 w 1403350"/>
                  <a:gd name="connsiteY16" fmla="*/ 171450 h 241300"/>
                  <a:gd name="connsiteX17" fmla="*/ 882650 w 1403350"/>
                  <a:gd name="connsiteY17" fmla="*/ 184150 h 241300"/>
                  <a:gd name="connsiteX18" fmla="*/ 762000 w 1403350"/>
                  <a:gd name="connsiteY18" fmla="*/ 203200 h 241300"/>
                  <a:gd name="connsiteX19" fmla="*/ 723900 w 1403350"/>
                  <a:gd name="connsiteY19" fmla="*/ 209550 h 241300"/>
                  <a:gd name="connsiteX20" fmla="*/ 685800 w 1403350"/>
                  <a:gd name="connsiteY20" fmla="*/ 228600 h 241300"/>
                  <a:gd name="connsiteX21" fmla="*/ 609600 w 1403350"/>
                  <a:gd name="connsiteY21" fmla="*/ 234950 h 241300"/>
                  <a:gd name="connsiteX22" fmla="*/ 571500 w 1403350"/>
                  <a:gd name="connsiteY22" fmla="*/ 241300 h 241300"/>
                  <a:gd name="connsiteX23" fmla="*/ 266700 w 1403350"/>
                  <a:gd name="connsiteY23" fmla="*/ 234950 h 241300"/>
                  <a:gd name="connsiteX24" fmla="*/ 190500 w 1403350"/>
                  <a:gd name="connsiteY24" fmla="*/ 228600 h 241300"/>
                  <a:gd name="connsiteX25" fmla="*/ 0 w 1403350"/>
                  <a:gd name="connsiteY25" fmla="*/ 23495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03350" h="241300">
                    <a:moveTo>
                      <a:pt x="1403350" y="0"/>
                    </a:moveTo>
                    <a:cubicBezTo>
                      <a:pt x="1382857" y="2928"/>
                      <a:pt x="1339818" y="6371"/>
                      <a:pt x="1320800" y="19050"/>
                    </a:cubicBezTo>
                    <a:cubicBezTo>
                      <a:pt x="1314450" y="23283"/>
                      <a:pt x="1308724" y="28650"/>
                      <a:pt x="1301750" y="31750"/>
                    </a:cubicBezTo>
                    <a:cubicBezTo>
                      <a:pt x="1289517" y="37187"/>
                      <a:pt x="1276350" y="40217"/>
                      <a:pt x="1263650" y="44450"/>
                    </a:cubicBezTo>
                    <a:lnTo>
                      <a:pt x="1244600" y="50800"/>
                    </a:lnTo>
                    <a:cubicBezTo>
                      <a:pt x="1238250" y="52917"/>
                      <a:pt x="1232114" y="55837"/>
                      <a:pt x="1225550" y="57150"/>
                    </a:cubicBezTo>
                    <a:cubicBezTo>
                      <a:pt x="1160999" y="70060"/>
                      <a:pt x="1220311" y="56833"/>
                      <a:pt x="1174750" y="69850"/>
                    </a:cubicBezTo>
                    <a:cubicBezTo>
                      <a:pt x="1166359" y="72248"/>
                      <a:pt x="1157709" y="73692"/>
                      <a:pt x="1149350" y="76200"/>
                    </a:cubicBezTo>
                    <a:cubicBezTo>
                      <a:pt x="1136528" y="80047"/>
                      <a:pt x="1122389" y="81474"/>
                      <a:pt x="1111250" y="88900"/>
                    </a:cubicBezTo>
                    <a:cubicBezTo>
                      <a:pt x="1104900" y="93133"/>
                      <a:pt x="1099215" y="98594"/>
                      <a:pt x="1092200" y="101600"/>
                    </a:cubicBezTo>
                    <a:cubicBezTo>
                      <a:pt x="1084178" y="105038"/>
                      <a:pt x="1075191" y="105552"/>
                      <a:pt x="1066800" y="107950"/>
                    </a:cubicBezTo>
                    <a:cubicBezTo>
                      <a:pt x="1021239" y="120967"/>
                      <a:pt x="1080551" y="107740"/>
                      <a:pt x="1016000" y="120650"/>
                    </a:cubicBezTo>
                    <a:cubicBezTo>
                      <a:pt x="1009650" y="124883"/>
                      <a:pt x="1003776" y="129937"/>
                      <a:pt x="996950" y="133350"/>
                    </a:cubicBezTo>
                    <a:cubicBezTo>
                      <a:pt x="990963" y="136343"/>
                      <a:pt x="983127" y="135519"/>
                      <a:pt x="977900" y="139700"/>
                    </a:cubicBezTo>
                    <a:cubicBezTo>
                      <a:pt x="971941" y="144468"/>
                      <a:pt x="971159" y="153982"/>
                      <a:pt x="965200" y="158750"/>
                    </a:cubicBezTo>
                    <a:cubicBezTo>
                      <a:pt x="959973" y="162931"/>
                      <a:pt x="952714" y="163787"/>
                      <a:pt x="946150" y="165100"/>
                    </a:cubicBezTo>
                    <a:cubicBezTo>
                      <a:pt x="931474" y="168035"/>
                      <a:pt x="916517" y="169333"/>
                      <a:pt x="901700" y="171450"/>
                    </a:cubicBezTo>
                    <a:cubicBezTo>
                      <a:pt x="895350" y="175683"/>
                      <a:pt x="889624" y="181050"/>
                      <a:pt x="882650" y="184150"/>
                    </a:cubicBezTo>
                    <a:cubicBezTo>
                      <a:pt x="837802" y="204082"/>
                      <a:pt x="817833" y="198905"/>
                      <a:pt x="762000" y="203200"/>
                    </a:cubicBezTo>
                    <a:cubicBezTo>
                      <a:pt x="749300" y="205317"/>
                      <a:pt x="736114" y="205479"/>
                      <a:pt x="723900" y="209550"/>
                    </a:cubicBezTo>
                    <a:cubicBezTo>
                      <a:pt x="688224" y="221442"/>
                      <a:pt x="721788" y="223802"/>
                      <a:pt x="685800" y="228600"/>
                    </a:cubicBezTo>
                    <a:cubicBezTo>
                      <a:pt x="660536" y="231969"/>
                      <a:pt x="634932" y="232135"/>
                      <a:pt x="609600" y="234950"/>
                    </a:cubicBezTo>
                    <a:cubicBezTo>
                      <a:pt x="596804" y="236372"/>
                      <a:pt x="584200" y="239183"/>
                      <a:pt x="571500" y="241300"/>
                    </a:cubicBezTo>
                    <a:lnTo>
                      <a:pt x="266700" y="234950"/>
                    </a:lnTo>
                    <a:cubicBezTo>
                      <a:pt x="241226" y="234101"/>
                      <a:pt x="215988" y="228600"/>
                      <a:pt x="190500" y="228600"/>
                    </a:cubicBezTo>
                    <a:cubicBezTo>
                      <a:pt x="126965" y="228600"/>
                      <a:pt x="0" y="234950"/>
                      <a:pt x="0" y="2349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39" name="38 Forma libre"/>
            <p:cNvSpPr/>
            <p:nvPr/>
          </p:nvSpPr>
          <p:spPr>
            <a:xfrm>
              <a:off x="6115050" y="5154613"/>
              <a:ext cx="295275" cy="342900"/>
            </a:xfrm>
            <a:custGeom>
              <a:avLst/>
              <a:gdLst>
                <a:gd name="connsiteX0" fmla="*/ 290946 w 294834"/>
                <a:gd name="connsiteY0" fmla="*/ 0 h 344384"/>
                <a:gd name="connsiteX1" fmla="*/ 285008 w 294834"/>
                <a:gd name="connsiteY1" fmla="*/ 77190 h 344384"/>
                <a:gd name="connsiteX2" fmla="*/ 249382 w 294834"/>
                <a:gd name="connsiteY2" fmla="*/ 100940 h 344384"/>
                <a:gd name="connsiteX3" fmla="*/ 243444 w 294834"/>
                <a:gd name="connsiteY3" fmla="*/ 118753 h 344384"/>
                <a:gd name="connsiteX4" fmla="*/ 231569 w 294834"/>
                <a:gd name="connsiteY4" fmla="*/ 136566 h 344384"/>
                <a:gd name="connsiteX5" fmla="*/ 213756 w 294834"/>
                <a:gd name="connsiteY5" fmla="*/ 195943 h 344384"/>
                <a:gd name="connsiteX6" fmla="*/ 195943 w 294834"/>
                <a:gd name="connsiteY6" fmla="*/ 201880 h 344384"/>
                <a:gd name="connsiteX7" fmla="*/ 184068 w 294834"/>
                <a:gd name="connsiteY7" fmla="*/ 213756 h 344384"/>
                <a:gd name="connsiteX8" fmla="*/ 166255 w 294834"/>
                <a:gd name="connsiteY8" fmla="*/ 219693 h 344384"/>
                <a:gd name="connsiteX9" fmla="*/ 160317 w 294834"/>
                <a:gd name="connsiteY9" fmla="*/ 237506 h 344384"/>
                <a:gd name="connsiteX10" fmla="*/ 148442 w 294834"/>
                <a:gd name="connsiteY10" fmla="*/ 249382 h 344384"/>
                <a:gd name="connsiteX11" fmla="*/ 142504 w 294834"/>
                <a:gd name="connsiteY11" fmla="*/ 267195 h 344384"/>
                <a:gd name="connsiteX12" fmla="*/ 106878 w 294834"/>
                <a:gd name="connsiteY12" fmla="*/ 279070 h 344384"/>
                <a:gd name="connsiteX13" fmla="*/ 95003 w 294834"/>
                <a:gd name="connsiteY13" fmla="*/ 296883 h 344384"/>
                <a:gd name="connsiteX14" fmla="*/ 77190 w 294834"/>
                <a:gd name="connsiteY14" fmla="*/ 302821 h 344384"/>
                <a:gd name="connsiteX15" fmla="*/ 71252 w 294834"/>
                <a:gd name="connsiteY15" fmla="*/ 320634 h 344384"/>
                <a:gd name="connsiteX16" fmla="*/ 35626 w 294834"/>
                <a:gd name="connsiteY16" fmla="*/ 332509 h 344384"/>
                <a:gd name="connsiteX17" fmla="*/ 17813 w 294834"/>
                <a:gd name="connsiteY17" fmla="*/ 338447 h 344384"/>
                <a:gd name="connsiteX18" fmla="*/ 0 w 294834"/>
                <a:gd name="connsiteY18" fmla="*/ 344384 h 3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4834" h="344384">
                  <a:moveTo>
                    <a:pt x="290946" y="0"/>
                  </a:moveTo>
                  <a:cubicBezTo>
                    <a:pt x="288967" y="25730"/>
                    <a:pt x="294834" y="53328"/>
                    <a:pt x="285008" y="77190"/>
                  </a:cubicBezTo>
                  <a:cubicBezTo>
                    <a:pt x="279574" y="90387"/>
                    <a:pt x="249382" y="100940"/>
                    <a:pt x="249382" y="100940"/>
                  </a:cubicBezTo>
                  <a:cubicBezTo>
                    <a:pt x="247403" y="106878"/>
                    <a:pt x="246243" y="113155"/>
                    <a:pt x="243444" y="118753"/>
                  </a:cubicBezTo>
                  <a:cubicBezTo>
                    <a:pt x="240253" y="125136"/>
                    <a:pt x="233620" y="129731"/>
                    <a:pt x="231569" y="136566"/>
                  </a:cubicBezTo>
                  <a:cubicBezTo>
                    <a:pt x="225210" y="157761"/>
                    <a:pt x="233094" y="180473"/>
                    <a:pt x="213756" y="195943"/>
                  </a:cubicBezTo>
                  <a:cubicBezTo>
                    <a:pt x="208869" y="199853"/>
                    <a:pt x="201881" y="199901"/>
                    <a:pt x="195943" y="201880"/>
                  </a:cubicBezTo>
                  <a:cubicBezTo>
                    <a:pt x="191985" y="205839"/>
                    <a:pt x="188868" y="210876"/>
                    <a:pt x="184068" y="213756"/>
                  </a:cubicBezTo>
                  <a:cubicBezTo>
                    <a:pt x="178701" y="216976"/>
                    <a:pt x="170681" y="215267"/>
                    <a:pt x="166255" y="219693"/>
                  </a:cubicBezTo>
                  <a:cubicBezTo>
                    <a:pt x="161829" y="224119"/>
                    <a:pt x="163537" y="232139"/>
                    <a:pt x="160317" y="237506"/>
                  </a:cubicBezTo>
                  <a:cubicBezTo>
                    <a:pt x="157437" y="242306"/>
                    <a:pt x="152400" y="245423"/>
                    <a:pt x="148442" y="249382"/>
                  </a:cubicBezTo>
                  <a:cubicBezTo>
                    <a:pt x="146463" y="255320"/>
                    <a:pt x="147597" y="263557"/>
                    <a:pt x="142504" y="267195"/>
                  </a:cubicBezTo>
                  <a:cubicBezTo>
                    <a:pt x="132318" y="274471"/>
                    <a:pt x="106878" y="279070"/>
                    <a:pt x="106878" y="279070"/>
                  </a:cubicBezTo>
                  <a:cubicBezTo>
                    <a:pt x="102920" y="285008"/>
                    <a:pt x="100575" y="292425"/>
                    <a:pt x="95003" y="296883"/>
                  </a:cubicBezTo>
                  <a:cubicBezTo>
                    <a:pt x="90116" y="300793"/>
                    <a:pt x="81616" y="298395"/>
                    <a:pt x="77190" y="302821"/>
                  </a:cubicBezTo>
                  <a:cubicBezTo>
                    <a:pt x="72764" y="307247"/>
                    <a:pt x="76345" y="316996"/>
                    <a:pt x="71252" y="320634"/>
                  </a:cubicBezTo>
                  <a:cubicBezTo>
                    <a:pt x="61066" y="327910"/>
                    <a:pt x="47501" y="328551"/>
                    <a:pt x="35626" y="332509"/>
                  </a:cubicBezTo>
                  <a:lnTo>
                    <a:pt x="17813" y="338447"/>
                  </a:lnTo>
                  <a:lnTo>
                    <a:pt x="0" y="344384"/>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1" name="40 Forma libre"/>
            <p:cNvSpPr/>
            <p:nvPr/>
          </p:nvSpPr>
          <p:spPr>
            <a:xfrm>
              <a:off x="5768975" y="4210050"/>
              <a:ext cx="625475" cy="931863"/>
            </a:xfrm>
            <a:custGeom>
              <a:avLst/>
              <a:gdLst>
                <a:gd name="connsiteX0" fmla="*/ 626163 w 626163"/>
                <a:gd name="connsiteY0" fmla="*/ 932213 h 932213"/>
                <a:gd name="connsiteX1" fmla="*/ 608350 w 626163"/>
                <a:gd name="connsiteY1" fmla="*/ 920337 h 932213"/>
                <a:gd name="connsiteX2" fmla="*/ 578662 w 626163"/>
                <a:gd name="connsiteY2" fmla="*/ 866898 h 932213"/>
                <a:gd name="connsiteX3" fmla="*/ 554911 w 626163"/>
                <a:gd name="connsiteY3" fmla="*/ 831272 h 932213"/>
                <a:gd name="connsiteX4" fmla="*/ 537098 w 626163"/>
                <a:gd name="connsiteY4" fmla="*/ 819397 h 932213"/>
                <a:gd name="connsiteX5" fmla="*/ 513348 w 626163"/>
                <a:gd name="connsiteY5" fmla="*/ 783771 h 932213"/>
                <a:gd name="connsiteX6" fmla="*/ 483659 w 626163"/>
                <a:gd name="connsiteY6" fmla="*/ 760020 h 932213"/>
                <a:gd name="connsiteX7" fmla="*/ 477722 w 626163"/>
                <a:gd name="connsiteY7" fmla="*/ 742207 h 932213"/>
                <a:gd name="connsiteX8" fmla="*/ 459909 w 626163"/>
                <a:gd name="connsiteY8" fmla="*/ 736270 h 932213"/>
                <a:gd name="connsiteX9" fmla="*/ 448033 w 626163"/>
                <a:gd name="connsiteY9" fmla="*/ 724394 h 932213"/>
                <a:gd name="connsiteX10" fmla="*/ 412407 w 626163"/>
                <a:gd name="connsiteY10" fmla="*/ 700644 h 932213"/>
                <a:gd name="connsiteX11" fmla="*/ 376782 w 626163"/>
                <a:gd name="connsiteY11" fmla="*/ 653142 h 932213"/>
                <a:gd name="connsiteX12" fmla="*/ 370844 w 626163"/>
                <a:gd name="connsiteY12" fmla="*/ 635329 h 932213"/>
                <a:gd name="connsiteX13" fmla="*/ 370844 w 626163"/>
                <a:gd name="connsiteY13" fmla="*/ 385948 h 932213"/>
                <a:gd name="connsiteX14" fmla="*/ 329280 w 626163"/>
                <a:gd name="connsiteY14" fmla="*/ 350322 h 932213"/>
                <a:gd name="connsiteX15" fmla="*/ 317405 w 626163"/>
                <a:gd name="connsiteY15" fmla="*/ 338446 h 932213"/>
                <a:gd name="connsiteX16" fmla="*/ 305530 w 626163"/>
                <a:gd name="connsiteY16" fmla="*/ 320633 h 932213"/>
                <a:gd name="connsiteX17" fmla="*/ 287717 w 626163"/>
                <a:gd name="connsiteY17" fmla="*/ 314696 h 932213"/>
                <a:gd name="connsiteX18" fmla="*/ 240215 w 626163"/>
                <a:gd name="connsiteY18" fmla="*/ 273132 h 932213"/>
                <a:gd name="connsiteX19" fmla="*/ 222402 w 626163"/>
                <a:gd name="connsiteY19" fmla="*/ 267194 h 932213"/>
                <a:gd name="connsiteX20" fmla="*/ 210527 w 626163"/>
                <a:gd name="connsiteY20" fmla="*/ 249381 h 932213"/>
                <a:gd name="connsiteX21" fmla="*/ 186776 w 626163"/>
                <a:gd name="connsiteY21" fmla="*/ 237506 h 932213"/>
                <a:gd name="connsiteX22" fmla="*/ 168963 w 626163"/>
                <a:gd name="connsiteY22" fmla="*/ 225631 h 932213"/>
                <a:gd name="connsiteX23" fmla="*/ 139275 w 626163"/>
                <a:gd name="connsiteY23" fmla="*/ 201880 h 932213"/>
                <a:gd name="connsiteX24" fmla="*/ 115524 w 626163"/>
                <a:gd name="connsiteY24" fmla="*/ 172192 h 932213"/>
                <a:gd name="connsiteX25" fmla="*/ 79898 w 626163"/>
                <a:gd name="connsiteY25" fmla="*/ 130628 h 932213"/>
                <a:gd name="connsiteX26" fmla="*/ 56148 w 626163"/>
                <a:gd name="connsiteY26" fmla="*/ 118753 h 932213"/>
                <a:gd name="connsiteX27" fmla="*/ 44272 w 626163"/>
                <a:gd name="connsiteY27" fmla="*/ 106878 h 932213"/>
                <a:gd name="connsiteX28" fmla="*/ 26459 w 626163"/>
                <a:gd name="connsiteY28" fmla="*/ 95002 h 932213"/>
                <a:gd name="connsiteX29" fmla="*/ 2709 w 626163"/>
                <a:gd name="connsiteY29" fmla="*/ 53439 h 932213"/>
                <a:gd name="connsiteX30" fmla="*/ 2709 w 626163"/>
                <a:gd name="connsiteY30" fmla="*/ 0 h 93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6163" h="932213">
                  <a:moveTo>
                    <a:pt x="626163" y="932213"/>
                  </a:moveTo>
                  <a:cubicBezTo>
                    <a:pt x="620225" y="928254"/>
                    <a:pt x="613049" y="925708"/>
                    <a:pt x="608350" y="920337"/>
                  </a:cubicBezTo>
                  <a:cubicBezTo>
                    <a:pt x="552404" y="856396"/>
                    <a:pt x="601710" y="908384"/>
                    <a:pt x="578662" y="866898"/>
                  </a:cubicBezTo>
                  <a:cubicBezTo>
                    <a:pt x="571731" y="854422"/>
                    <a:pt x="566786" y="839189"/>
                    <a:pt x="554911" y="831272"/>
                  </a:cubicBezTo>
                  <a:lnTo>
                    <a:pt x="537098" y="819397"/>
                  </a:lnTo>
                  <a:cubicBezTo>
                    <a:pt x="529181" y="807522"/>
                    <a:pt x="525223" y="791688"/>
                    <a:pt x="513348" y="783771"/>
                  </a:cubicBezTo>
                  <a:cubicBezTo>
                    <a:pt x="490877" y="768791"/>
                    <a:pt x="500581" y="776942"/>
                    <a:pt x="483659" y="760020"/>
                  </a:cubicBezTo>
                  <a:cubicBezTo>
                    <a:pt x="481680" y="754082"/>
                    <a:pt x="482148" y="746633"/>
                    <a:pt x="477722" y="742207"/>
                  </a:cubicBezTo>
                  <a:cubicBezTo>
                    <a:pt x="473296" y="737781"/>
                    <a:pt x="465276" y="739490"/>
                    <a:pt x="459909" y="736270"/>
                  </a:cubicBezTo>
                  <a:cubicBezTo>
                    <a:pt x="455108" y="733390"/>
                    <a:pt x="452512" y="727753"/>
                    <a:pt x="448033" y="724394"/>
                  </a:cubicBezTo>
                  <a:cubicBezTo>
                    <a:pt x="436615" y="715831"/>
                    <a:pt x="422499" y="710736"/>
                    <a:pt x="412407" y="700644"/>
                  </a:cubicBezTo>
                  <a:cubicBezTo>
                    <a:pt x="398341" y="686576"/>
                    <a:pt x="383496" y="673283"/>
                    <a:pt x="376782" y="653142"/>
                  </a:cubicBezTo>
                  <a:lnTo>
                    <a:pt x="370844" y="635329"/>
                  </a:lnTo>
                  <a:cubicBezTo>
                    <a:pt x="377681" y="546452"/>
                    <a:pt x="385474" y="482503"/>
                    <a:pt x="370844" y="385948"/>
                  </a:cubicBezTo>
                  <a:cubicBezTo>
                    <a:pt x="368872" y="372935"/>
                    <a:pt x="339312" y="358347"/>
                    <a:pt x="329280" y="350322"/>
                  </a:cubicBezTo>
                  <a:cubicBezTo>
                    <a:pt x="324909" y="346825"/>
                    <a:pt x="320902" y="342818"/>
                    <a:pt x="317405" y="338446"/>
                  </a:cubicBezTo>
                  <a:cubicBezTo>
                    <a:pt x="312947" y="332874"/>
                    <a:pt x="311102" y="325091"/>
                    <a:pt x="305530" y="320633"/>
                  </a:cubicBezTo>
                  <a:cubicBezTo>
                    <a:pt x="300643" y="316723"/>
                    <a:pt x="293655" y="316675"/>
                    <a:pt x="287717" y="314696"/>
                  </a:cubicBezTo>
                  <a:cubicBezTo>
                    <a:pt x="272238" y="299217"/>
                    <a:pt x="259855" y="282952"/>
                    <a:pt x="240215" y="273132"/>
                  </a:cubicBezTo>
                  <a:cubicBezTo>
                    <a:pt x="234617" y="270333"/>
                    <a:pt x="228340" y="269173"/>
                    <a:pt x="222402" y="267194"/>
                  </a:cubicBezTo>
                  <a:cubicBezTo>
                    <a:pt x="218444" y="261256"/>
                    <a:pt x="216009" y="253949"/>
                    <a:pt x="210527" y="249381"/>
                  </a:cubicBezTo>
                  <a:cubicBezTo>
                    <a:pt x="203727" y="243715"/>
                    <a:pt x="194461" y="241897"/>
                    <a:pt x="186776" y="237506"/>
                  </a:cubicBezTo>
                  <a:cubicBezTo>
                    <a:pt x="180580" y="233966"/>
                    <a:pt x="174535" y="230089"/>
                    <a:pt x="168963" y="225631"/>
                  </a:cubicBezTo>
                  <a:cubicBezTo>
                    <a:pt x="126660" y="191788"/>
                    <a:pt x="194101" y="238430"/>
                    <a:pt x="139275" y="201880"/>
                  </a:cubicBezTo>
                  <a:cubicBezTo>
                    <a:pt x="127715" y="167201"/>
                    <a:pt x="142382" y="199050"/>
                    <a:pt x="115524" y="172192"/>
                  </a:cubicBezTo>
                  <a:cubicBezTo>
                    <a:pt x="97706" y="154374"/>
                    <a:pt x="108276" y="144817"/>
                    <a:pt x="79898" y="130628"/>
                  </a:cubicBezTo>
                  <a:cubicBezTo>
                    <a:pt x="71981" y="126670"/>
                    <a:pt x="63513" y="123663"/>
                    <a:pt x="56148" y="118753"/>
                  </a:cubicBezTo>
                  <a:cubicBezTo>
                    <a:pt x="51490" y="115648"/>
                    <a:pt x="48643" y="110375"/>
                    <a:pt x="44272" y="106878"/>
                  </a:cubicBezTo>
                  <a:cubicBezTo>
                    <a:pt x="38699" y="102420"/>
                    <a:pt x="32397" y="98961"/>
                    <a:pt x="26459" y="95002"/>
                  </a:cubicBezTo>
                  <a:cubicBezTo>
                    <a:pt x="20607" y="86224"/>
                    <a:pt x="4215" y="63231"/>
                    <a:pt x="2709" y="53439"/>
                  </a:cubicBezTo>
                  <a:cubicBezTo>
                    <a:pt x="0" y="35833"/>
                    <a:pt x="2709" y="17813"/>
                    <a:pt x="2709"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2" name="41 Forma libre"/>
            <p:cNvSpPr/>
            <p:nvPr/>
          </p:nvSpPr>
          <p:spPr>
            <a:xfrm>
              <a:off x="3560763" y="2422525"/>
              <a:ext cx="1209675" cy="1157288"/>
            </a:xfrm>
            <a:custGeom>
              <a:avLst/>
              <a:gdLst>
                <a:gd name="connsiteX0" fmla="*/ 1153005 w 1209388"/>
                <a:gd name="connsiteY0" fmla="*/ 1157844 h 1157844"/>
                <a:gd name="connsiteX1" fmla="*/ 1170818 w 1209388"/>
                <a:gd name="connsiteY1" fmla="*/ 1140031 h 1157844"/>
                <a:gd name="connsiteX2" fmla="*/ 1176756 w 1209388"/>
                <a:gd name="connsiteY2" fmla="*/ 973777 h 1157844"/>
                <a:gd name="connsiteX3" fmla="*/ 1153005 w 1209388"/>
                <a:gd name="connsiteY3" fmla="*/ 950026 h 1157844"/>
                <a:gd name="connsiteX4" fmla="*/ 1129254 w 1209388"/>
                <a:gd name="connsiteY4" fmla="*/ 920338 h 1157844"/>
                <a:gd name="connsiteX5" fmla="*/ 1105504 w 1209388"/>
                <a:gd name="connsiteY5" fmla="*/ 884712 h 1157844"/>
                <a:gd name="connsiteX6" fmla="*/ 1117379 w 1209388"/>
                <a:gd name="connsiteY6" fmla="*/ 801585 h 1157844"/>
                <a:gd name="connsiteX7" fmla="*/ 1111441 w 1209388"/>
                <a:gd name="connsiteY7" fmla="*/ 736270 h 1157844"/>
                <a:gd name="connsiteX8" fmla="*/ 1075815 w 1209388"/>
                <a:gd name="connsiteY8" fmla="*/ 712520 h 1157844"/>
                <a:gd name="connsiteX9" fmla="*/ 1063940 w 1209388"/>
                <a:gd name="connsiteY9" fmla="*/ 700644 h 1157844"/>
                <a:gd name="connsiteX10" fmla="*/ 1046127 w 1209388"/>
                <a:gd name="connsiteY10" fmla="*/ 694707 h 1157844"/>
                <a:gd name="connsiteX11" fmla="*/ 1016439 w 1209388"/>
                <a:gd name="connsiteY11" fmla="*/ 665018 h 1157844"/>
                <a:gd name="connsiteX12" fmla="*/ 998626 w 1209388"/>
                <a:gd name="connsiteY12" fmla="*/ 653143 h 1157844"/>
                <a:gd name="connsiteX13" fmla="*/ 957062 w 1209388"/>
                <a:gd name="connsiteY13" fmla="*/ 617517 h 1157844"/>
                <a:gd name="connsiteX14" fmla="*/ 963000 w 1209388"/>
                <a:gd name="connsiteY14" fmla="*/ 516577 h 1157844"/>
                <a:gd name="connsiteX15" fmla="*/ 974875 w 1209388"/>
                <a:gd name="connsiteY15" fmla="*/ 469076 h 1157844"/>
                <a:gd name="connsiteX16" fmla="*/ 968937 w 1209388"/>
                <a:gd name="connsiteY16" fmla="*/ 403761 h 1157844"/>
                <a:gd name="connsiteX17" fmla="*/ 921436 w 1209388"/>
                <a:gd name="connsiteY17" fmla="*/ 380011 h 1157844"/>
                <a:gd name="connsiteX18" fmla="*/ 897685 w 1209388"/>
                <a:gd name="connsiteY18" fmla="*/ 374073 h 1157844"/>
                <a:gd name="connsiteX19" fmla="*/ 767057 w 1209388"/>
                <a:gd name="connsiteY19" fmla="*/ 368135 h 1157844"/>
                <a:gd name="connsiteX20" fmla="*/ 749244 w 1209388"/>
                <a:gd name="connsiteY20" fmla="*/ 362198 h 1157844"/>
                <a:gd name="connsiteX21" fmla="*/ 737369 w 1209388"/>
                <a:gd name="connsiteY21" fmla="*/ 350322 h 1157844"/>
                <a:gd name="connsiteX22" fmla="*/ 701743 w 1209388"/>
                <a:gd name="connsiteY22" fmla="*/ 332509 h 1157844"/>
                <a:gd name="connsiteX23" fmla="*/ 689867 w 1209388"/>
                <a:gd name="connsiteY23" fmla="*/ 320634 h 1157844"/>
                <a:gd name="connsiteX24" fmla="*/ 660179 w 1209388"/>
                <a:gd name="connsiteY24" fmla="*/ 314696 h 1157844"/>
                <a:gd name="connsiteX25" fmla="*/ 642366 w 1209388"/>
                <a:gd name="connsiteY25" fmla="*/ 308759 h 1157844"/>
                <a:gd name="connsiteX26" fmla="*/ 624553 w 1209388"/>
                <a:gd name="connsiteY26" fmla="*/ 296883 h 1157844"/>
                <a:gd name="connsiteX27" fmla="*/ 600802 w 1209388"/>
                <a:gd name="connsiteY27" fmla="*/ 279070 h 1157844"/>
                <a:gd name="connsiteX28" fmla="*/ 582989 w 1209388"/>
                <a:gd name="connsiteY28" fmla="*/ 273133 h 1157844"/>
                <a:gd name="connsiteX29" fmla="*/ 571114 w 1209388"/>
                <a:gd name="connsiteY29" fmla="*/ 261257 h 1157844"/>
                <a:gd name="connsiteX30" fmla="*/ 535488 w 1209388"/>
                <a:gd name="connsiteY30" fmla="*/ 237507 h 1157844"/>
                <a:gd name="connsiteX31" fmla="*/ 523613 w 1209388"/>
                <a:gd name="connsiteY31" fmla="*/ 225631 h 1157844"/>
                <a:gd name="connsiteX32" fmla="*/ 505800 w 1209388"/>
                <a:gd name="connsiteY32" fmla="*/ 219694 h 1157844"/>
                <a:gd name="connsiteX33" fmla="*/ 303919 w 1209388"/>
                <a:gd name="connsiteY33" fmla="*/ 213756 h 1157844"/>
                <a:gd name="connsiteX34" fmla="*/ 286106 w 1209388"/>
                <a:gd name="connsiteY34" fmla="*/ 201881 h 1157844"/>
                <a:gd name="connsiteX35" fmla="*/ 268293 w 1209388"/>
                <a:gd name="connsiteY35" fmla="*/ 195943 h 1157844"/>
                <a:gd name="connsiteX36" fmla="*/ 185166 w 1209388"/>
                <a:gd name="connsiteY36" fmla="*/ 184068 h 1157844"/>
                <a:gd name="connsiteX37" fmla="*/ 125789 w 1209388"/>
                <a:gd name="connsiteY37" fmla="*/ 142504 h 1157844"/>
                <a:gd name="connsiteX38" fmla="*/ 107976 w 1209388"/>
                <a:gd name="connsiteY38" fmla="*/ 124691 h 1157844"/>
                <a:gd name="connsiteX39" fmla="*/ 90163 w 1209388"/>
                <a:gd name="connsiteY39" fmla="*/ 118753 h 1157844"/>
                <a:gd name="connsiteX40" fmla="*/ 84226 w 1209388"/>
                <a:gd name="connsiteY40" fmla="*/ 100940 h 1157844"/>
                <a:gd name="connsiteX41" fmla="*/ 72350 w 1209388"/>
                <a:gd name="connsiteY41" fmla="*/ 89065 h 1157844"/>
                <a:gd name="connsiteX42" fmla="*/ 42662 w 1209388"/>
                <a:gd name="connsiteY42" fmla="*/ 53439 h 1157844"/>
                <a:gd name="connsiteX43" fmla="*/ 24849 w 1209388"/>
                <a:gd name="connsiteY43" fmla="*/ 41564 h 1157844"/>
                <a:gd name="connsiteX44" fmla="*/ 1098 w 1209388"/>
                <a:gd name="connsiteY44" fmla="*/ 0 h 115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09388" h="1157844">
                  <a:moveTo>
                    <a:pt x="1153005" y="1157844"/>
                  </a:moveTo>
                  <a:cubicBezTo>
                    <a:pt x="1158943" y="1151906"/>
                    <a:pt x="1165442" y="1146482"/>
                    <a:pt x="1170818" y="1140031"/>
                  </a:cubicBezTo>
                  <a:cubicBezTo>
                    <a:pt x="1209388" y="1093747"/>
                    <a:pt x="1188345" y="1040996"/>
                    <a:pt x="1176756" y="973777"/>
                  </a:cubicBezTo>
                  <a:cubicBezTo>
                    <a:pt x="1174854" y="962743"/>
                    <a:pt x="1159215" y="959342"/>
                    <a:pt x="1153005" y="950026"/>
                  </a:cubicBezTo>
                  <a:cubicBezTo>
                    <a:pt x="1094886" y="862845"/>
                    <a:pt x="1180018" y="988023"/>
                    <a:pt x="1129254" y="920338"/>
                  </a:cubicBezTo>
                  <a:cubicBezTo>
                    <a:pt x="1120691" y="908920"/>
                    <a:pt x="1105504" y="884712"/>
                    <a:pt x="1105504" y="884712"/>
                  </a:cubicBezTo>
                  <a:cubicBezTo>
                    <a:pt x="1108457" y="866991"/>
                    <a:pt x="1117379" y="816439"/>
                    <a:pt x="1117379" y="801585"/>
                  </a:cubicBezTo>
                  <a:cubicBezTo>
                    <a:pt x="1117379" y="779724"/>
                    <a:pt x="1120686" y="756080"/>
                    <a:pt x="1111441" y="736270"/>
                  </a:cubicBezTo>
                  <a:cubicBezTo>
                    <a:pt x="1105405" y="723337"/>
                    <a:pt x="1085907" y="722612"/>
                    <a:pt x="1075815" y="712520"/>
                  </a:cubicBezTo>
                  <a:cubicBezTo>
                    <a:pt x="1071857" y="708561"/>
                    <a:pt x="1068740" y="703524"/>
                    <a:pt x="1063940" y="700644"/>
                  </a:cubicBezTo>
                  <a:cubicBezTo>
                    <a:pt x="1058573" y="697424"/>
                    <a:pt x="1052065" y="696686"/>
                    <a:pt x="1046127" y="694707"/>
                  </a:cubicBezTo>
                  <a:cubicBezTo>
                    <a:pt x="1036231" y="684811"/>
                    <a:pt x="1028084" y="672781"/>
                    <a:pt x="1016439" y="665018"/>
                  </a:cubicBezTo>
                  <a:cubicBezTo>
                    <a:pt x="1010501" y="661060"/>
                    <a:pt x="1004044" y="657787"/>
                    <a:pt x="998626" y="653143"/>
                  </a:cubicBezTo>
                  <a:cubicBezTo>
                    <a:pt x="948232" y="609948"/>
                    <a:pt x="997956" y="644779"/>
                    <a:pt x="957062" y="617517"/>
                  </a:cubicBezTo>
                  <a:cubicBezTo>
                    <a:pt x="959041" y="583870"/>
                    <a:pt x="958984" y="550042"/>
                    <a:pt x="963000" y="516577"/>
                  </a:cubicBezTo>
                  <a:cubicBezTo>
                    <a:pt x="964945" y="500372"/>
                    <a:pt x="974875" y="469076"/>
                    <a:pt x="974875" y="469076"/>
                  </a:cubicBezTo>
                  <a:cubicBezTo>
                    <a:pt x="972896" y="447304"/>
                    <a:pt x="973518" y="425137"/>
                    <a:pt x="968937" y="403761"/>
                  </a:cubicBezTo>
                  <a:cubicBezTo>
                    <a:pt x="963348" y="377680"/>
                    <a:pt x="942229" y="384170"/>
                    <a:pt x="921436" y="380011"/>
                  </a:cubicBezTo>
                  <a:cubicBezTo>
                    <a:pt x="913434" y="378411"/>
                    <a:pt x="905822" y="374699"/>
                    <a:pt x="897685" y="374073"/>
                  </a:cubicBezTo>
                  <a:cubicBezTo>
                    <a:pt x="854226" y="370730"/>
                    <a:pt x="810600" y="370114"/>
                    <a:pt x="767057" y="368135"/>
                  </a:cubicBezTo>
                  <a:cubicBezTo>
                    <a:pt x="761119" y="366156"/>
                    <a:pt x="754611" y="365418"/>
                    <a:pt x="749244" y="362198"/>
                  </a:cubicBezTo>
                  <a:cubicBezTo>
                    <a:pt x="744444" y="359318"/>
                    <a:pt x="741740" y="353819"/>
                    <a:pt x="737369" y="350322"/>
                  </a:cubicBezTo>
                  <a:cubicBezTo>
                    <a:pt x="720928" y="337168"/>
                    <a:pt x="720555" y="338780"/>
                    <a:pt x="701743" y="332509"/>
                  </a:cubicBezTo>
                  <a:cubicBezTo>
                    <a:pt x="697784" y="328551"/>
                    <a:pt x="695013" y="322839"/>
                    <a:pt x="689867" y="320634"/>
                  </a:cubicBezTo>
                  <a:cubicBezTo>
                    <a:pt x="680591" y="316659"/>
                    <a:pt x="669970" y="317144"/>
                    <a:pt x="660179" y="314696"/>
                  </a:cubicBezTo>
                  <a:cubicBezTo>
                    <a:pt x="654107" y="313178"/>
                    <a:pt x="648304" y="310738"/>
                    <a:pt x="642366" y="308759"/>
                  </a:cubicBezTo>
                  <a:cubicBezTo>
                    <a:pt x="636428" y="304800"/>
                    <a:pt x="630360" y="301031"/>
                    <a:pt x="624553" y="296883"/>
                  </a:cubicBezTo>
                  <a:cubicBezTo>
                    <a:pt x="616500" y="291131"/>
                    <a:pt x="609394" y="283980"/>
                    <a:pt x="600802" y="279070"/>
                  </a:cubicBezTo>
                  <a:cubicBezTo>
                    <a:pt x="595368" y="275965"/>
                    <a:pt x="588927" y="275112"/>
                    <a:pt x="582989" y="273133"/>
                  </a:cubicBezTo>
                  <a:cubicBezTo>
                    <a:pt x="579031" y="269174"/>
                    <a:pt x="575593" y="264616"/>
                    <a:pt x="571114" y="261257"/>
                  </a:cubicBezTo>
                  <a:cubicBezTo>
                    <a:pt x="559696" y="252694"/>
                    <a:pt x="545580" y="247599"/>
                    <a:pt x="535488" y="237507"/>
                  </a:cubicBezTo>
                  <a:cubicBezTo>
                    <a:pt x="531530" y="233548"/>
                    <a:pt x="528413" y="228511"/>
                    <a:pt x="523613" y="225631"/>
                  </a:cubicBezTo>
                  <a:cubicBezTo>
                    <a:pt x="518246" y="222411"/>
                    <a:pt x="512050" y="220032"/>
                    <a:pt x="505800" y="219694"/>
                  </a:cubicBezTo>
                  <a:cubicBezTo>
                    <a:pt x="438575" y="216060"/>
                    <a:pt x="371213" y="215735"/>
                    <a:pt x="303919" y="213756"/>
                  </a:cubicBezTo>
                  <a:cubicBezTo>
                    <a:pt x="297981" y="209798"/>
                    <a:pt x="292489" y="205072"/>
                    <a:pt x="286106" y="201881"/>
                  </a:cubicBezTo>
                  <a:cubicBezTo>
                    <a:pt x="280508" y="199082"/>
                    <a:pt x="274365" y="197461"/>
                    <a:pt x="268293" y="195943"/>
                  </a:cubicBezTo>
                  <a:cubicBezTo>
                    <a:pt x="238042" y="188380"/>
                    <a:pt x="218424" y="187763"/>
                    <a:pt x="185166" y="184068"/>
                  </a:cubicBezTo>
                  <a:cubicBezTo>
                    <a:pt x="147941" y="146842"/>
                    <a:pt x="168472" y="159576"/>
                    <a:pt x="125789" y="142504"/>
                  </a:cubicBezTo>
                  <a:cubicBezTo>
                    <a:pt x="119851" y="136566"/>
                    <a:pt x="114963" y="129349"/>
                    <a:pt x="107976" y="124691"/>
                  </a:cubicBezTo>
                  <a:cubicBezTo>
                    <a:pt x="102768" y="121219"/>
                    <a:pt x="94589" y="123179"/>
                    <a:pt x="90163" y="118753"/>
                  </a:cubicBezTo>
                  <a:cubicBezTo>
                    <a:pt x="85737" y="114327"/>
                    <a:pt x="87446" y="106307"/>
                    <a:pt x="84226" y="100940"/>
                  </a:cubicBezTo>
                  <a:cubicBezTo>
                    <a:pt x="81346" y="96140"/>
                    <a:pt x="75934" y="93366"/>
                    <a:pt x="72350" y="89065"/>
                  </a:cubicBezTo>
                  <a:cubicBezTo>
                    <a:pt x="60807" y="75214"/>
                    <a:pt x="56087" y="64179"/>
                    <a:pt x="42662" y="53439"/>
                  </a:cubicBezTo>
                  <a:cubicBezTo>
                    <a:pt x="37090" y="48981"/>
                    <a:pt x="30787" y="45522"/>
                    <a:pt x="24849" y="41564"/>
                  </a:cubicBezTo>
                  <a:cubicBezTo>
                    <a:pt x="0" y="4291"/>
                    <a:pt x="1098" y="20210"/>
                    <a:pt x="1098"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3" name="42 Forma libre"/>
            <p:cNvSpPr/>
            <p:nvPr/>
          </p:nvSpPr>
          <p:spPr>
            <a:xfrm>
              <a:off x="6435725" y="5165725"/>
              <a:ext cx="1073150" cy="1200150"/>
            </a:xfrm>
            <a:custGeom>
              <a:avLst/>
              <a:gdLst>
                <a:gd name="connsiteX0" fmla="*/ 0 w 1072852"/>
                <a:gd name="connsiteY0" fmla="*/ 0 h 1199408"/>
                <a:gd name="connsiteX1" fmla="*/ 11875 w 1072852"/>
                <a:gd name="connsiteY1" fmla="*/ 17813 h 1199408"/>
                <a:gd name="connsiteX2" fmla="*/ 23751 w 1072852"/>
                <a:gd name="connsiteY2" fmla="*/ 53439 h 1199408"/>
                <a:gd name="connsiteX3" fmla="*/ 35626 w 1072852"/>
                <a:gd name="connsiteY3" fmla="*/ 71252 h 1199408"/>
                <a:gd name="connsiteX4" fmla="*/ 53439 w 1072852"/>
                <a:gd name="connsiteY4" fmla="*/ 106878 h 1199408"/>
                <a:gd name="connsiteX5" fmla="*/ 112816 w 1072852"/>
                <a:gd name="connsiteY5" fmla="*/ 136566 h 1199408"/>
                <a:gd name="connsiteX6" fmla="*/ 130629 w 1072852"/>
                <a:gd name="connsiteY6" fmla="*/ 142504 h 1199408"/>
                <a:gd name="connsiteX7" fmla="*/ 166255 w 1072852"/>
                <a:gd name="connsiteY7" fmla="*/ 190005 h 1199408"/>
                <a:gd name="connsiteX8" fmla="*/ 184068 w 1072852"/>
                <a:gd name="connsiteY8" fmla="*/ 195943 h 1199408"/>
                <a:gd name="connsiteX9" fmla="*/ 219693 w 1072852"/>
                <a:gd name="connsiteY9" fmla="*/ 213756 h 1199408"/>
                <a:gd name="connsiteX10" fmla="*/ 249382 w 1072852"/>
                <a:gd name="connsiteY10" fmla="*/ 231569 h 1199408"/>
                <a:gd name="connsiteX11" fmla="*/ 273132 w 1072852"/>
                <a:gd name="connsiteY11" fmla="*/ 249382 h 1199408"/>
                <a:gd name="connsiteX12" fmla="*/ 285008 w 1072852"/>
                <a:gd name="connsiteY12" fmla="*/ 261257 h 1199408"/>
                <a:gd name="connsiteX13" fmla="*/ 302821 w 1072852"/>
                <a:gd name="connsiteY13" fmla="*/ 267195 h 1199408"/>
                <a:gd name="connsiteX14" fmla="*/ 338447 w 1072852"/>
                <a:gd name="connsiteY14" fmla="*/ 285008 h 1199408"/>
                <a:gd name="connsiteX15" fmla="*/ 362197 w 1072852"/>
                <a:gd name="connsiteY15" fmla="*/ 302821 h 1199408"/>
                <a:gd name="connsiteX16" fmla="*/ 385948 w 1072852"/>
                <a:gd name="connsiteY16" fmla="*/ 314696 h 1199408"/>
                <a:gd name="connsiteX17" fmla="*/ 409699 w 1072852"/>
                <a:gd name="connsiteY17" fmla="*/ 338447 h 1199408"/>
                <a:gd name="connsiteX18" fmla="*/ 427512 w 1072852"/>
                <a:gd name="connsiteY18" fmla="*/ 344385 h 1199408"/>
                <a:gd name="connsiteX19" fmla="*/ 445325 w 1072852"/>
                <a:gd name="connsiteY19" fmla="*/ 356260 h 1199408"/>
                <a:gd name="connsiteX20" fmla="*/ 469075 w 1072852"/>
                <a:gd name="connsiteY20" fmla="*/ 362198 h 1199408"/>
                <a:gd name="connsiteX21" fmla="*/ 486888 w 1072852"/>
                <a:gd name="connsiteY21" fmla="*/ 374073 h 1199408"/>
                <a:gd name="connsiteX22" fmla="*/ 522514 w 1072852"/>
                <a:gd name="connsiteY22" fmla="*/ 385948 h 1199408"/>
                <a:gd name="connsiteX23" fmla="*/ 552203 w 1072852"/>
                <a:gd name="connsiteY23" fmla="*/ 409699 h 1199408"/>
                <a:gd name="connsiteX24" fmla="*/ 570016 w 1072852"/>
                <a:gd name="connsiteY24" fmla="*/ 421574 h 1199408"/>
                <a:gd name="connsiteX25" fmla="*/ 581891 w 1072852"/>
                <a:gd name="connsiteY25" fmla="*/ 439387 h 1199408"/>
                <a:gd name="connsiteX26" fmla="*/ 599704 w 1072852"/>
                <a:gd name="connsiteY26" fmla="*/ 469076 h 1199408"/>
                <a:gd name="connsiteX27" fmla="*/ 617517 w 1072852"/>
                <a:gd name="connsiteY27" fmla="*/ 475013 h 1199408"/>
                <a:gd name="connsiteX28" fmla="*/ 623455 w 1072852"/>
                <a:gd name="connsiteY28" fmla="*/ 492826 h 1199408"/>
                <a:gd name="connsiteX29" fmla="*/ 635330 w 1072852"/>
                <a:gd name="connsiteY29" fmla="*/ 504702 h 1199408"/>
                <a:gd name="connsiteX30" fmla="*/ 665018 w 1072852"/>
                <a:gd name="connsiteY30" fmla="*/ 540328 h 1199408"/>
                <a:gd name="connsiteX31" fmla="*/ 670956 w 1072852"/>
                <a:gd name="connsiteY31" fmla="*/ 558140 h 1199408"/>
                <a:gd name="connsiteX32" fmla="*/ 706582 w 1072852"/>
                <a:gd name="connsiteY32" fmla="*/ 605642 h 1199408"/>
                <a:gd name="connsiteX33" fmla="*/ 742208 w 1072852"/>
                <a:gd name="connsiteY33" fmla="*/ 629392 h 1199408"/>
                <a:gd name="connsiteX34" fmla="*/ 760021 w 1072852"/>
                <a:gd name="connsiteY34" fmla="*/ 635330 h 1199408"/>
                <a:gd name="connsiteX35" fmla="*/ 795647 w 1072852"/>
                <a:gd name="connsiteY35" fmla="*/ 665018 h 1199408"/>
                <a:gd name="connsiteX36" fmla="*/ 813460 w 1072852"/>
                <a:gd name="connsiteY36" fmla="*/ 670956 h 1199408"/>
                <a:gd name="connsiteX37" fmla="*/ 837210 w 1072852"/>
                <a:gd name="connsiteY37" fmla="*/ 682831 h 1199408"/>
                <a:gd name="connsiteX38" fmla="*/ 849086 w 1072852"/>
                <a:gd name="connsiteY38" fmla="*/ 700644 h 1199408"/>
                <a:gd name="connsiteX39" fmla="*/ 914400 w 1072852"/>
                <a:gd name="connsiteY39" fmla="*/ 718457 h 1199408"/>
                <a:gd name="connsiteX40" fmla="*/ 932213 w 1072852"/>
                <a:gd name="connsiteY40" fmla="*/ 724395 h 1199408"/>
                <a:gd name="connsiteX41" fmla="*/ 938151 w 1072852"/>
                <a:gd name="connsiteY41" fmla="*/ 742208 h 1199408"/>
                <a:gd name="connsiteX42" fmla="*/ 955964 w 1072852"/>
                <a:gd name="connsiteY42" fmla="*/ 771896 h 1199408"/>
                <a:gd name="connsiteX43" fmla="*/ 967839 w 1072852"/>
                <a:gd name="connsiteY43" fmla="*/ 783772 h 1199408"/>
                <a:gd name="connsiteX44" fmla="*/ 985652 w 1072852"/>
                <a:gd name="connsiteY44" fmla="*/ 795647 h 1199408"/>
                <a:gd name="connsiteX45" fmla="*/ 1033153 w 1072852"/>
                <a:gd name="connsiteY45" fmla="*/ 807522 h 1199408"/>
                <a:gd name="connsiteX46" fmla="*/ 1039091 w 1072852"/>
                <a:gd name="connsiteY46" fmla="*/ 825335 h 1199408"/>
                <a:gd name="connsiteX47" fmla="*/ 1050966 w 1072852"/>
                <a:gd name="connsiteY47" fmla="*/ 837211 h 1199408"/>
                <a:gd name="connsiteX48" fmla="*/ 1068779 w 1072852"/>
                <a:gd name="connsiteY48" fmla="*/ 872837 h 1199408"/>
                <a:gd name="connsiteX49" fmla="*/ 1062842 w 1072852"/>
                <a:gd name="connsiteY49" fmla="*/ 1199408 h 11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72852" h="1199408">
                  <a:moveTo>
                    <a:pt x="0" y="0"/>
                  </a:moveTo>
                  <a:cubicBezTo>
                    <a:pt x="3958" y="5938"/>
                    <a:pt x="8977" y="11292"/>
                    <a:pt x="11875" y="17813"/>
                  </a:cubicBezTo>
                  <a:cubicBezTo>
                    <a:pt x="16959" y="29252"/>
                    <a:pt x="16808" y="43023"/>
                    <a:pt x="23751" y="53439"/>
                  </a:cubicBezTo>
                  <a:cubicBezTo>
                    <a:pt x="27709" y="59377"/>
                    <a:pt x="32435" y="64869"/>
                    <a:pt x="35626" y="71252"/>
                  </a:cubicBezTo>
                  <a:cubicBezTo>
                    <a:pt x="45283" y="90567"/>
                    <a:pt x="36425" y="89864"/>
                    <a:pt x="53439" y="106878"/>
                  </a:cubicBezTo>
                  <a:cubicBezTo>
                    <a:pt x="74542" y="127981"/>
                    <a:pt x="83818" y="126900"/>
                    <a:pt x="112816" y="136566"/>
                  </a:cubicBezTo>
                  <a:lnTo>
                    <a:pt x="130629" y="142504"/>
                  </a:lnTo>
                  <a:cubicBezTo>
                    <a:pt x="132598" y="145458"/>
                    <a:pt x="154048" y="182681"/>
                    <a:pt x="166255" y="190005"/>
                  </a:cubicBezTo>
                  <a:cubicBezTo>
                    <a:pt x="171622" y="193225"/>
                    <a:pt x="178470" y="193144"/>
                    <a:pt x="184068" y="195943"/>
                  </a:cubicBezTo>
                  <a:cubicBezTo>
                    <a:pt x="230109" y="218964"/>
                    <a:pt x="174919" y="198830"/>
                    <a:pt x="219693" y="213756"/>
                  </a:cubicBezTo>
                  <a:cubicBezTo>
                    <a:pt x="247488" y="241549"/>
                    <a:pt x="213409" y="211012"/>
                    <a:pt x="249382" y="231569"/>
                  </a:cubicBezTo>
                  <a:cubicBezTo>
                    <a:pt x="257974" y="236479"/>
                    <a:pt x="265530" y="243047"/>
                    <a:pt x="273132" y="249382"/>
                  </a:cubicBezTo>
                  <a:cubicBezTo>
                    <a:pt x="277433" y="252966"/>
                    <a:pt x="280208" y="258377"/>
                    <a:pt x="285008" y="261257"/>
                  </a:cubicBezTo>
                  <a:cubicBezTo>
                    <a:pt x="290375" y="264477"/>
                    <a:pt x="297223" y="264396"/>
                    <a:pt x="302821" y="267195"/>
                  </a:cubicBezTo>
                  <a:cubicBezTo>
                    <a:pt x="348863" y="290216"/>
                    <a:pt x="293673" y="270083"/>
                    <a:pt x="338447" y="285008"/>
                  </a:cubicBezTo>
                  <a:cubicBezTo>
                    <a:pt x="346364" y="290946"/>
                    <a:pt x="353805" y="297576"/>
                    <a:pt x="362197" y="302821"/>
                  </a:cubicBezTo>
                  <a:cubicBezTo>
                    <a:pt x="369703" y="307512"/>
                    <a:pt x="378867" y="309385"/>
                    <a:pt x="385948" y="314696"/>
                  </a:cubicBezTo>
                  <a:cubicBezTo>
                    <a:pt x="394905" y="321414"/>
                    <a:pt x="399077" y="334906"/>
                    <a:pt x="409699" y="338447"/>
                  </a:cubicBezTo>
                  <a:cubicBezTo>
                    <a:pt x="415637" y="340426"/>
                    <a:pt x="421914" y="341586"/>
                    <a:pt x="427512" y="344385"/>
                  </a:cubicBezTo>
                  <a:cubicBezTo>
                    <a:pt x="433895" y="347576"/>
                    <a:pt x="438766" y="353449"/>
                    <a:pt x="445325" y="356260"/>
                  </a:cubicBezTo>
                  <a:cubicBezTo>
                    <a:pt x="452826" y="359475"/>
                    <a:pt x="461158" y="360219"/>
                    <a:pt x="469075" y="362198"/>
                  </a:cubicBezTo>
                  <a:cubicBezTo>
                    <a:pt x="475013" y="366156"/>
                    <a:pt x="480367" y="371175"/>
                    <a:pt x="486888" y="374073"/>
                  </a:cubicBezTo>
                  <a:cubicBezTo>
                    <a:pt x="498327" y="379157"/>
                    <a:pt x="522514" y="385948"/>
                    <a:pt x="522514" y="385948"/>
                  </a:cubicBezTo>
                  <a:cubicBezTo>
                    <a:pt x="577355" y="422510"/>
                    <a:pt x="509888" y="375849"/>
                    <a:pt x="552203" y="409699"/>
                  </a:cubicBezTo>
                  <a:cubicBezTo>
                    <a:pt x="557775" y="414157"/>
                    <a:pt x="564078" y="417616"/>
                    <a:pt x="570016" y="421574"/>
                  </a:cubicBezTo>
                  <a:cubicBezTo>
                    <a:pt x="573974" y="427512"/>
                    <a:pt x="578700" y="433004"/>
                    <a:pt x="581891" y="439387"/>
                  </a:cubicBezTo>
                  <a:cubicBezTo>
                    <a:pt x="589896" y="455398"/>
                    <a:pt x="583138" y="459136"/>
                    <a:pt x="599704" y="469076"/>
                  </a:cubicBezTo>
                  <a:cubicBezTo>
                    <a:pt x="605071" y="472296"/>
                    <a:pt x="611579" y="473034"/>
                    <a:pt x="617517" y="475013"/>
                  </a:cubicBezTo>
                  <a:cubicBezTo>
                    <a:pt x="619496" y="480951"/>
                    <a:pt x="620235" y="487459"/>
                    <a:pt x="623455" y="492826"/>
                  </a:cubicBezTo>
                  <a:cubicBezTo>
                    <a:pt x="626335" y="497626"/>
                    <a:pt x="631833" y="500330"/>
                    <a:pt x="635330" y="504702"/>
                  </a:cubicBezTo>
                  <a:cubicBezTo>
                    <a:pt x="668390" y="546029"/>
                    <a:pt x="622711" y="498021"/>
                    <a:pt x="665018" y="540328"/>
                  </a:cubicBezTo>
                  <a:cubicBezTo>
                    <a:pt x="666997" y="546265"/>
                    <a:pt x="667917" y="552669"/>
                    <a:pt x="670956" y="558140"/>
                  </a:cubicBezTo>
                  <a:cubicBezTo>
                    <a:pt x="676805" y="568668"/>
                    <a:pt x="692854" y="595346"/>
                    <a:pt x="706582" y="605642"/>
                  </a:cubicBezTo>
                  <a:cubicBezTo>
                    <a:pt x="718000" y="614205"/>
                    <a:pt x="728668" y="624878"/>
                    <a:pt x="742208" y="629392"/>
                  </a:cubicBezTo>
                  <a:lnTo>
                    <a:pt x="760021" y="635330"/>
                  </a:lnTo>
                  <a:cubicBezTo>
                    <a:pt x="773154" y="648463"/>
                    <a:pt x="779113" y="656751"/>
                    <a:pt x="795647" y="665018"/>
                  </a:cubicBezTo>
                  <a:cubicBezTo>
                    <a:pt x="801245" y="667817"/>
                    <a:pt x="807707" y="668490"/>
                    <a:pt x="813460" y="670956"/>
                  </a:cubicBezTo>
                  <a:cubicBezTo>
                    <a:pt x="821595" y="674443"/>
                    <a:pt x="829293" y="678873"/>
                    <a:pt x="837210" y="682831"/>
                  </a:cubicBezTo>
                  <a:cubicBezTo>
                    <a:pt x="841169" y="688769"/>
                    <a:pt x="844628" y="695071"/>
                    <a:pt x="849086" y="700644"/>
                  </a:cubicBezTo>
                  <a:cubicBezTo>
                    <a:pt x="868247" y="724595"/>
                    <a:pt x="872643" y="713818"/>
                    <a:pt x="914400" y="718457"/>
                  </a:cubicBezTo>
                  <a:cubicBezTo>
                    <a:pt x="920338" y="720436"/>
                    <a:pt x="927787" y="719969"/>
                    <a:pt x="932213" y="724395"/>
                  </a:cubicBezTo>
                  <a:cubicBezTo>
                    <a:pt x="936639" y="728821"/>
                    <a:pt x="935352" y="736610"/>
                    <a:pt x="938151" y="742208"/>
                  </a:cubicBezTo>
                  <a:cubicBezTo>
                    <a:pt x="943312" y="752530"/>
                    <a:pt x="949256" y="762505"/>
                    <a:pt x="955964" y="771896"/>
                  </a:cubicBezTo>
                  <a:cubicBezTo>
                    <a:pt x="959218" y="776451"/>
                    <a:pt x="963468" y="780275"/>
                    <a:pt x="967839" y="783772"/>
                  </a:cubicBezTo>
                  <a:cubicBezTo>
                    <a:pt x="973411" y="788230"/>
                    <a:pt x="979269" y="792456"/>
                    <a:pt x="985652" y="795647"/>
                  </a:cubicBezTo>
                  <a:cubicBezTo>
                    <a:pt x="997827" y="801734"/>
                    <a:pt x="1021856" y="805263"/>
                    <a:pt x="1033153" y="807522"/>
                  </a:cubicBezTo>
                  <a:cubicBezTo>
                    <a:pt x="1035132" y="813460"/>
                    <a:pt x="1035871" y="819968"/>
                    <a:pt x="1039091" y="825335"/>
                  </a:cubicBezTo>
                  <a:cubicBezTo>
                    <a:pt x="1041971" y="830135"/>
                    <a:pt x="1048462" y="832204"/>
                    <a:pt x="1050966" y="837211"/>
                  </a:cubicBezTo>
                  <a:cubicBezTo>
                    <a:pt x="1072852" y="880984"/>
                    <a:pt x="1041125" y="845180"/>
                    <a:pt x="1068779" y="872837"/>
                  </a:cubicBezTo>
                  <a:cubicBezTo>
                    <a:pt x="1062030" y="1136062"/>
                    <a:pt x="1062842" y="1027190"/>
                    <a:pt x="1062842" y="1199408"/>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4" name="43 Forma libre"/>
            <p:cNvSpPr/>
            <p:nvPr/>
          </p:nvSpPr>
          <p:spPr>
            <a:xfrm>
              <a:off x="5299075" y="3181350"/>
              <a:ext cx="331788" cy="238125"/>
            </a:xfrm>
            <a:custGeom>
              <a:avLst/>
              <a:gdLst>
                <a:gd name="connsiteX0" fmla="*/ 329371 w 331268"/>
                <a:gd name="connsiteY0" fmla="*/ 238215 h 238215"/>
                <a:gd name="connsiteX1" fmla="*/ 323433 w 331268"/>
                <a:gd name="connsiteY1" fmla="*/ 202589 h 238215"/>
                <a:gd name="connsiteX2" fmla="*/ 293745 w 331268"/>
                <a:gd name="connsiteY2" fmla="*/ 196651 h 238215"/>
                <a:gd name="connsiteX3" fmla="*/ 275932 w 331268"/>
                <a:gd name="connsiteY3" fmla="*/ 190713 h 238215"/>
                <a:gd name="connsiteX4" fmla="*/ 240306 w 331268"/>
                <a:gd name="connsiteY4" fmla="*/ 166963 h 238215"/>
                <a:gd name="connsiteX5" fmla="*/ 228431 w 331268"/>
                <a:gd name="connsiteY5" fmla="*/ 155087 h 238215"/>
                <a:gd name="connsiteX6" fmla="*/ 210618 w 331268"/>
                <a:gd name="connsiteY6" fmla="*/ 149150 h 238215"/>
                <a:gd name="connsiteX7" fmla="*/ 169054 w 331268"/>
                <a:gd name="connsiteY7" fmla="*/ 131337 h 238215"/>
                <a:gd name="connsiteX8" fmla="*/ 74051 w 331268"/>
                <a:gd name="connsiteY8" fmla="*/ 113524 h 238215"/>
                <a:gd name="connsiteX9" fmla="*/ 56238 w 331268"/>
                <a:gd name="connsiteY9" fmla="*/ 107586 h 238215"/>
                <a:gd name="connsiteX10" fmla="*/ 32488 w 331268"/>
                <a:gd name="connsiteY10" fmla="*/ 54147 h 238215"/>
                <a:gd name="connsiteX11" fmla="*/ 20612 w 331268"/>
                <a:gd name="connsiteY11" fmla="*/ 42272 h 238215"/>
                <a:gd name="connsiteX12" fmla="*/ 14675 w 331268"/>
                <a:gd name="connsiteY12" fmla="*/ 24459 h 238215"/>
                <a:gd name="connsiteX13" fmla="*/ 2799 w 331268"/>
                <a:gd name="connsiteY13" fmla="*/ 708 h 23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1268" h="238215">
                  <a:moveTo>
                    <a:pt x="329371" y="238215"/>
                  </a:moveTo>
                  <a:cubicBezTo>
                    <a:pt x="327392" y="226340"/>
                    <a:pt x="331268" y="211730"/>
                    <a:pt x="323433" y="202589"/>
                  </a:cubicBezTo>
                  <a:cubicBezTo>
                    <a:pt x="316865" y="194927"/>
                    <a:pt x="303536" y="199099"/>
                    <a:pt x="293745" y="196651"/>
                  </a:cubicBezTo>
                  <a:cubicBezTo>
                    <a:pt x="287673" y="195133"/>
                    <a:pt x="281403" y="193753"/>
                    <a:pt x="275932" y="190713"/>
                  </a:cubicBezTo>
                  <a:cubicBezTo>
                    <a:pt x="263456" y="183782"/>
                    <a:pt x="250398" y="177055"/>
                    <a:pt x="240306" y="166963"/>
                  </a:cubicBezTo>
                  <a:cubicBezTo>
                    <a:pt x="236348" y="163004"/>
                    <a:pt x="233231" y="157967"/>
                    <a:pt x="228431" y="155087"/>
                  </a:cubicBezTo>
                  <a:cubicBezTo>
                    <a:pt x="223064" y="151867"/>
                    <a:pt x="216556" y="151129"/>
                    <a:pt x="210618" y="149150"/>
                  </a:cubicBezTo>
                  <a:cubicBezTo>
                    <a:pt x="189654" y="128186"/>
                    <a:pt x="207751" y="141891"/>
                    <a:pt x="169054" y="131337"/>
                  </a:cubicBezTo>
                  <a:cubicBezTo>
                    <a:pt x="95432" y="111258"/>
                    <a:pt x="176274" y="123745"/>
                    <a:pt x="74051" y="113524"/>
                  </a:cubicBezTo>
                  <a:cubicBezTo>
                    <a:pt x="68113" y="111545"/>
                    <a:pt x="61125" y="111496"/>
                    <a:pt x="56238" y="107586"/>
                  </a:cubicBezTo>
                  <a:cubicBezTo>
                    <a:pt x="22710" y="80763"/>
                    <a:pt x="72423" y="94078"/>
                    <a:pt x="32488" y="54147"/>
                  </a:cubicBezTo>
                  <a:lnTo>
                    <a:pt x="20612" y="42272"/>
                  </a:lnTo>
                  <a:cubicBezTo>
                    <a:pt x="18633" y="36334"/>
                    <a:pt x="17895" y="29826"/>
                    <a:pt x="14675" y="24459"/>
                  </a:cubicBezTo>
                  <a:cubicBezTo>
                    <a:pt x="0" y="0"/>
                    <a:pt x="2799" y="25099"/>
                    <a:pt x="2799" y="708"/>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40" name="39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648427238"/>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364"/>
                                        </p:tgtEl>
                                        <p:attrNameLst>
                                          <p:attrName>style.visibility</p:attrName>
                                        </p:attrNameLst>
                                      </p:cBhvr>
                                      <p:to>
                                        <p:strVal val="visible"/>
                                      </p:to>
                                    </p:set>
                                    <p:anim calcmode="lin" valueType="num">
                                      <p:cBhvr additive="base">
                                        <p:cTn id="11" dur="500" fill="hold"/>
                                        <p:tgtEl>
                                          <p:spTgt spid="15364"/>
                                        </p:tgtEl>
                                        <p:attrNameLst>
                                          <p:attrName>ppt_x</p:attrName>
                                        </p:attrNameLst>
                                      </p:cBhvr>
                                      <p:tavLst>
                                        <p:tav tm="0">
                                          <p:val>
                                            <p:strVal val="#ppt_x"/>
                                          </p:val>
                                        </p:tav>
                                        <p:tav tm="100000">
                                          <p:val>
                                            <p:strVal val="#ppt_x"/>
                                          </p:val>
                                        </p:tav>
                                      </p:tavLst>
                                    </p:anim>
                                    <p:anim calcmode="lin" valueType="num">
                                      <p:cBhvr additive="base">
                                        <p:cTn id="12"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365"/>
                                        </p:tgtEl>
                                        <p:attrNameLst>
                                          <p:attrName>style.visibility</p:attrName>
                                        </p:attrNameLst>
                                      </p:cBhvr>
                                      <p:to>
                                        <p:strVal val="visible"/>
                                      </p:to>
                                    </p:set>
                                    <p:anim calcmode="lin" valueType="num">
                                      <p:cBhvr additive="base">
                                        <p:cTn id="21" dur="500" fill="hold"/>
                                        <p:tgtEl>
                                          <p:spTgt spid="15365"/>
                                        </p:tgtEl>
                                        <p:attrNameLst>
                                          <p:attrName>ppt_x</p:attrName>
                                        </p:attrNameLst>
                                      </p:cBhvr>
                                      <p:tavLst>
                                        <p:tav tm="0">
                                          <p:val>
                                            <p:strVal val="#ppt_x"/>
                                          </p:val>
                                        </p:tav>
                                        <p:tav tm="100000">
                                          <p:val>
                                            <p:strVal val="#ppt_x"/>
                                          </p:val>
                                        </p:tav>
                                      </p:tavLst>
                                    </p:anim>
                                    <p:anim calcmode="lin" valueType="num">
                                      <p:cBhvr additive="base">
                                        <p:cTn id="22" dur="500" fill="hold"/>
                                        <p:tgtEl>
                                          <p:spTgt spid="1536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P spid="15365"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11 Imagen" descr="(P05)ICHILO.JPG"/>
          <p:cNvPicPr>
            <a:picLocks noChangeAspect="1"/>
          </p:cNvPicPr>
          <p:nvPr/>
        </p:nvPicPr>
        <p:blipFill>
          <a:blip r:embed="rId2" cstate="print">
            <a:grayscl/>
          </a:blip>
          <a:srcRect l="16226" t="23958" r="19443" b="24998"/>
          <a:stretch>
            <a:fillRect/>
          </a:stretch>
        </p:blipFill>
        <p:spPr bwMode="auto">
          <a:xfrm>
            <a:off x="1000125" y="357188"/>
            <a:ext cx="7072313" cy="6500812"/>
          </a:xfrm>
          <a:prstGeom prst="rect">
            <a:avLst/>
          </a:prstGeom>
          <a:noFill/>
          <a:ln w="9525">
            <a:noFill/>
            <a:miter lim="800000"/>
            <a:headEnd/>
            <a:tailEnd/>
          </a:ln>
        </p:spPr>
      </p:pic>
      <p:sp>
        <p:nvSpPr>
          <p:cNvPr id="11" name="10 CuadroTexto"/>
          <p:cNvSpPr txBox="1"/>
          <p:nvPr/>
        </p:nvSpPr>
        <p:spPr>
          <a:xfrm>
            <a:off x="0" y="3175"/>
            <a:ext cx="9144000" cy="430213"/>
          </a:xfrm>
          <a:prstGeom prst="rect">
            <a:avLst/>
          </a:prstGeom>
          <a:solidFill>
            <a:srgbClr val="003300"/>
          </a:solidFill>
          <a:ln w="38100">
            <a:solidFill>
              <a:schemeClr val="tx1"/>
            </a:solidFill>
          </a:ln>
        </p:spPr>
        <p:txBody>
          <a:bodyPr>
            <a:spAutoFit/>
          </a:bodyPr>
          <a:lstStyle/>
          <a:p>
            <a:pPr algn="ctr" fontAlgn="auto">
              <a:spcBef>
                <a:spcPts val="0"/>
              </a:spcBef>
              <a:spcAft>
                <a:spcPts val="0"/>
              </a:spcAft>
              <a:defRPr/>
            </a:pPr>
            <a:r>
              <a:rPr lang="es-E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Provincia : Ichilo</a:t>
            </a:r>
          </a:p>
        </p:txBody>
      </p:sp>
      <p:sp>
        <p:nvSpPr>
          <p:cNvPr id="16388" name="12 CuadroTexto"/>
          <p:cNvSpPr txBox="1">
            <a:spLocks noChangeArrowheads="1"/>
          </p:cNvSpPr>
          <p:nvPr/>
        </p:nvSpPr>
        <p:spPr bwMode="auto">
          <a:xfrm>
            <a:off x="0" y="431800"/>
            <a:ext cx="3571875" cy="354013"/>
          </a:xfrm>
          <a:prstGeom prst="rect">
            <a:avLst/>
          </a:prstGeom>
          <a:solidFill>
            <a:srgbClr val="FFFF00"/>
          </a:solidFill>
          <a:ln w="38100">
            <a:solidFill>
              <a:schemeClr val="tx1"/>
            </a:solidFill>
            <a:miter lim="800000"/>
            <a:headEnd/>
            <a:tailEnd/>
          </a:ln>
        </p:spPr>
        <p:txBody>
          <a:bodyPr>
            <a:spAutoFit/>
          </a:bodyPr>
          <a:lstStyle/>
          <a:p>
            <a:r>
              <a:rPr lang="es-ES" sz="1700" b="1">
                <a:latin typeface="Calibri" pitchFamily="34" charset="0"/>
              </a:rPr>
              <a:t>Longitud Atendida (2005) : 304 km </a:t>
            </a:r>
          </a:p>
        </p:txBody>
      </p:sp>
      <p:sp>
        <p:nvSpPr>
          <p:cNvPr id="16389" name="13 CuadroTexto"/>
          <p:cNvSpPr txBox="1">
            <a:spLocks noChangeArrowheads="1"/>
          </p:cNvSpPr>
          <p:nvPr/>
        </p:nvSpPr>
        <p:spPr bwMode="auto">
          <a:xfrm>
            <a:off x="3571875" y="431800"/>
            <a:ext cx="3643313" cy="354013"/>
          </a:xfrm>
          <a:prstGeom prst="rect">
            <a:avLst/>
          </a:prstGeom>
          <a:solidFill>
            <a:srgbClr val="92D050"/>
          </a:solidFill>
          <a:ln w="38100">
            <a:solidFill>
              <a:schemeClr val="tx1"/>
            </a:solidFill>
            <a:miter lim="800000"/>
            <a:headEnd/>
            <a:tailEnd/>
          </a:ln>
        </p:spPr>
        <p:txBody>
          <a:bodyPr>
            <a:spAutoFit/>
          </a:bodyPr>
          <a:lstStyle/>
          <a:p>
            <a:r>
              <a:rPr lang="es-ES" sz="1700" b="1" dirty="0">
                <a:latin typeface="Calibri" pitchFamily="34" charset="0"/>
              </a:rPr>
              <a:t>Longitud Atendida </a:t>
            </a:r>
            <a:r>
              <a:rPr lang="es-ES" sz="1700" b="1" dirty="0" smtClean="0">
                <a:latin typeface="Calibri" pitchFamily="34" charset="0"/>
              </a:rPr>
              <a:t>actual </a:t>
            </a:r>
            <a:r>
              <a:rPr lang="es-ES" sz="1700" b="1" dirty="0">
                <a:latin typeface="Calibri" pitchFamily="34" charset="0"/>
              </a:rPr>
              <a:t>: 446.9 km </a:t>
            </a:r>
          </a:p>
        </p:txBody>
      </p:sp>
      <p:sp>
        <p:nvSpPr>
          <p:cNvPr id="15" name="14 CuadroTexto"/>
          <p:cNvSpPr txBox="1">
            <a:spLocks noChangeArrowheads="1"/>
          </p:cNvSpPr>
          <p:nvPr/>
        </p:nvSpPr>
        <p:spPr bwMode="auto">
          <a:xfrm>
            <a:off x="7215188" y="431800"/>
            <a:ext cx="1928812" cy="354013"/>
          </a:xfrm>
          <a:prstGeom prst="rect">
            <a:avLst/>
          </a:prstGeom>
          <a:solidFill>
            <a:schemeClr val="bg1"/>
          </a:solidFill>
          <a:ln w="38100">
            <a:solidFill>
              <a:schemeClr val="tx1"/>
            </a:solidFill>
            <a:miter lim="800000"/>
            <a:headEnd/>
            <a:tailEnd/>
          </a:ln>
        </p:spPr>
        <p:txBody>
          <a:bodyPr>
            <a:spAutoFit/>
          </a:bodyPr>
          <a:lstStyle/>
          <a:p>
            <a:r>
              <a:rPr lang="es-ES" sz="1700" b="1">
                <a:latin typeface="Calibri" pitchFamily="34" charset="0"/>
              </a:rPr>
              <a:t>Incremento : 47% </a:t>
            </a:r>
          </a:p>
        </p:txBody>
      </p:sp>
      <p:cxnSp>
        <p:nvCxnSpPr>
          <p:cNvPr id="18" name="17 Conector recto"/>
          <p:cNvCxnSpPr/>
          <p:nvPr/>
        </p:nvCxnSpPr>
        <p:spPr>
          <a:xfrm rot="5400000">
            <a:off x="-3429000" y="3429000"/>
            <a:ext cx="6858000" cy="31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5400000">
            <a:off x="5716588" y="3429000"/>
            <a:ext cx="685641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10800000" flipH="1">
            <a:off x="0" y="3175"/>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rot="10800000" flipH="1">
            <a:off x="0" y="6858000"/>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30 Grupo"/>
          <p:cNvGrpSpPr>
            <a:grpSpLocks/>
          </p:cNvGrpSpPr>
          <p:nvPr/>
        </p:nvGrpSpPr>
        <p:grpSpPr bwMode="auto">
          <a:xfrm>
            <a:off x="2000250" y="2451100"/>
            <a:ext cx="5734050" cy="4097338"/>
            <a:chOff x="1987550" y="2451100"/>
            <a:chExt cx="5734050" cy="4097338"/>
          </a:xfrm>
        </p:grpSpPr>
        <p:sp>
          <p:nvSpPr>
            <p:cNvPr id="12" name="11 Forma libre"/>
            <p:cNvSpPr/>
            <p:nvPr/>
          </p:nvSpPr>
          <p:spPr>
            <a:xfrm>
              <a:off x="6616700" y="5737225"/>
              <a:ext cx="361950" cy="434975"/>
            </a:xfrm>
            <a:custGeom>
              <a:avLst/>
              <a:gdLst>
                <a:gd name="connsiteX0" fmla="*/ 139700 w 361950"/>
                <a:gd name="connsiteY0" fmla="*/ 434256 h 434256"/>
                <a:gd name="connsiteX1" fmla="*/ 120650 w 361950"/>
                <a:gd name="connsiteY1" fmla="*/ 427906 h 434256"/>
                <a:gd name="connsiteX2" fmla="*/ 114300 w 361950"/>
                <a:gd name="connsiteY2" fmla="*/ 408856 h 434256"/>
                <a:gd name="connsiteX3" fmla="*/ 88900 w 361950"/>
                <a:gd name="connsiteY3" fmla="*/ 402506 h 434256"/>
                <a:gd name="connsiteX4" fmla="*/ 63500 w 361950"/>
                <a:gd name="connsiteY4" fmla="*/ 383456 h 434256"/>
                <a:gd name="connsiteX5" fmla="*/ 44450 w 361950"/>
                <a:gd name="connsiteY5" fmla="*/ 377106 h 434256"/>
                <a:gd name="connsiteX6" fmla="*/ 38100 w 361950"/>
                <a:gd name="connsiteY6" fmla="*/ 358056 h 434256"/>
                <a:gd name="connsiteX7" fmla="*/ 19050 w 361950"/>
                <a:gd name="connsiteY7" fmla="*/ 345356 h 434256"/>
                <a:gd name="connsiteX8" fmla="*/ 6350 w 361950"/>
                <a:gd name="connsiteY8" fmla="*/ 326306 h 434256"/>
                <a:gd name="connsiteX9" fmla="*/ 0 w 361950"/>
                <a:gd name="connsiteY9" fmla="*/ 307256 h 434256"/>
                <a:gd name="connsiteX10" fmla="*/ 31750 w 361950"/>
                <a:gd name="connsiteY10" fmla="*/ 250106 h 434256"/>
                <a:gd name="connsiteX11" fmla="*/ 38100 w 361950"/>
                <a:gd name="connsiteY11" fmla="*/ 231056 h 434256"/>
                <a:gd name="connsiteX12" fmla="*/ 101600 w 361950"/>
                <a:gd name="connsiteY12" fmla="*/ 212006 h 434256"/>
                <a:gd name="connsiteX13" fmla="*/ 127000 w 361950"/>
                <a:gd name="connsiteY13" fmla="*/ 180256 h 434256"/>
                <a:gd name="connsiteX14" fmla="*/ 146050 w 361950"/>
                <a:gd name="connsiteY14" fmla="*/ 167556 h 434256"/>
                <a:gd name="connsiteX15" fmla="*/ 158750 w 361950"/>
                <a:gd name="connsiteY15" fmla="*/ 148506 h 434256"/>
                <a:gd name="connsiteX16" fmla="*/ 177800 w 361950"/>
                <a:gd name="connsiteY16" fmla="*/ 135806 h 434256"/>
                <a:gd name="connsiteX17" fmla="*/ 184150 w 361950"/>
                <a:gd name="connsiteY17" fmla="*/ 116756 h 434256"/>
                <a:gd name="connsiteX18" fmla="*/ 222250 w 361950"/>
                <a:gd name="connsiteY18" fmla="*/ 85006 h 434256"/>
                <a:gd name="connsiteX19" fmla="*/ 266700 w 361950"/>
                <a:gd name="connsiteY19" fmla="*/ 40556 h 434256"/>
                <a:gd name="connsiteX20" fmla="*/ 317500 w 361950"/>
                <a:gd name="connsiteY20" fmla="*/ 27856 h 434256"/>
                <a:gd name="connsiteX21" fmla="*/ 361950 w 361950"/>
                <a:gd name="connsiteY21" fmla="*/ 8806 h 43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50" h="434256">
                  <a:moveTo>
                    <a:pt x="139700" y="434256"/>
                  </a:moveTo>
                  <a:cubicBezTo>
                    <a:pt x="133350" y="432139"/>
                    <a:pt x="125383" y="432639"/>
                    <a:pt x="120650" y="427906"/>
                  </a:cubicBezTo>
                  <a:cubicBezTo>
                    <a:pt x="115917" y="423173"/>
                    <a:pt x="119527" y="413037"/>
                    <a:pt x="114300" y="408856"/>
                  </a:cubicBezTo>
                  <a:cubicBezTo>
                    <a:pt x="107485" y="403404"/>
                    <a:pt x="97367" y="404623"/>
                    <a:pt x="88900" y="402506"/>
                  </a:cubicBezTo>
                  <a:cubicBezTo>
                    <a:pt x="80433" y="396156"/>
                    <a:pt x="72689" y="388707"/>
                    <a:pt x="63500" y="383456"/>
                  </a:cubicBezTo>
                  <a:cubicBezTo>
                    <a:pt x="57688" y="380135"/>
                    <a:pt x="49183" y="381839"/>
                    <a:pt x="44450" y="377106"/>
                  </a:cubicBezTo>
                  <a:cubicBezTo>
                    <a:pt x="39717" y="372373"/>
                    <a:pt x="42281" y="363283"/>
                    <a:pt x="38100" y="358056"/>
                  </a:cubicBezTo>
                  <a:cubicBezTo>
                    <a:pt x="33332" y="352097"/>
                    <a:pt x="25400" y="349589"/>
                    <a:pt x="19050" y="345356"/>
                  </a:cubicBezTo>
                  <a:cubicBezTo>
                    <a:pt x="14817" y="339006"/>
                    <a:pt x="9763" y="333132"/>
                    <a:pt x="6350" y="326306"/>
                  </a:cubicBezTo>
                  <a:cubicBezTo>
                    <a:pt x="3357" y="320319"/>
                    <a:pt x="0" y="313949"/>
                    <a:pt x="0" y="307256"/>
                  </a:cubicBezTo>
                  <a:cubicBezTo>
                    <a:pt x="0" y="288106"/>
                    <a:pt x="28124" y="260984"/>
                    <a:pt x="31750" y="250106"/>
                  </a:cubicBezTo>
                  <a:cubicBezTo>
                    <a:pt x="33867" y="243756"/>
                    <a:pt x="32653" y="234947"/>
                    <a:pt x="38100" y="231056"/>
                  </a:cubicBezTo>
                  <a:cubicBezTo>
                    <a:pt x="46425" y="225110"/>
                    <a:pt x="88021" y="215401"/>
                    <a:pt x="101600" y="212006"/>
                  </a:cubicBezTo>
                  <a:cubicBezTo>
                    <a:pt x="156195" y="175610"/>
                    <a:pt x="91947" y="224073"/>
                    <a:pt x="127000" y="180256"/>
                  </a:cubicBezTo>
                  <a:cubicBezTo>
                    <a:pt x="131768" y="174297"/>
                    <a:pt x="139700" y="171789"/>
                    <a:pt x="146050" y="167556"/>
                  </a:cubicBezTo>
                  <a:cubicBezTo>
                    <a:pt x="150283" y="161206"/>
                    <a:pt x="153354" y="153902"/>
                    <a:pt x="158750" y="148506"/>
                  </a:cubicBezTo>
                  <a:cubicBezTo>
                    <a:pt x="164146" y="143110"/>
                    <a:pt x="173032" y="141765"/>
                    <a:pt x="177800" y="135806"/>
                  </a:cubicBezTo>
                  <a:cubicBezTo>
                    <a:pt x="181981" y="130579"/>
                    <a:pt x="180437" y="122325"/>
                    <a:pt x="184150" y="116756"/>
                  </a:cubicBezTo>
                  <a:cubicBezTo>
                    <a:pt x="193929" y="102088"/>
                    <a:pt x="208193" y="94377"/>
                    <a:pt x="222250" y="85006"/>
                  </a:cubicBezTo>
                  <a:cubicBezTo>
                    <a:pt x="247587" y="47000"/>
                    <a:pt x="234826" y="49249"/>
                    <a:pt x="266700" y="40556"/>
                  </a:cubicBezTo>
                  <a:cubicBezTo>
                    <a:pt x="283539" y="35963"/>
                    <a:pt x="317500" y="27856"/>
                    <a:pt x="317500" y="27856"/>
                  </a:cubicBezTo>
                  <a:cubicBezTo>
                    <a:pt x="336071" y="0"/>
                    <a:pt x="322568" y="8806"/>
                    <a:pt x="361950" y="8806"/>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3" name="12 Forma libre"/>
            <p:cNvSpPr/>
            <p:nvPr/>
          </p:nvSpPr>
          <p:spPr>
            <a:xfrm>
              <a:off x="6743700" y="6178550"/>
              <a:ext cx="381000" cy="338138"/>
            </a:xfrm>
            <a:custGeom>
              <a:avLst/>
              <a:gdLst>
                <a:gd name="connsiteX0" fmla="*/ 381000 w 381000"/>
                <a:gd name="connsiteY0" fmla="*/ 323850 h 338795"/>
                <a:gd name="connsiteX1" fmla="*/ 361950 w 381000"/>
                <a:gd name="connsiteY1" fmla="*/ 336550 h 338795"/>
                <a:gd name="connsiteX2" fmla="*/ 298450 w 381000"/>
                <a:gd name="connsiteY2" fmla="*/ 323850 h 338795"/>
                <a:gd name="connsiteX3" fmla="*/ 254000 w 381000"/>
                <a:gd name="connsiteY3" fmla="*/ 273050 h 338795"/>
                <a:gd name="connsiteX4" fmla="*/ 247650 w 381000"/>
                <a:gd name="connsiteY4" fmla="*/ 254000 h 338795"/>
                <a:gd name="connsiteX5" fmla="*/ 222250 w 381000"/>
                <a:gd name="connsiteY5" fmla="*/ 215900 h 338795"/>
                <a:gd name="connsiteX6" fmla="*/ 209550 w 381000"/>
                <a:gd name="connsiteY6" fmla="*/ 196850 h 338795"/>
                <a:gd name="connsiteX7" fmla="*/ 196850 w 381000"/>
                <a:gd name="connsiteY7" fmla="*/ 177800 h 338795"/>
                <a:gd name="connsiteX8" fmla="*/ 177800 w 381000"/>
                <a:gd name="connsiteY8" fmla="*/ 139700 h 338795"/>
                <a:gd name="connsiteX9" fmla="*/ 158750 w 381000"/>
                <a:gd name="connsiteY9" fmla="*/ 127000 h 338795"/>
                <a:gd name="connsiteX10" fmla="*/ 107950 w 381000"/>
                <a:gd name="connsiteY10" fmla="*/ 82550 h 338795"/>
                <a:gd name="connsiteX11" fmla="*/ 88900 w 381000"/>
                <a:gd name="connsiteY11" fmla="*/ 63500 h 338795"/>
                <a:gd name="connsiteX12" fmla="*/ 69850 w 381000"/>
                <a:gd name="connsiteY12" fmla="*/ 57150 h 338795"/>
                <a:gd name="connsiteX13" fmla="*/ 50800 w 381000"/>
                <a:gd name="connsiteY13" fmla="*/ 44450 h 338795"/>
                <a:gd name="connsiteX14" fmla="*/ 44450 w 381000"/>
                <a:gd name="connsiteY14" fmla="*/ 25400 h 338795"/>
                <a:gd name="connsiteX15" fmla="*/ 25400 w 381000"/>
                <a:gd name="connsiteY15" fmla="*/ 19050 h 338795"/>
                <a:gd name="connsiteX16" fmla="*/ 0 w 381000"/>
                <a:gd name="connsiteY16" fmla="*/ 0 h 3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1000" h="338795">
                  <a:moveTo>
                    <a:pt x="381000" y="323850"/>
                  </a:moveTo>
                  <a:cubicBezTo>
                    <a:pt x="374650" y="328083"/>
                    <a:pt x="369544" y="335791"/>
                    <a:pt x="361950" y="336550"/>
                  </a:cubicBezTo>
                  <a:cubicBezTo>
                    <a:pt x="339499" y="338795"/>
                    <a:pt x="318897" y="330666"/>
                    <a:pt x="298450" y="323850"/>
                  </a:cubicBezTo>
                  <a:cubicBezTo>
                    <a:pt x="268817" y="279400"/>
                    <a:pt x="285750" y="294217"/>
                    <a:pt x="254000" y="273050"/>
                  </a:cubicBezTo>
                  <a:cubicBezTo>
                    <a:pt x="251883" y="266700"/>
                    <a:pt x="250901" y="259851"/>
                    <a:pt x="247650" y="254000"/>
                  </a:cubicBezTo>
                  <a:cubicBezTo>
                    <a:pt x="240237" y="240657"/>
                    <a:pt x="230717" y="228600"/>
                    <a:pt x="222250" y="215900"/>
                  </a:cubicBezTo>
                  <a:lnTo>
                    <a:pt x="209550" y="196850"/>
                  </a:lnTo>
                  <a:cubicBezTo>
                    <a:pt x="205317" y="190500"/>
                    <a:pt x="199263" y="185040"/>
                    <a:pt x="196850" y="177800"/>
                  </a:cubicBezTo>
                  <a:cubicBezTo>
                    <a:pt x="191685" y="162306"/>
                    <a:pt x="190110" y="152010"/>
                    <a:pt x="177800" y="139700"/>
                  </a:cubicBezTo>
                  <a:cubicBezTo>
                    <a:pt x="172404" y="134304"/>
                    <a:pt x="165100" y="131233"/>
                    <a:pt x="158750" y="127000"/>
                  </a:cubicBezTo>
                  <a:cubicBezTo>
                    <a:pt x="122767" y="73025"/>
                    <a:pt x="182033" y="156633"/>
                    <a:pt x="107950" y="82550"/>
                  </a:cubicBezTo>
                  <a:cubicBezTo>
                    <a:pt x="101600" y="76200"/>
                    <a:pt x="96372" y="68481"/>
                    <a:pt x="88900" y="63500"/>
                  </a:cubicBezTo>
                  <a:cubicBezTo>
                    <a:pt x="83331" y="59787"/>
                    <a:pt x="75837" y="60143"/>
                    <a:pt x="69850" y="57150"/>
                  </a:cubicBezTo>
                  <a:cubicBezTo>
                    <a:pt x="63024" y="53737"/>
                    <a:pt x="57150" y="48683"/>
                    <a:pt x="50800" y="44450"/>
                  </a:cubicBezTo>
                  <a:cubicBezTo>
                    <a:pt x="48683" y="38100"/>
                    <a:pt x="49183" y="30133"/>
                    <a:pt x="44450" y="25400"/>
                  </a:cubicBezTo>
                  <a:cubicBezTo>
                    <a:pt x="39717" y="20667"/>
                    <a:pt x="31387" y="22043"/>
                    <a:pt x="25400" y="19050"/>
                  </a:cubicBezTo>
                  <a:cubicBezTo>
                    <a:pt x="11040" y="11870"/>
                    <a:pt x="8930" y="8930"/>
                    <a:pt x="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4" name="13 Forma libre"/>
            <p:cNvSpPr/>
            <p:nvPr/>
          </p:nvSpPr>
          <p:spPr>
            <a:xfrm>
              <a:off x="7118350" y="5899150"/>
              <a:ext cx="603250" cy="649288"/>
            </a:xfrm>
            <a:custGeom>
              <a:avLst/>
              <a:gdLst>
                <a:gd name="connsiteX0" fmla="*/ 552450 w 603997"/>
                <a:gd name="connsiteY0" fmla="*/ 0 h 649430"/>
                <a:gd name="connsiteX1" fmla="*/ 565150 w 603997"/>
                <a:gd name="connsiteY1" fmla="*/ 19050 h 649430"/>
                <a:gd name="connsiteX2" fmla="*/ 546100 w 603997"/>
                <a:gd name="connsiteY2" fmla="*/ 57150 h 649430"/>
                <a:gd name="connsiteX3" fmla="*/ 533400 w 603997"/>
                <a:gd name="connsiteY3" fmla="*/ 165100 h 649430"/>
                <a:gd name="connsiteX4" fmla="*/ 520700 w 603997"/>
                <a:gd name="connsiteY4" fmla="*/ 184150 h 649430"/>
                <a:gd name="connsiteX5" fmla="*/ 508000 w 603997"/>
                <a:gd name="connsiteY5" fmla="*/ 222250 h 649430"/>
                <a:gd name="connsiteX6" fmla="*/ 501650 w 603997"/>
                <a:gd name="connsiteY6" fmla="*/ 298450 h 649430"/>
                <a:gd name="connsiteX7" fmla="*/ 476250 w 603997"/>
                <a:gd name="connsiteY7" fmla="*/ 647700 h 649430"/>
                <a:gd name="connsiteX8" fmla="*/ 463550 w 603997"/>
                <a:gd name="connsiteY8" fmla="*/ 628650 h 649430"/>
                <a:gd name="connsiteX9" fmla="*/ 400050 w 603997"/>
                <a:gd name="connsiteY9" fmla="*/ 596900 h 649430"/>
                <a:gd name="connsiteX10" fmla="*/ 349250 w 603997"/>
                <a:gd name="connsiteY10" fmla="*/ 590550 h 649430"/>
                <a:gd name="connsiteX11" fmla="*/ 330200 w 603997"/>
                <a:gd name="connsiteY11" fmla="*/ 584200 h 649430"/>
                <a:gd name="connsiteX12" fmla="*/ 311150 w 603997"/>
                <a:gd name="connsiteY12" fmla="*/ 571500 h 649430"/>
                <a:gd name="connsiteX13" fmla="*/ 203200 w 603997"/>
                <a:gd name="connsiteY13" fmla="*/ 577850 h 649430"/>
                <a:gd name="connsiteX14" fmla="*/ 165100 w 603997"/>
                <a:gd name="connsiteY14" fmla="*/ 590550 h 649430"/>
                <a:gd name="connsiteX15" fmla="*/ 19050 w 603997"/>
                <a:gd name="connsiteY15" fmla="*/ 603250 h 649430"/>
                <a:gd name="connsiteX16" fmla="*/ 0 w 603997"/>
                <a:gd name="connsiteY16" fmla="*/ 615950 h 6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3997" h="649430">
                  <a:moveTo>
                    <a:pt x="552450" y="0"/>
                  </a:moveTo>
                  <a:cubicBezTo>
                    <a:pt x="556683" y="6350"/>
                    <a:pt x="563895" y="11522"/>
                    <a:pt x="565150" y="19050"/>
                  </a:cubicBezTo>
                  <a:cubicBezTo>
                    <a:pt x="566903" y="29566"/>
                    <a:pt x="550523" y="50516"/>
                    <a:pt x="546100" y="57150"/>
                  </a:cubicBezTo>
                  <a:cubicBezTo>
                    <a:pt x="545097" y="71197"/>
                    <a:pt x="547833" y="136235"/>
                    <a:pt x="533400" y="165100"/>
                  </a:cubicBezTo>
                  <a:cubicBezTo>
                    <a:pt x="529987" y="171926"/>
                    <a:pt x="523800" y="177176"/>
                    <a:pt x="520700" y="184150"/>
                  </a:cubicBezTo>
                  <a:cubicBezTo>
                    <a:pt x="515263" y="196383"/>
                    <a:pt x="508000" y="222250"/>
                    <a:pt x="508000" y="222250"/>
                  </a:cubicBezTo>
                  <a:cubicBezTo>
                    <a:pt x="505883" y="247650"/>
                    <a:pt x="502422" y="272974"/>
                    <a:pt x="501650" y="298450"/>
                  </a:cubicBezTo>
                  <a:cubicBezTo>
                    <a:pt x="491014" y="649430"/>
                    <a:pt x="603997" y="605118"/>
                    <a:pt x="476250" y="647700"/>
                  </a:cubicBezTo>
                  <a:cubicBezTo>
                    <a:pt x="472017" y="641350"/>
                    <a:pt x="469293" y="633676"/>
                    <a:pt x="463550" y="628650"/>
                  </a:cubicBezTo>
                  <a:cubicBezTo>
                    <a:pt x="439803" y="607872"/>
                    <a:pt x="427899" y="601542"/>
                    <a:pt x="400050" y="596900"/>
                  </a:cubicBezTo>
                  <a:cubicBezTo>
                    <a:pt x="383217" y="594095"/>
                    <a:pt x="366183" y="592667"/>
                    <a:pt x="349250" y="590550"/>
                  </a:cubicBezTo>
                  <a:cubicBezTo>
                    <a:pt x="342900" y="588433"/>
                    <a:pt x="336187" y="587193"/>
                    <a:pt x="330200" y="584200"/>
                  </a:cubicBezTo>
                  <a:cubicBezTo>
                    <a:pt x="323374" y="580787"/>
                    <a:pt x="318772" y="571881"/>
                    <a:pt x="311150" y="571500"/>
                  </a:cubicBezTo>
                  <a:lnTo>
                    <a:pt x="203200" y="577850"/>
                  </a:lnTo>
                  <a:lnTo>
                    <a:pt x="165100" y="590550"/>
                  </a:lnTo>
                  <a:cubicBezTo>
                    <a:pt x="105839" y="610304"/>
                    <a:pt x="152735" y="596566"/>
                    <a:pt x="19050" y="603250"/>
                  </a:cubicBezTo>
                  <a:lnTo>
                    <a:pt x="0" y="615950"/>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6" name="15 Forma libre"/>
            <p:cNvSpPr/>
            <p:nvPr/>
          </p:nvSpPr>
          <p:spPr>
            <a:xfrm>
              <a:off x="7300913" y="5491163"/>
              <a:ext cx="401637" cy="401637"/>
            </a:xfrm>
            <a:custGeom>
              <a:avLst/>
              <a:gdLst>
                <a:gd name="connsiteX0" fmla="*/ 388614 w 401840"/>
                <a:gd name="connsiteY0" fmla="*/ 400893 h 400893"/>
                <a:gd name="connsiteX1" fmla="*/ 394964 w 401840"/>
                <a:gd name="connsiteY1" fmla="*/ 369143 h 400893"/>
                <a:gd name="connsiteX2" fmla="*/ 401314 w 401840"/>
                <a:gd name="connsiteY2" fmla="*/ 350093 h 400893"/>
                <a:gd name="connsiteX3" fmla="*/ 394964 w 401840"/>
                <a:gd name="connsiteY3" fmla="*/ 280243 h 400893"/>
                <a:gd name="connsiteX4" fmla="*/ 375914 w 401840"/>
                <a:gd name="connsiteY4" fmla="*/ 267543 h 400893"/>
                <a:gd name="connsiteX5" fmla="*/ 337814 w 401840"/>
                <a:gd name="connsiteY5" fmla="*/ 254843 h 400893"/>
                <a:gd name="connsiteX6" fmla="*/ 318764 w 401840"/>
                <a:gd name="connsiteY6" fmla="*/ 248493 h 400893"/>
                <a:gd name="connsiteX7" fmla="*/ 293364 w 401840"/>
                <a:gd name="connsiteY7" fmla="*/ 216743 h 400893"/>
                <a:gd name="connsiteX8" fmla="*/ 287014 w 401840"/>
                <a:gd name="connsiteY8" fmla="*/ 197693 h 400893"/>
                <a:gd name="connsiteX9" fmla="*/ 261614 w 401840"/>
                <a:gd name="connsiteY9" fmla="*/ 121493 h 400893"/>
                <a:gd name="connsiteX10" fmla="*/ 242564 w 401840"/>
                <a:gd name="connsiteY10" fmla="*/ 108793 h 400893"/>
                <a:gd name="connsiteX11" fmla="*/ 115564 w 401840"/>
                <a:gd name="connsiteY11" fmla="*/ 83393 h 400893"/>
                <a:gd name="connsiteX12" fmla="*/ 77464 w 401840"/>
                <a:gd name="connsiteY12" fmla="*/ 57993 h 400893"/>
                <a:gd name="connsiteX13" fmla="*/ 52064 w 401840"/>
                <a:gd name="connsiteY13" fmla="*/ 45293 h 400893"/>
                <a:gd name="connsiteX14" fmla="*/ 39364 w 401840"/>
                <a:gd name="connsiteY14" fmla="*/ 26243 h 400893"/>
                <a:gd name="connsiteX15" fmla="*/ 7614 w 401840"/>
                <a:gd name="connsiteY15" fmla="*/ 7193 h 40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40" h="400893">
                  <a:moveTo>
                    <a:pt x="388614" y="400893"/>
                  </a:moveTo>
                  <a:cubicBezTo>
                    <a:pt x="390731" y="390310"/>
                    <a:pt x="392346" y="379614"/>
                    <a:pt x="394964" y="369143"/>
                  </a:cubicBezTo>
                  <a:cubicBezTo>
                    <a:pt x="396587" y="362649"/>
                    <a:pt x="401314" y="356786"/>
                    <a:pt x="401314" y="350093"/>
                  </a:cubicBezTo>
                  <a:cubicBezTo>
                    <a:pt x="401314" y="326714"/>
                    <a:pt x="401840" y="302588"/>
                    <a:pt x="394964" y="280243"/>
                  </a:cubicBezTo>
                  <a:cubicBezTo>
                    <a:pt x="392720" y="272949"/>
                    <a:pt x="382888" y="270643"/>
                    <a:pt x="375914" y="267543"/>
                  </a:cubicBezTo>
                  <a:cubicBezTo>
                    <a:pt x="363681" y="262106"/>
                    <a:pt x="350514" y="259076"/>
                    <a:pt x="337814" y="254843"/>
                  </a:cubicBezTo>
                  <a:lnTo>
                    <a:pt x="318764" y="248493"/>
                  </a:lnTo>
                  <a:cubicBezTo>
                    <a:pt x="302803" y="200610"/>
                    <a:pt x="326190" y="257775"/>
                    <a:pt x="293364" y="216743"/>
                  </a:cubicBezTo>
                  <a:cubicBezTo>
                    <a:pt x="289183" y="211516"/>
                    <a:pt x="289131" y="204043"/>
                    <a:pt x="287014" y="197693"/>
                  </a:cubicBezTo>
                  <a:cubicBezTo>
                    <a:pt x="277772" y="96033"/>
                    <a:pt x="303498" y="142435"/>
                    <a:pt x="261614" y="121493"/>
                  </a:cubicBezTo>
                  <a:cubicBezTo>
                    <a:pt x="254788" y="118080"/>
                    <a:pt x="248914" y="113026"/>
                    <a:pt x="242564" y="108793"/>
                  </a:cubicBezTo>
                  <a:cubicBezTo>
                    <a:pt x="205813" y="53667"/>
                    <a:pt x="251905" y="111797"/>
                    <a:pt x="115564" y="83393"/>
                  </a:cubicBezTo>
                  <a:cubicBezTo>
                    <a:pt x="100621" y="80280"/>
                    <a:pt x="91116" y="64819"/>
                    <a:pt x="77464" y="57993"/>
                  </a:cubicBezTo>
                  <a:lnTo>
                    <a:pt x="52064" y="45293"/>
                  </a:lnTo>
                  <a:cubicBezTo>
                    <a:pt x="47831" y="38943"/>
                    <a:pt x="45714" y="30476"/>
                    <a:pt x="39364" y="26243"/>
                  </a:cubicBezTo>
                  <a:cubicBezTo>
                    <a:pt x="0" y="0"/>
                    <a:pt x="22950" y="37865"/>
                    <a:pt x="7614" y="7193"/>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7" name="16 Forma libre"/>
            <p:cNvSpPr/>
            <p:nvPr/>
          </p:nvSpPr>
          <p:spPr>
            <a:xfrm>
              <a:off x="6927850" y="5876925"/>
              <a:ext cx="749300" cy="454025"/>
            </a:xfrm>
            <a:custGeom>
              <a:avLst/>
              <a:gdLst>
                <a:gd name="connsiteX0" fmla="*/ 749300 w 749300"/>
                <a:gd name="connsiteY0" fmla="*/ 2754 h 453604"/>
                <a:gd name="connsiteX1" fmla="*/ 711200 w 749300"/>
                <a:gd name="connsiteY1" fmla="*/ 9104 h 453604"/>
                <a:gd name="connsiteX2" fmla="*/ 717550 w 749300"/>
                <a:gd name="connsiteY2" fmla="*/ 34504 h 453604"/>
                <a:gd name="connsiteX3" fmla="*/ 711200 w 749300"/>
                <a:gd name="connsiteY3" fmla="*/ 59904 h 453604"/>
                <a:gd name="connsiteX4" fmla="*/ 698500 w 749300"/>
                <a:gd name="connsiteY4" fmla="*/ 78954 h 453604"/>
                <a:gd name="connsiteX5" fmla="*/ 692150 w 749300"/>
                <a:gd name="connsiteY5" fmla="*/ 98004 h 453604"/>
                <a:gd name="connsiteX6" fmla="*/ 679450 w 749300"/>
                <a:gd name="connsiteY6" fmla="*/ 117054 h 453604"/>
                <a:gd name="connsiteX7" fmla="*/ 673100 w 749300"/>
                <a:gd name="connsiteY7" fmla="*/ 136104 h 453604"/>
                <a:gd name="connsiteX8" fmla="*/ 666750 w 749300"/>
                <a:gd name="connsiteY8" fmla="*/ 167854 h 453604"/>
                <a:gd name="connsiteX9" fmla="*/ 647700 w 749300"/>
                <a:gd name="connsiteY9" fmla="*/ 174204 h 453604"/>
                <a:gd name="connsiteX10" fmla="*/ 628650 w 749300"/>
                <a:gd name="connsiteY10" fmla="*/ 186904 h 453604"/>
                <a:gd name="connsiteX11" fmla="*/ 615950 w 749300"/>
                <a:gd name="connsiteY11" fmla="*/ 205954 h 453604"/>
                <a:gd name="connsiteX12" fmla="*/ 596900 w 749300"/>
                <a:gd name="connsiteY12" fmla="*/ 218654 h 453604"/>
                <a:gd name="connsiteX13" fmla="*/ 508000 w 749300"/>
                <a:gd name="connsiteY13" fmla="*/ 237704 h 453604"/>
                <a:gd name="connsiteX14" fmla="*/ 488950 w 749300"/>
                <a:gd name="connsiteY14" fmla="*/ 244054 h 453604"/>
                <a:gd name="connsiteX15" fmla="*/ 431800 w 749300"/>
                <a:gd name="connsiteY15" fmla="*/ 269454 h 453604"/>
                <a:gd name="connsiteX16" fmla="*/ 254000 w 749300"/>
                <a:gd name="connsiteY16" fmla="*/ 282154 h 453604"/>
                <a:gd name="connsiteX17" fmla="*/ 177800 w 749300"/>
                <a:gd name="connsiteY17" fmla="*/ 320254 h 453604"/>
                <a:gd name="connsiteX18" fmla="*/ 158750 w 749300"/>
                <a:gd name="connsiteY18" fmla="*/ 332954 h 453604"/>
                <a:gd name="connsiteX19" fmla="*/ 139700 w 749300"/>
                <a:gd name="connsiteY19" fmla="*/ 345654 h 453604"/>
                <a:gd name="connsiteX20" fmla="*/ 133350 w 749300"/>
                <a:gd name="connsiteY20" fmla="*/ 364704 h 453604"/>
                <a:gd name="connsiteX21" fmla="*/ 101600 w 749300"/>
                <a:gd name="connsiteY21" fmla="*/ 396454 h 453604"/>
                <a:gd name="connsiteX22" fmla="*/ 63500 w 749300"/>
                <a:gd name="connsiteY22" fmla="*/ 409154 h 453604"/>
                <a:gd name="connsiteX23" fmla="*/ 25400 w 749300"/>
                <a:gd name="connsiteY23" fmla="*/ 428204 h 453604"/>
                <a:gd name="connsiteX24" fmla="*/ 0 w 749300"/>
                <a:gd name="connsiteY24" fmla="*/ 453604 h 45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9300" h="453604">
                  <a:moveTo>
                    <a:pt x="749300" y="2754"/>
                  </a:moveTo>
                  <a:cubicBezTo>
                    <a:pt x="736600" y="4871"/>
                    <a:pt x="720304" y="0"/>
                    <a:pt x="711200" y="9104"/>
                  </a:cubicBezTo>
                  <a:cubicBezTo>
                    <a:pt x="705029" y="15275"/>
                    <a:pt x="717550" y="25777"/>
                    <a:pt x="717550" y="34504"/>
                  </a:cubicBezTo>
                  <a:cubicBezTo>
                    <a:pt x="717550" y="43231"/>
                    <a:pt x="714638" y="51882"/>
                    <a:pt x="711200" y="59904"/>
                  </a:cubicBezTo>
                  <a:cubicBezTo>
                    <a:pt x="708194" y="66919"/>
                    <a:pt x="701913" y="72128"/>
                    <a:pt x="698500" y="78954"/>
                  </a:cubicBezTo>
                  <a:cubicBezTo>
                    <a:pt x="695507" y="84941"/>
                    <a:pt x="695143" y="92017"/>
                    <a:pt x="692150" y="98004"/>
                  </a:cubicBezTo>
                  <a:cubicBezTo>
                    <a:pt x="688737" y="104830"/>
                    <a:pt x="682863" y="110228"/>
                    <a:pt x="679450" y="117054"/>
                  </a:cubicBezTo>
                  <a:cubicBezTo>
                    <a:pt x="676457" y="123041"/>
                    <a:pt x="674723" y="129610"/>
                    <a:pt x="673100" y="136104"/>
                  </a:cubicBezTo>
                  <a:cubicBezTo>
                    <a:pt x="670482" y="146575"/>
                    <a:pt x="672737" y="158874"/>
                    <a:pt x="666750" y="167854"/>
                  </a:cubicBezTo>
                  <a:cubicBezTo>
                    <a:pt x="663037" y="173423"/>
                    <a:pt x="653687" y="171211"/>
                    <a:pt x="647700" y="174204"/>
                  </a:cubicBezTo>
                  <a:cubicBezTo>
                    <a:pt x="640874" y="177617"/>
                    <a:pt x="635000" y="182671"/>
                    <a:pt x="628650" y="186904"/>
                  </a:cubicBezTo>
                  <a:cubicBezTo>
                    <a:pt x="624417" y="193254"/>
                    <a:pt x="621346" y="200558"/>
                    <a:pt x="615950" y="205954"/>
                  </a:cubicBezTo>
                  <a:cubicBezTo>
                    <a:pt x="610554" y="211350"/>
                    <a:pt x="603874" y="215554"/>
                    <a:pt x="596900" y="218654"/>
                  </a:cubicBezTo>
                  <a:cubicBezTo>
                    <a:pt x="561494" y="234390"/>
                    <a:pt x="548012" y="232702"/>
                    <a:pt x="508000" y="237704"/>
                  </a:cubicBezTo>
                  <a:cubicBezTo>
                    <a:pt x="501650" y="239821"/>
                    <a:pt x="494937" y="241061"/>
                    <a:pt x="488950" y="244054"/>
                  </a:cubicBezTo>
                  <a:cubicBezTo>
                    <a:pt x="462817" y="257120"/>
                    <a:pt x="470026" y="266724"/>
                    <a:pt x="431800" y="269454"/>
                  </a:cubicBezTo>
                  <a:lnTo>
                    <a:pt x="254000" y="282154"/>
                  </a:lnTo>
                  <a:cubicBezTo>
                    <a:pt x="201420" y="299681"/>
                    <a:pt x="227039" y="287428"/>
                    <a:pt x="177800" y="320254"/>
                  </a:cubicBezTo>
                  <a:lnTo>
                    <a:pt x="158750" y="332954"/>
                  </a:lnTo>
                  <a:lnTo>
                    <a:pt x="139700" y="345654"/>
                  </a:lnTo>
                  <a:cubicBezTo>
                    <a:pt x="137583" y="352004"/>
                    <a:pt x="136343" y="358717"/>
                    <a:pt x="133350" y="364704"/>
                  </a:cubicBezTo>
                  <a:cubicBezTo>
                    <a:pt x="125488" y="380428"/>
                    <a:pt x="117929" y="389197"/>
                    <a:pt x="101600" y="396454"/>
                  </a:cubicBezTo>
                  <a:cubicBezTo>
                    <a:pt x="89367" y="401891"/>
                    <a:pt x="74639" y="401728"/>
                    <a:pt x="63500" y="409154"/>
                  </a:cubicBezTo>
                  <a:cubicBezTo>
                    <a:pt x="38881" y="425567"/>
                    <a:pt x="51690" y="419441"/>
                    <a:pt x="25400" y="428204"/>
                  </a:cubicBezTo>
                  <a:cubicBezTo>
                    <a:pt x="10075" y="451192"/>
                    <a:pt x="19526" y="443841"/>
                    <a:pt x="0" y="45360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1" name="20 Forma libre"/>
            <p:cNvSpPr/>
            <p:nvPr/>
          </p:nvSpPr>
          <p:spPr>
            <a:xfrm>
              <a:off x="6496050" y="4902200"/>
              <a:ext cx="120650" cy="603250"/>
            </a:xfrm>
            <a:custGeom>
              <a:avLst/>
              <a:gdLst>
                <a:gd name="connsiteX0" fmla="*/ 107950 w 120388"/>
                <a:gd name="connsiteY0" fmla="*/ 0 h 603250"/>
                <a:gd name="connsiteX1" fmla="*/ 107950 w 120388"/>
                <a:gd name="connsiteY1" fmla="*/ 82550 h 603250"/>
                <a:gd name="connsiteX2" fmla="*/ 95250 w 120388"/>
                <a:gd name="connsiteY2" fmla="*/ 101600 h 603250"/>
                <a:gd name="connsiteX3" fmla="*/ 76200 w 120388"/>
                <a:gd name="connsiteY3" fmla="*/ 107950 h 603250"/>
                <a:gd name="connsiteX4" fmla="*/ 63500 w 120388"/>
                <a:gd name="connsiteY4" fmla="*/ 146050 h 603250"/>
                <a:gd name="connsiteX5" fmla="*/ 57150 w 120388"/>
                <a:gd name="connsiteY5" fmla="*/ 171450 h 603250"/>
                <a:gd name="connsiteX6" fmla="*/ 38100 w 120388"/>
                <a:gd name="connsiteY6" fmla="*/ 184150 h 603250"/>
                <a:gd name="connsiteX7" fmla="*/ 25400 w 120388"/>
                <a:gd name="connsiteY7" fmla="*/ 241300 h 603250"/>
                <a:gd name="connsiteX8" fmla="*/ 38100 w 120388"/>
                <a:gd name="connsiteY8" fmla="*/ 476250 h 603250"/>
                <a:gd name="connsiteX9" fmla="*/ 44450 w 120388"/>
                <a:gd name="connsiteY9" fmla="*/ 495300 h 603250"/>
                <a:gd name="connsiteX10" fmla="*/ 38100 w 120388"/>
                <a:gd name="connsiteY10" fmla="*/ 520700 h 603250"/>
                <a:gd name="connsiteX11" fmla="*/ 25400 w 120388"/>
                <a:gd name="connsiteY11" fmla="*/ 539750 h 603250"/>
                <a:gd name="connsiteX12" fmla="*/ 12700 w 120388"/>
                <a:gd name="connsiteY12" fmla="*/ 565150 h 603250"/>
                <a:gd name="connsiteX13" fmla="*/ 0 w 120388"/>
                <a:gd name="connsiteY13" fmla="*/ 60325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388" h="603250">
                  <a:moveTo>
                    <a:pt x="107950" y="0"/>
                  </a:moveTo>
                  <a:cubicBezTo>
                    <a:pt x="119321" y="34113"/>
                    <a:pt x="120388" y="28654"/>
                    <a:pt x="107950" y="82550"/>
                  </a:cubicBezTo>
                  <a:cubicBezTo>
                    <a:pt x="106234" y="89986"/>
                    <a:pt x="101209" y="96832"/>
                    <a:pt x="95250" y="101600"/>
                  </a:cubicBezTo>
                  <a:cubicBezTo>
                    <a:pt x="90023" y="105781"/>
                    <a:pt x="82550" y="105833"/>
                    <a:pt x="76200" y="107950"/>
                  </a:cubicBezTo>
                  <a:cubicBezTo>
                    <a:pt x="71967" y="120650"/>
                    <a:pt x="66747" y="133063"/>
                    <a:pt x="63500" y="146050"/>
                  </a:cubicBezTo>
                  <a:cubicBezTo>
                    <a:pt x="61383" y="154517"/>
                    <a:pt x="61991" y="164188"/>
                    <a:pt x="57150" y="171450"/>
                  </a:cubicBezTo>
                  <a:cubicBezTo>
                    <a:pt x="52917" y="177800"/>
                    <a:pt x="44450" y="179917"/>
                    <a:pt x="38100" y="184150"/>
                  </a:cubicBezTo>
                  <a:cubicBezTo>
                    <a:pt x="31552" y="203795"/>
                    <a:pt x="25400" y="218949"/>
                    <a:pt x="25400" y="241300"/>
                  </a:cubicBezTo>
                  <a:cubicBezTo>
                    <a:pt x="25400" y="343142"/>
                    <a:pt x="15627" y="397595"/>
                    <a:pt x="38100" y="476250"/>
                  </a:cubicBezTo>
                  <a:cubicBezTo>
                    <a:pt x="39939" y="482686"/>
                    <a:pt x="42333" y="488950"/>
                    <a:pt x="44450" y="495300"/>
                  </a:cubicBezTo>
                  <a:cubicBezTo>
                    <a:pt x="42333" y="503767"/>
                    <a:pt x="41538" y="512678"/>
                    <a:pt x="38100" y="520700"/>
                  </a:cubicBezTo>
                  <a:cubicBezTo>
                    <a:pt x="35094" y="527715"/>
                    <a:pt x="29186" y="533124"/>
                    <a:pt x="25400" y="539750"/>
                  </a:cubicBezTo>
                  <a:cubicBezTo>
                    <a:pt x="20704" y="547969"/>
                    <a:pt x="16216" y="556361"/>
                    <a:pt x="12700" y="565150"/>
                  </a:cubicBezTo>
                  <a:cubicBezTo>
                    <a:pt x="7728" y="577579"/>
                    <a:pt x="0" y="603250"/>
                    <a:pt x="0" y="60325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2" name="21 Forma libre"/>
            <p:cNvSpPr/>
            <p:nvPr/>
          </p:nvSpPr>
          <p:spPr>
            <a:xfrm>
              <a:off x="6405563" y="4271963"/>
              <a:ext cx="198437" cy="649287"/>
            </a:xfrm>
            <a:custGeom>
              <a:avLst/>
              <a:gdLst>
                <a:gd name="connsiteX0" fmla="*/ 7240 w 197740"/>
                <a:gd name="connsiteY0" fmla="*/ 14480 h 649480"/>
                <a:gd name="connsiteX1" fmla="*/ 26290 w 197740"/>
                <a:gd name="connsiteY1" fmla="*/ 52580 h 649480"/>
                <a:gd name="connsiteX2" fmla="*/ 38990 w 197740"/>
                <a:gd name="connsiteY2" fmla="*/ 71630 h 649480"/>
                <a:gd name="connsiteX3" fmla="*/ 45340 w 197740"/>
                <a:gd name="connsiteY3" fmla="*/ 90680 h 649480"/>
                <a:gd name="connsiteX4" fmla="*/ 64390 w 197740"/>
                <a:gd name="connsiteY4" fmla="*/ 103380 h 649480"/>
                <a:gd name="connsiteX5" fmla="*/ 102490 w 197740"/>
                <a:gd name="connsiteY5" fmla="*/ 179580 h 649480"/>
                <a:gd name="connsiteX6" fmla="*/ 121540 w 197740"/>
                <a:gd name="connsiteY6" fmla="*/ 185930 h 649480"/>
                <a:gd name="connsiteX7" fmla="*/ 127890 w 197740"/>
                <a:gd name="connsiteY7" fmla="*/ 217680 h 649480"/>
                <a:gd name="connsiteX8" fmla="*/ 140590 w 197740"/>
                <a:gd name="connsiteY8" fmla="*/ 255780 h 649480"/>
                <a:gd name="connsiteX9" fmla="*/ 146940 w 197740"/>
                <a:gd name="connsiteY9" fmla="*/ 274830 h 649480"/>
                <a:gd name="connsiteX10" fmla="*/ 159640 w 197740"/>
                <a:gd name="connsiteY10" fmla="*/ 325630 h 649480"/>
                <a:gd name="connsiteX11" fmla="*/ 165990 w 197740"/>
                <a:gd name="connsiteY11" fmla="*/ 490730 h 649480"/>
                <a:gd name="connsiteX12" fmla="*/ 172340 w 197740"/>
                <a:gd name="connsiteY12" fmla="*/ 509780 h 649480"/>
                <a:gd name="connsiteX13" fmla="*/ 197740 w 197740"/>
                <a:gd name="connsiteY13" fmla="*/ 547880 h 649480"/>
                <a:gd name="connsiteX14" fmla="*/ 197740 w 197740"/>
                <a:gd name="connsiteY14" fmla="*/ 649480 h 6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740" h="649480">
                  <a:moveTo>
                    <a:pt x="7240" y="14480"/>
                  </a:moveTo>
                  <a:cubicBezTo>
                    <a:pt x="43636" y="69075"/>
                    <a:pt x="0" y="0"/>
                    <a:pt x="26290" y="52580"/>
                  </a:cubicBezTo>
                  <a:cubicBezTo>
                    <a:pt x="29703" y="59406"/>
                    <a:pt x="35577" y="64804"/>
                    <a:pt x="38990" y="71630"/>
                  </a:cubicBezTo>
                  <a:cubicBezTo>
                    <a:pt x="41983" y="77617"/>
                    <a:pt x="41159" y="85453"/>
                    <a:pt x="45340" y="90680"/>
                  </a:cubicBezTo>
                  <a:cubicBezTo>
                    <a:pt x="50108" y="96639"/>
                    <a:pt x="58040" y="99147"/>
                    <a:pt x="64390" y="103380"/>
                  </a:cubicBezTo>
                  <a:cubicBezTo>
                    <a:pt x="69321" y="118173"/>
                    <a:pt x="84026" y="173425"/>
                    <a:pt x="102490" y="179580"/>
                  </a:cubicBezTo>
                  <a:lnTo>
                    <a:pt x="121540" y="185930"/>
                  </a:lnTo>
                  <a:cubicBezTo>
                    <a:pt x="123657" y="196513"/>
                    <a:pt x="125050" y="207267"/>
                    <a:pt x="127890" y="217680"/>
                  </a:cubicBezTo>
                  <a:cubicBezTo>
                    <a:pt x="131412" y="230595"/>
                    <a:pt x="136357" y="243080"/>
                    <a:pt x="140590" y="255780"/>
                  </a:cubicBezTo>
                  <a:cubicBezTo>
                    <a:pt x="142707" y="262130"/>
                    <a:pt x="145627" y="268266"/>
                    <a:pt x="146940" y="274830"/>
                  </a:cubicBezTo>
                  <a:cubicBezTo>
                    <a:pt x="154603" y="313144"/>
                    <a:pt x="149877" y="296341"/>
                    <a:pt x="159640" y="325630"/>
                  </a:cubicBezTo>
                  <a:cubicBezTo>
                    <a:pt x="161757" y="380663"/>
                    <a:pt x="162201" y="435786"/>
                    <a:pt x="165990" y="490730"/>
                  </a:cubicBezTo>
                  <a:cubicBezTo>
                    <a:pt x="166451" y="497408"/>
                    <a:pt x="169089" y="503929"/>
                    <a:pt x="172340" y="509780"/>
                  </a:cubicBezTo>
                  <a:cubicBezTo>
                    <a:pt x="179753" y="523123"/>
                    <a:pt x="197740" y="532616"/>
                    <a:pt x="197740" y="547880"/>
                  </a:cubicBezTo>
                  <a:lnTo>
                    <a:pt x="197740" y="649480"/>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3" name="22 Forma libre"/>
            <p:cNvSpPr/>
            <p:nvPr/>
          </p:nvSpPr>
          <p:spPr>
            <a:xfrm>
              <a:off x="5480050" y="3681413"/>
              <a:ext cx="927100" cy="601662"/>
            </a:xfrm>
            <a:custGeom>
              <a:avLst/>
              <a:gdLst>
                <a:gd name="connsiteX0" fmla="*/ 0 w 927100"/>
                <a:gd name="connsiteY0" fmla="*/ 1051 h 600442"/>
                <a:gd name="connsiteX1" fmla="*/ 25400 w 927100"/>
                <a:gd name="connsiteY1" fmla="*/ 7401 h 600442"/>
                <a:gd name="connsiteX2" fmla="*/ 31750 w 927100"/>
                <a:gd name="connsiteY2" fmla="*/ 51851 h 600442"/>
                <a:gd name="connsiteX3" fmla="*/ 38100 w 927100"/>
                <a:gd name="connsiteY3" fmla="*/ 70901 h 600442"/>
                <a:gd name="connsiteX4" fmla="*/ 57150 w 927100"/>
                <a:gd name="connsiteY4" fmla="*/ 77251 h 600442"/>
                <a:gd name="connsiteX5" fmla="*/ 139700 w 927100"/>
                <a:gd name="connsiteY5" fmla="*/ 96301 h 600442"/>
                <a:gd name="connsiteX6" fmla="*/ 158750 w 927100"/>
                <a:gd name="connsiteY6" fmla="*/ 115351 h 600442"/>
                <a:gd name="connsiteX7" fmla="*/ 203200 w 927100"/>
                <a:gd name="connsiteY7" fmla="*/ 121701 h 600442"/>
                <a:gd name="connsiteX8" fmla="*/ 222250 w 927100"/>
                <a:gd name="connsiteY8" fmla="*/ 128051 h 600442"/>
                <a:gd name="connsiteX9" fmla="*/ 234950 w 927100"/>
                <a:gd name="connsiteY9" fmla="*/ 153451 h 600442"/>
                <a:gd name="connsiteX10" fmla="*/ 260350 w 927100"/>
                <a:gd name="connsiteY10" fmla="*/ 299501 h 600442"/>
                <a:gd name="connsiteX11" fmla="*/ 311150 w 927100"/>
                <a:gd name="connsiteY11" fmla="*/ 305851 h 600442"/>
                <a:gd name="connsiteX12" fmla="*/ 330200 w 927100"/>
                <a:gd name="connsiteY12" fmla="*/ 312201 h 600442"/>
                <a:gd name="connsiteX13" fmla="*/ 381000 w 927100"/>
                <a:gd name="connsiteY13" fmla="*/ 318551 h 600442"/>
                <a:gd name="connsiteX14" fmla="*/ 400050 w 927100"/>
                <a:gd name="connsiteY14" fmla="*/ 388401 h 600442"/>
                <a:gd name="connsiteX15" fmla="*/ 444500 w 927100"/>
                <a:gd name="connsiteY15" fmla="*/ 401101 h 600442"/>
                <a:gd name="connsiteX16" fmla="*/ 450850 w 927100"/>
                <a:gd name="connsiteY16" fmla="*/ 458251 h 600442"/>
                <a:gd name="connsiteX17" fmla="*/ 615950 w 927100"/>
                <a:gd name="connsiteY17" fmla="*/ 534451 h 600442"/>
                <a:gd name="connsiteX18" fmla="*/ 641350 w 927100"/>
                <a:gd name="connsiteY18" fmla="*/ 540801 h 600442"/>
                <a:gd name="connsiteX19" fmla="*/ 679450 w 927100"/>
                <a:gd name="connsiteY19" fmla="*/ 553501 h 600442"/>
                <a:gd name="connsiteX20" fmla="*/ 704850 w 927100"/>
                <a:gd name="connsiteY20" fmla="*/ 559851 h 600442"/>
                <a:gd name="connsiteX21" fmla="*/ 723900 w 927100"/>
                <a:gd name="connsiteY21" fmla="*/ 566201 h 600442"/>
                <a:gd name="connsiteX22" fmla="*/ 774700 w 927100"/>
                <a:gd name="connsiteY22" fmla="*/ 572551 h 600442"/>
                <a:gd name="connsiteX23" fmla="*/ 857250 w 927100"/>
                <a:gd name="connsiteY23" fmla="*/ 591601 h 600442"/>
                <a:gd name="connsiteX24" fmla="*/ 927100 w 927100"/>
                <a:gd name="connsiteY24" fmla="*/ 597951 h 6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7100" h="600442">
                  <a:moveTo>
                    <a:pt x="0" y="1051"/>
                  </a:moveTo>
                  <a:cubicBezTo>
                    <a:pt x="8467" y="3168"/>
                    <a:pt x="20775" y="0"/>
                    <a:pt x="25400" y="7401"/>
                  </a:cubicBezTo>
                  <a:cubicBezTo>
                    <a:pt x="33333" y="20093"/>
                    <a:pt x="28815" y="37175"/>
                    <a:pt x="31750" y="51851"/>
                  </a:cubicBezTo>
                  <a:cubicBezTo>
                    <a:pt x="33063" y="58415"/>
                    <a:pt x="33367" y="66168"/>
                    <a:pt x="38100" y="70901"/>
                  </a:cubicBezTo>
                  <a:cubicBezTo>
                    <a:pt x="42833" y="75634"/>
                    <a:pt x="51163" y="74258"/>
                    <a:pt x="57150" y="77251"/>
                  </a:cubicBezTo>
                  <a:cubicBezTo>
                    <a:pt x="109212" y="103282"/>
                    <a:pt x="25926" y="84924"/>
                    <a:pt x="139700" y="96301"/>
                  </a:cubicBezTo>
                  <a:cubicBezTo>
                    <a:pt x="146050" y="102651"/>
                    <a:pt x="150412" y="112016"/>
                    <a:pt x="158750" y="115351"/>
                  </a:cubicBezTo>
                  <a:cubicBezTo>
                    <a:pt x="172647" y="120910"/>
                    <a:pt x="188524" y="118766"/>
                    <a:pt x="203200" y="121701"/>
                  </a:cubicBezTo>
                  <a:cubicBezTo>
                    <a:pt x="209764" y="123014"/>
                    <a:pt x="215900" y="125934"/>
                    <a:pt x="222250" y="128051"/>
                  </a:cubicBezTo>
                  <a:cubicBezTo>
                    <a:pt x="226483" y="136518"/>
                    <a:pt x="233822" y="144052"/>
                    <a:pt x="234950" y="153451"/>
                  </a:cubicBezTo>
                  <a:cubicBezTo>
                    <a:pt x="236232" y="164133"/>
                    <a:pt x="205205" y="284461"/>
                    <a:pt x="260350" y="299501"/>
                  </a:cubicBezTo>
                  <a:cubicBezTo>
                    <a:pt x="276814" y="303991"/>
                    <a:pt x="294217" y="303734"/>
                    <a:pt x="311150" y="305851"/>
                  </a:cubicBezTo>
                  <a:cubicBezTo>
                    <a:pt x="317500" y="307968"/>
                    <a:pt x="323614" y="311004"/>
                    <a:pt x="330200" y="312201"/>
                  </a:cubicBezTo>
                  <a:cubicBezTo>
                    <a:pt x="346990" y="315254"/>
                    <a:pt x="366801" y="309085"/>
                    <a:pt x="381000" y="318551"/>
                  </a:cubicBezTo>
                  <a:cubicBezTo>
                    <a:pt x="402730" y="333038"/>
                    <a:pt x="368117" y="377757"/>
                    <a:pt x="400050" y="388401"/>
                  </a:cubicBezTo>
                  <a:cubicBezTo>
                    <a:pt x="427379" y="397511"/>
                    <a:pt x="412606" y="393128"/>
                    <a:pt x="444500" y="401101"/>
                  </a:cubicBezTo>
                  <a:cubicBezTo>
                    <a:pt x="446617" y="420151"/>
                    <a:pt x="448943" y="439179"/>
                    <a:pt x="450850" y="458251"/>
                  </a:cubicBezTo>
                  <a:cubicBezTo>
                    <a:pt x="463114" y="580887"/>
                    <a:pt x="431305" y="527065"/>
                    <a:pt x="615950" y="534451"/>
                  </a:cubicBezTo>
                  <a:cubicBezTo>
                    <a:pt x="624417" y="536568"/>
                    <a:pt x="632991" y="538293"/>
                    <a:pt x="641350" y="540801"/>
                  </a:cubicBezTo>
                  <a:cubicBezTo>
                    <a:pt x="654172" y="544648"/>
                    <a:pt x="666463" y="550254"/>
                    <a:pt x="679450" y="553501"/>
                  </a:cubicBezTo>
                  <a:cubicBezTo>
                    <a:pt x="687917" y="555618"/>
                    <a:pt x="696459" y="557453"/>
                    <a:pt x="704850" y="559851"/>
                  </a:cubicBezTo>
                  <a:cubicBezTo>
                    <a:pt x="711286" y="561690"/>
                    <a:pt x="717314" y="565004"/>
                    <a:pt x="723900" y="566201"/>
                  </a:cubicBezTo>
                  <a:cubicBezTo>
                    <a:pt x="740690" y="569254"/>
                    <a:pt x="757767" y="570434"/>
                    <a:pt x="774700" y="572551"/>
                  </a:cubicBezTo>
                  <a:cubicBezTo>
                    <a:pt x="813044" y="598113"/>
                    <a:pt x="781713" y="581529"/>
                    <a:pt x="857250" y="591601"/>
                  </a:cubicBezTo>
                  <a:cubicBezTo>
                    <a:pt x="923555" y="600442"/>
                    <a:pt x="852200" y="597951"/>
                    <a:pt x="927100" y="597951"/>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5" name="24 Forma libre"/>
            <p:cNvSpPr/>
            <p:nvPr/>
          </p:nvSpPr>
          <p:spPr>
            <a:xfrm>
              <a:off x="5200650" y="3663950"/>
              <a:ext cx="673100" cy="1778000"/>
            </a:xfrm>
            <a:custGeom>
              <a:avLst/>
              <a:gdLst>
                <a:gd name="connsiteX0" fmla="*/ 266700 w 673100"/>
                <a:gd name="connsiteY0" fmla="*/ 0 h 1778000"/>
                <a:gd name="connsiteX1" fmla="*/ 260350 w 673100"/>
                <a:gd name="connsiteY1" fmla="*/ 57150 h 1778000"/>
                <a:gd name="connsiteX2" fmla="*/ 190500 w 673100"/>
                <a:gd name="connsiteY2" fmla="*/ 63500 h 1778000"/>
                <a:gd name="connsiteX3" fmla="*/ 171450 w 673100"/>
                <a:gd name="connsiteY3" fmla="*/ 69850 h 1778000"/>
                <a:gd name="connsiteX4" fmla="*/ 38100 w 673100"/>
                <a:gd name="connsiteY4" fmla="*/ 82550 h 1778000"/>
                <a:gd name="connsiteX5" fmla="*/ 31750 w 673100"/>
                <a:gd name="connsiteY5" fmla="*/ 101600 h 1778000"/>
                <a:gd name="connsiteX6" fmla="*/ 12700 w 673100"/>
                <a:gd name="connsiteY6" fmla="*/ 114300 h 1778000"/>
                <a:gd name="connsiteX7" fmla="*/ 6350 w 673100"/>
                <a:gd name="connsiteY7" fmla="*/ 190500 h 1778000"/>
                <a:gd name="connsiteX8" fmla="*/ 0 w 673100"/>
                <a:gd name="connsiteY8" fmla="*/ 247650 h 1778000"/>
                <a:gd name="connsiteX9" fmla="*/ 6350 w 673100"/>
                <a:gd name="connsiteY9" fmla="*/ 323850 h 1778000"/>
                <a:gd name="connsiteX10" fmla="*/ 19050 w 673100"/>
                <a:gd name="connsiteY10" fmla="*/ 342900 h 1778000"/>
                <a:gd name="connsiteX11" fmla="*/ 25400 w 673100"/>
                <a:gd name="connsiteY11" fmla="*/ 361950 h 1778000"/>
                <a:gd name="connsiteX12" fmla="*/ 25400 w 673100"/>
                <a:gd name="connsiteY12" fmla="*/ 546100 h 1778000"/>
                <a:gd name="connsiteX13" fmla="*/ 38100 w 673100"/>
                <a:gd name="connsiteY13" fmla="*/ 565150 h 1778000"/>
                <a:gd name="connsiteX14" fmla="*/ 44450 w 673100"/>
                <a:gd name="connsiteY14" fmla="*/ 635000 h 1778000"/>
                <a:gd name="connsiteX15" fmla="*/ 82550 w 673100"/>
                <a:gd name="connsiteY15" fmla="*/ 647700 h 1778000"/>
                <a:gd name="connsiteX16" fmla="*/ 95250 w 673100"/>
                <a:gd name="connsiteY16" fmla="*/ 666750 h 1778000"/>
                <a:gd name="connsiteX17" fmla="*/ 133350 w 673100"/>
                <a:gd name="connsiteY17" fmla="*/ 692150 h 1778000"/>
                <a:gd name="connsiteX18" fmla="*/ 146050 w 673100"/>
                <a:gd name="connsiteY18" fmla="*/ 711200 h 1778000"/>
                <a:gd name="connsiteX19" fmla="*/ 133350 w 673100"/>
                <a:gd name="connsiteY19" fmla="*/ 825500 h 1778000"/>
                <a:gd name="connsiteX20" fmla="*/ 127000 w 673100"/>
                <a:gd name="connsiteY20" fmla="*/ 869950 h 1778000"/>
                <a:gd name="connsiteX21" fmla="*/ 120650 w 673100"/>
                <a:gd name="connsiteY21" fmla="*/ 889000 h 1778000"/>
                <a:gd name="connsiteX22" fmla="*/ 152400 w 673100"/>
                <a:gd name="connsiteY22" fmla="*/ 901700 h 1778000"/>
                <a:gd name="connsiteX23" fmla="*/ 158750 w 673100"/>
                <a:gd name="connsiteY23" fmla="*/ 920750 h 1778000"/>
                <a:gd name="connsiteX24" fmla="*/ 190500 w 673100"/>
                <a:gd name="connsiteY24" fmla="*/ 952500 h 1778000"/>
                <a:gd name="connsiteX25" fmla="*/ 209550 w 673100"/>
                <a:gd name="connsiteY25" fmla="*/ 990600 h 1778000"/>
                <a:gd name="connsiteX26" fmla="*/ 247650 w 673100"/>
                <a:gd name="connsiteY26" fmla="*/ 1003300 h 1778000"/>
                <a:gd name="connsiteX27" fmla="*/ 254000 w 673100"/>
                <a:gd name="connsiteY27" fmla="*/ 1136650 h 1778000"/>
                <a:gd name="connsiteX28" fmla="*/ 260350 w 673100"/>
                <a:gd name="connsiteY28" fmla="*/ 1219200 h 1778000"/>
                <a:gd name="connsiteX29" fmla="*/ 279400 w 673100"/>
                <a:gd name="connsiteY29" fmla="*/ 1225550 h 1778000"/>
                <a:gd name="connsiteX30" fmla="*/ 298450 w 673100"/>
                <a:gd name="connsiteY30" fmla="*/ 1238250 h 1778000"/>
                <a:gd name="connsiteX31" fmla="*/ 438150 w 673100"/>
                <a:gd name="connsiteY31" fmla="*/ 1231900 h 1778000"/>
                <a:gd name="connsiteX32" fmla="*/ 463550 w 673100"/>
                <a:gd name="connsiteY32" fmla="*/ 1225550 h 1778000"/>
                <a:gd name="connsiteX33" fmla="*/ 495300 w 673100"/>
                <a:gd name="connsiteY33" fmla="*/ 1219200 h 1778000"/>
                <a:gd name="connsiteX34" fmla="*/ 527050 w 673100"/>
                <a:gd name="connsiteY34" fmla="*/ 1231900 h 1778000"/>
                <a:gd name="connsiteX35" fmla="*/ 546100 w 673100"/>
                <a:gd name="connsiteY35" fmla="*/ 1301750 h 1778000"/>
                <a:gd name="connsiteX36" fmla="*/ 565150 w 673100"/>
                <a:gd name="connsiteY36" fmla="*/ 1314450 h 1778000"/>
                <a:gd name="connsiteX37" fmla="*/ 565150 w 673100"/>
                <a:gd name="connsiteY37" fmla="*/ 1352550 h 1778000"/>
                <a:gd name="connsiteX38" fmla="*/ 571500 w 673100"/>
                <a:gd name="connsiteY38" fmla="*/ 1428750 h 1778000"/>
                <a:gd name="connsiteX39" fmla="*/ 565150 w 673100"/>
                <a:gd name="connsiteY39" fmla="*/ 1447800 h 1778000"/>
                <a:gd name="connsiteX40" fmla="*/ 571500 w 673100"/>
                <a:gd name="connsiteY40" fmla="*/ 1536700 h 1778000"/>
                <a:gd name="connsiteX41" fmla="*/ 577850 w 673100"/>
                <a:gd name="connsiteY41" fmla="*/ 1555750 h 1778000"/>
                <a:gd name="connsiteX42" fmla="*/ 584200 w 673100"/>
                <a:gd name="connsiteY42" fmla="*/ 1581150 h 1778000"/>
                <a:gd name="connsiteX43" fmla="*/ 628650 w 673100"/>
                <a:gd name="connsiteY43" fmla="*/ 1574800 h 1778000"/>
                <a:gd name="connsiteX44" fmla="*/ 660400 w 673100"/>
                <a:gd name="connsiteY44" fmla="*/ 1581150 h 1778000"/>
                <a:gd name="connsiteX45" fmla="*/ 654050 w 673100"/>
                <a:gd name="connsiteY45" fmla="*/ 1663700 h 1778000"/>
                <a:gd name="connsiteX46" fmla="*/ 660400 w 673100"/>
                <a:gd name="connsiteY46" fmla="*/ 1689100 h 1778000"/>
                <a:gd name="connsiteX47" fmla="*/ 673100 w 673100"/>
                <a:gd name="connsiteY47" fmla="*/ 1727200 h 1778000"/>
                <a:gd name="connsiteX48" fmla="*/ 666750 w 673100"/>
                <a:gd name="connsiteY48" fmla="*/ 1758950 h 1778000"/>
                <a:gd name="connsiteX49" fmla="*/ 635000 w 673100"/>
                <a:gd name="connsiteY49" fmla="*/ 1778000 h 177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73100" h="1778000">
                  <a:moveTo>
                    <a:pt x="266700" y="0"/>
                  </a:moveTo>
                  <a:cubicBezTo>
                    <a:pt x="264583" y="19050"/>
                    <a:pt x="275075" y="44879"/>
                    <a:pt x="260350" y="57150"/>
                  </a:cubicBezTo>
                  <a:cubicBezTo>
                    <a:pt x="242389" y="72117"/>
                    <a:pt x="213644" y="60194"/>
                    <a:pt x="190500" y="63500"/>
                  </a:cubicBezTo>
                  <a:cubicBezTo>
                    <a:pt x="183874" y="64447"/>
                    <a:pt x="178036" y="68653"/>
                    <a:pt x="171450" y="69850"/>
                  </a:cubicBezTo>
                  <a:cubicBezTo>
                    <a:pt x="135615" y="76365"/>
                    <a:pt x="69176" y="80160"/>
                    <a:pt x="38100" y="82550"/>
                  </a:cubicBezTo>
                  <a:cubicBezTo>
                    <a:pt x="35983" y="88900"/>
                    <a:pt x="35931" y="96373"/>
                    <a:pt x="31750" y="101600"/>
                  </a:cubicBezTo>
                  <a:cubicBezTo>
                    <a:pt x="26982" y="107559"/>
                    <a:pt x="14797" y="106962"/>
                    <a:pt x="12700" y="114300"/>
                  </a:cubicBezTo>
                  <a:cubicBezTo>
                    <a:pt x="5698" y="138807"/>
                    <a:pt x="8766" y="165127"/>
                    <a:pt x="6350" y="190500"/>
                  </a:cubicBezTo>
                  <a:cubicBezTo>
                    <a:pt x="4533" y="209581"/>
                    <a:pt x="2117" y="228600"/>
                    <a:pt x="0" y="247650"/>
                  </a:cubicBezTo>
                  <a:cubicBezTo>
                    <a:pt x="2117" y="273050"/>
                    <a:pt x="1351" y="298857"/>
                    <a:pt x="6350" y="323850"/>
                  </a:cubicBezTo>
                  <a:cubicBezTo>
                    <a:pt x="7847" y="331334"/>
                    <a:pt x="15637" y="336074"/>
                    <a:pt x="19050" y="342900"/>
                  </a:cubicBezTo>
                  <a:cubicBezTo>
                    <a:pt x="22043" y="348887"/>
                    <a:pt x="23283" y="355600"/>
                    <a:pt x="25400" y="361950"/>
                  </a:cubicBezTo>
                  <a:cubicBezTo>
                    <a:pt x="22694" y="413365"/>
                    <a:pt x="12527" y="490319"/>
                    <a:pt x="25400" y="546100"/>
                  </a:cubicBezTo>
                  <a:cubicBezTo>
                    <a:pt x="27116" y="553536"/>
                    <a:pt x="33867" y="558800"/>
                    <a:pt x="38100" y="565150"/>
                  </a:cubicBezTo>
                  <a:cubicBezTo>
                    <a:pt x="40217" y="588433"/>
                    <a:pt x="33366" y="614415"/>
                    <a:pt x="44450" y="635000"/>
                  </a:cubicBezTo>
                  <a:cubicBezTo>
                    <a:pt x="50797" y="646787"/>
                    <a:pt x="82550" y="647700"/>
                    <a:pt x="82550" y="647700"/>
                  </a:cubicBezTo>
                  <a:cubicBezTo>
                    <a:pt x="86783" y="654050"/>
                    <a:pt x="89507" y="661724"/>
                    <a:pt x="95250" y="666750"/>
                  </a:cubicBezTo>
                  <a:cubicBezTo>
                    <a:pt x="106737" y="676801"/>
                    <a:pt x="133350" y="692150"/>
                    <a:pt x="133350" y="692150"/>
                  </a:cubicBezTo>
                  <a:cubicBezTo>
                    <a:pt x="137583" y="698500"/>
                    <a:pt x="145627" y="703580"/>
                    <a:pt x="146050" y="711200"/>
                  </a:cubicBezTo>
                  <a:cubicBezTo>
                    <a:pt x="149933" y="781094"/>
                    <a:pt x="147516" y="783001"/>
                    <a:pt x="133350" y="825500"/>
                  </a:cubicBezTo>
                  <a:cubicBezTo>
                    <a:pt x="131233" y="840317"/>
                    <a:pt x="129935" y="855274"/>
                    <a:pt x="127000" y="869950"/>
                  </a:cubicBezTo>
                  <a:cubicBezTo>
                    <a:pt x="125687" y="876514"/>
                    <a:pt x="116469" y="883773"/>
                    <a:pt x="120650" y="889000"/>
                  </a:cubicBezTo>
                  <a:cubicBezTo>
                    <a:pt x="127771" y="897901"/>
                    <a:pt x="141817" y="897467"/>
                    <a:pt x="152400" y="901700"/>
                  </a:cubicBezTo>
                  <a:cubicBezTo>
                    <a:pt x="154517" y="908050"/>
                    <a:pt x="154569" y="915523"/>
                    <a:pt x="158750" y="920750"/>
                  </a:cubicBezTo>
                  <a:cubicBezTo>
                    <a:pt x="192617" y="963083"/>
                    <a:pt x="165100" y="901700"/>
                    <a:pt x="190500" y="952500"/>
                  </a:cubicBezTo>
                  <a:cubicBezTo>
                    <a:pt x="196476" y="964452"/>
                    <a:pt x="196315" y="982328"/>
                    <a:pt x="209550" y="990600"/>
                  </a:cubicBezTo>
                  <a:cubicBezTo>
                    <a:pt x="220902" y="997695"/>
                    <a:pt x="247650" y="1003300"/>
                    <a:pt x="247650" y="1003300"/>
                  </a:cubicBezTo>
                  <a:cubicBezTo>
                    <a:pt x="249767" y="1047750"/>
                    <a:pt x="251387" y="1092226"/>
                    <a:pt x="254000" y="1136650"/>
                  </a:cubicBezTo>
                  <a:cubicBezTo>
                    <a:pt x="255621" y="1164200"/>
                    <a:pt x="252768" y="1192664"/>
                    <a:pt x="260350" y="1219200"/>
                  </a:cubicBezTo>
                  <a:cubicBezTo>
                    <a:pt x="262189" y="1225636"/>
                    <a:pt x="273413" y="1222557"/>
                    <a:pt x="279400" y="1225550"/>
                  </a:cubicBezTo>
                  <a:cubicBezTo>
                    <a:pt x="286226" y="1228963"/>
                    <a:pt x="292100" y="1234017"/>
                    <a:pt x="298450" y="1238250"/>
                  </a:cubicBezTo>
                  <a:cubicBezTo>
                    <a:pt x="345017" y="1236133"/>
                    <a:pt x="391673" y="1235475"/>
                    <a:pt x="438150" y="1231900"/>
                  </a:cubicBezTo>
                  <a:cubicBezTo>
                    <a:pt x="446852" y="1231231"/>
                    <a:pt x="455031" y="1227443"/>
                    <a:pt x="463550" y="1225550"/>
                  </a:cubicBezTo>
                  <a:cubicBezTo>
                    <a:pt x="474086" y="1223209"/>
                    <a:pt x="484717" y="1221317"/>
                    <a:pt x="495300" y="1219200"/>
                  </a:cubicBezTo>
                  <a:cubicBezTo>
                    <a:pt x="505883" y="1223433"/>
                    <a:pt x="517775" y="1225275"/>
                    <a:pt x="527050" y="1231900"/>
                  </a:cubicBezTo>
                  <a:cubicBezTo>
                    <a:pt x="549513" y="1247945"/>
                    <a:pt x="538138" y="1281846"/>
                    <a:pt x="546100" y="1301750"/>
                  </a:cubicBezTo>
                  <a:cubicBezTo>
                    <a:pt x="548934" y="1308836"/>
                    <a:pt x="558800" y="1310217"/>
                    <a:pt x="565150" y="1314450"/>
                  </a:cubicBezTo>
                  <a:cubicBezTo>
                    <a:pt x="582083" y="1365250"/>
                    <a:pt x="565150" y="1301750"/>
                    <a:pt x="565150" y="1352550"/>
                  </a:cubicBezTo>
                  <a:cubicBezTo>
                    <a:pt x="565150" y="1378038"/>
                    <a:pt x="569383" y="1403350"/>
                    <a:pt x="571500" y="1428750"/>
                  </a:cubicBezTo>
                  <a:cubicBezTo>
                    <a:pt x="569383" y="1435100"/>
                    <a:pt x="565150" y="1441107"/>
                    <a:pt x="565150" y="1447800"/>
                  </a:cubicBezTo>
                  <a:cubicBezTo>
                    <a:pt x="565150" y="1477509"/>
                    <a:pt x="568029" y="1507195"/>
                    <a:pt x="571500" y="1536700"/>
                  </a:cubicBezTo>
                  <a:cubicBezTo>
                    <a:pt x="572282" y="1543348"/>
                    <a:pt x="576011" y="1549314"/>
                    <a:pt x="577850" y="1555750"/>
                  </a:cubicBezTo>
                  <a:cubicBezTo>
                    <a:pt x="580248" y="1564141"/>
                    <a:pt x="582083" y="1572683"/>
                    <a:pt x="584200" y="1581150"/>
                  </a:cubicBezTo>
                  <a:cubicBezTo>
                    <a:pt x="599017" y="1579033"/>
                    <a:pt x="613683" y="1574800"/>
                    <a:pt x="628650" y="1574800"/>
                  </a:cubicBezTo>
                  <a:cubicBezTo>
                    <a:pt x="639443" y="1574800"/>
                    <a:pt x="657435" y="1570772"/>
                    <a:pt x="660400" y="1581150"/>
                  </a:cubicBezTo>
                  <a:cubicBezTo>
                    <a:pt x="667982" y="1607686"/>
                    <a:pt x="656167" y="1636183"/>
                    <a:pt x="654050" y="1663700"/>
                  </a:cubicBezTo>
                  <a:cubicBezTo>
                    <a:pt x="656167" y="1672167"/>
                    <a:pt x="657892" y="1680741"/>
                    <a:pt x="660400" y="1689100"/>
                  </a:cubicBezTo>
                  <a:cubicBezTo>
                    <a:pt x="664247" y="1701922"/>
                    <a:pt x="673100" y="1727200"/>
                    <a:pt x="673100" y="1727200"/>
                  </a:cubicBezTo>
                  <a:cubicBezTo>
                    <a:pt x="670983" y="1737783"/>
                    <a:pt x="672105" y="1749579"/>
                    <a:pt x="666750" y="1758950"/>
                  </a:cubicBezTo>
                  <a:cubicBezTo>
                    <a:pt x="663685" y="1764314"/>
                    <a:pt x="642170" y="1774415"/>
                    <a:pt x="635000" y="177800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6" name="25 Forma libre"/>
            <p:cNvSpPr/>
            <p:nvPr/>
          </p:nvSpPr>
          <p:spPr>
            <a:xfrm>
              <a:off x="3073400" y="3702050"/>
              <a:ext cx="1149350" cy="163513"/>
            </a:xfrm>
            <a:custGeom>
              <a:avLst/>
              <a:gdLst>
                <a:gd name="connsiteX0" fmla="*/ 0 w 1149350"/>
                <a:gd name="connsiteY0" fmla="*/ 0 h 163910"/>
                <a:gd name="connsiteX1" fmla="*/ 82550 w 1149350"/>
                <a:gd name="connsiteY1" fmla="*/ 6350 h 163910"/>
                <a:gd name="connsiteX2" fmla="*/ 323850 w 1149350"/>
                <a:gd name="connsiteY2" fmla="*/ 19050 h 163910"/>
                <a:gd name="connsiteX3" fmla="*/ 349250 w 1149350"/>
                <a:gd name="connsiteY3" fmla="*/ 25400 h 163910"/>
                <a:gd name="connsiteX4" fmla="*/ 438150 w 1149350"/>
                <a:gd name="connsiteY4" fmla="*/ 38100 h 163910"/>
                <a:gd name="connsiteX5" fmla="*/ 450850 w 1149350"/>
                <a:gd name="connsiteY5" fmla="*/ 57150 h 163910"/>
                <a:gd name="connsiteX6" fmla="*/ 514350 w 1149350"/>
                <a:gd name="connsiteY6" fmla="*/ 63500 h 163910"/>
                <a:gd name="connsiteX7" fmla="*/ 565150 w 1149350"/>
                <a:gd name="connsiteY7" fmla="*/ 69850 h 163910"/>
                <a:gd name="connsiteX8" fmla="*/ 603250 w 1149350"/>
                <a:gd name="connsiteY8" fmla="*/ 88900 h 163910"/>
                <a:gd name="connsiteX9" fmla="*/ 660400 w 1149350"/>
                <a:gd name="connsiteY9" fmla="*/ 101600 h 163910"/>
                <a:gd name="connsiteX10" fmla="*/ 679450 w 1149350"/>
                <a:gd name="connsiteY10" fmla="*/ 114300 h 163910"/>
                <a:gd name="connsiteX11" fmla="*/ 685800 w 1149350"/>
                <a:gd name="connsiteY11" fmla="*/ 133350 h 163910"/>
                <a:gd name="connsiteX12" fmla="*/ 793750 w 1149350"/>
                <a:gd name="connsiteY12" fmla="*/ 139700 h 163910"/>
                <a:gd name="connsiteX13" fmla="*/ 800100 w 1149350"/>
                <a:gd name="connsiteY13" fmla="*/ 120650 h 163910"/>
                <a:gd name="connsiteX14" fmla="*/ 914400 w 1149350"/>
                <a:gd name="connsiteY14" fmla="*/ 101600 h 163910"/>
                <a:gd name="connsiteX15" fmla="*/ 1149350 w 1149350"/>
                <a:gd name="connsiteY15" fmla="*/ 95250 h 16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9350" h="163910">
                  <a:moveTo>
                    <a:pt x="0" y="0"/>
                  </a:moveTo>
                  <a:cubicBezTo>
                    <a:pt x="27517" y="2117"/>
                    <a:pt x="54995" y="4819"/>
                    <a:pt x="82550" y="6350"/>
                  </a:cubicBezTo>
                  <a:cubicBezTo>
                    <a:pt x="453695" y="26969"/>
                    <a:pt x="53750" y="1043"/>
                    <a:pt x="323850" y="19050"/>
                  </a:cubicBezTo>
                  <a:cubicBezTo>
                    <a:pt x="332317" y="21167"/>
                    <a:pt x="340599" y="24247"/>
                    <a:pt x="349250" y="25400"/>
                  </a:cubicBezTo>
                  <a:cubicBezTo>
                    <a:pt x="441997" y="37766"/>
                    <a:pt x="392274" y="22808"/>
                    <a:pt x="438150" y="38100"/>
                  </a:cubicBezTo>
                  <a:cubicBezTo>
                    <a:pt x="442383" y="44450"/>
                    <a:pt x="443610" y="54737"/>
                    <a:pt x="450850" y="57150"/>
                  </a:cubicBezTo>
                  <a:cubicBezTo>
                    <a:pt x="471031" y="63877"/>
                    <a:pt x="493208" y="61151"/>
                    <a:pt x="514350" y="63500"/>
                  </a:cubicBezTo>
                  <a:cubicBezTo>
                    <a:pt x="531311" y="65385"/>
                    <a:pt x="548217" y="67733"/>
                    <a:pt x="565150" y="69850"/>
                  </a:cubicBezTo>
                  <a:cubicBezTo>
                    <a:pt x="582275" y="81267"/>
                    <a:pt x="583532" y="84518"/>
                    <a:pt x="603250" y="88900"/>
                  </a:cubicBezTo>
                  <a:cubicBezTo>
                    <a:pt x="620810" y="92802"/>
                    <a:pt x="643246" y="93023"/>
                    <a:pt x="660400" y="101600"/>
                  </a:cubicBezTo>
                  <a:cubicBezTo>
                    <a:pt x="667226" y="105013"/>
                    <a:pt x="673100" y="110067"/>
                    <a:pt x="679450" y="114300"/>
                  </a:cubicBezTo>
                  <a:cubicBezTo>
                    <a:pt x="681567" y="120650"/>
                    <a:pt x="681619" y="128123"/>
                    <a:pt x="685800" y="133350"/>
                  </a:cubicBezTo>
                  <a:cubicBezTo>
                    <a:pt x="710248" y="163910"/>
                    <a:pt x="772452" y="141221"/>
                    <a:pt x="793750" y="139700"/>
                  </a:cubicBezTo>
                  <a:cubicBezTo>
                    <a:pt x="795867" y="133350"/>
                    <a:pt x="795919" y="125877"/>
                    <a:pt x="800100" y="120650"/>
                  </a:cubicBezTo>
                  <a:cubicBezTo>
                    <a:pt x="823184" y="91795"/>
                    <a:pt x="905109" y="102219"/>
                    <a:pt x="914400" y="101600"/>
                  </a:cubicBezTo>
                  <a:cubicBezTo>
                    <a:pt x="1001724" y="72492"/>
                    <a:pt x="926757" y="95250"/>
                    <a:pt x="1149350" y="9525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7" name="26 Forma libre"/>
            <p:cNvSpPr/>
            <p:nvPr/>
          </p:nvSpPr>
          <p:spPr>
            <a:xfrm>
              <a:off x="2743200" y="3695700"/>
              <a:ext cx="330200" cy="1009650"/>
            </a:xfrm>
            <a:custGeom>
              <a:avLst/>
              <a:gdLst>
                <a:gd name="connsiteX0" fmla="*/ 329465 w 329465"/>
                <a:gd name="connsiteY0" fmla="*/ 0 h 1009650"/>
                <a:gd name="connsiteX1" fmla="*/ 183415 w 329465"/>
                <a:gd name="connsiteY1" fmla="*/ 6350 h 1009650"/>
                <a:gd name="connsiteX2" fmla="*/ 164365 w 329465"/>
                <a:gd name="connsiteY2" fmla="*/ 12700 h 1009650"/>
                <a:gd name="connsiteX3" fmla="*/ 145315 w 329465"/>
                <a:gd name="connsiteY3" fmla="*/ 25400 h 1009650"/>
                <a:gd name="connsiteX4" fmla="*/ 132615 w 329465"/>
                <a:gd name="connsiteY4" fmla="*/ 44450 h 1009650"/>
                <a:gd name="connsiteX5" fmla="*/ 107215 w 329465"/>
                <a:gd name="connsiteY5" fmla="*/ 50800 h 1009650"/>
                <a:gd name="connsiteX6" fmla="*/ 94515 w 329465"/>
                <a:gd name="connsiteY6" fmla="*/ 88900 h 1009650"/>
                <a:gd name="connsiteX7" fmla="*/ 75465 w 329465"/>
                <a:gd name="connsiteY7" fmla="*/ 107950 h 1009650"/>
                <a:gd name="connsiteX8" fmla="*/ 69115 w 329465"/>
                <a:gd name="connsiteY8" fmla="*/ 139700 h 1009650"/>
                <a:gd name="connsiteX9" fmla="*/ 50065 w 329465"/>
                <a:gd name="connsiteY9" fmla="*/ 146050 h 1009650"/>
                <a:gd name="connsiteX10" fmla="*/ 43715 w 329465"/>
                <a:gd name="connsiteY10" fmla="*/ 177800 h 1009650"/>
                <a:gd name="connsiteX11" fmla="*/ 24665 w 329465"/>
                <a:gd name="connsiteY11" fmla="*/ 196850 h 1009650"/>
                <a:gd name="connsiteX12" fmla="*/ 24665 w 329465"/>
                <a:gd name="connsiteY12" fmla="*/ 374650 h 1009650"/>
                <a:gd name="connsiteX13" fmla="*/ 11965 w 329465"/>
                <a:gd name="connsiteY13" fmla="*/ 438150 h 1009650"/>
                <a:gd name="connsiteX14" fmla="*/ 37365 w 329465"/>
                <a:gd name="connsiteY14" fmla="*/ 444500 h 1009650"/>
                <a:gd name="connsiteX15" fmla="*/ 31015 w 329465"/>
                <a:gd name="connsiteY15" fmla="*/ 463550 h 1009650"/>
                <a:gd name="connsiteX16" fmla="*/ 43715 w 329465"/>
                <a:gd name="connsiteY16" fmla="*/ 704850 h 1009650"/>
                <a:gd name="connsiteX17" fmla="*/ 24665 w 329465"/>
                <a:gd name="connsiteY17" fmla="*/ 692150 h 1009650"/>
                <a:gd name="connsiteX18" fmla="*/ 31015 w 329465"/>
                <a:gd name="connsiteY18" fmla="*/ 806450 h 1009650"/>
                <a:gd name="connsiteX19" fmla="*/ 43715 w 329465"/>
                <a:gd name="connsiteY19" fmla="*/ 825500 h 1009650"/>
                <a:gd name="connsiteX20" fmla="*/ 56415 w 329465"/>
                <a:gd name="connsiteY20" fmla="*/ 939800 h 1009650"/>
                <a:gd name="connsiteX21" fmla="*/ 69115 w 329465"/>
                <a:gd name="connsiteY21" fmla="*/ 977900 h 1009650"/>
                <a:gd name="connsiteX22" fmla="*/ 88165 w 329465"/>
                <a:gd name="connsiteY22" fmla="*/ 100965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465" h="1009650">
                  <a:moveTo>
                    <a:pt x="329465" y="0"/>
                  </a:moveTo>
                  <a:cubicBezTo>
                    <a:pt x="280782" y="2117"/>
                    <a:pt x="232001" y="2613"/>
                    <a:pt x="183415" y="6350"/>
                  </a:cubicBezTo>
                  <a:cubicBezTo>
                    <a:pt x="176741" y="6863"/>
                    <a:pt x="170352" y="9707"/>
                    <a:pt x="164365" y="12700"/>
                  </a:cubicBezTo>
                  <a:cubicBezTo>
                    <a:pt x="157539" y="16113"/>
                    <a:pt x="151665" y="21167"/>
                    <a:pt x="145315" y="25400"/>
                  </a:cubicBezTo>
                  <a:cubicBezTo>
                    <a:pt x="141082" y="31750"/>
                    <a:pt x="138965" y="40217"/>
                    <a:pt x="132615" y="44450"/>
                  </a:cubicBezTo>
                  <a:cubicBezTo>
                    <a:pt x="125353" y="49291"/>
                    <a:pt x="112895" y="44174"/>
                    <a:pt x="107215" y="50800"/>
                  </a:cubicBezTo>
                  <a:cubicBezTo>
                    <a:pt x="98503" y="60964"/>
                    <a:pt x="103981" y="79434"/>
                    <a:pt x="94515" y="88900"/>
                  </a:cubicBezTo>
                  <a:lnTo>
                    <a:pt x="75465" y="107950"/>
                  </a:lnTo>
                  <a:cubicBezTo>
                    <a:pt x="73348" y="118533"/>
                    <a:pt x="75102" y="130720"/>
                    <a:pt x="69115" y="139700"/>
                  </a:cubicBezTo>
                  <a:cubicBezTo>
                    <a:pt x="65402" y="145269"/>
                    <a:pt x="53778" y="140481"/>
                    <a:pt x="50065" y="146050"/>
                  </a:cubicBezTo>
                  <a:cubicBezTo>
                    <a:pt x="44078" y="155030"/>
                    <a:pt x="48542" y="168147"/>
                    <a:pt x="43715" y="177800"/>
                  </a:cubicBezTo>
                  <a:cubicBezTo>
                    <a:pt x="39699" y="185832"/>
                    <a:pt x="31015" y="190500"/>
                    <a:pt x="24665" y="196850"/>
                  </a:cubicBezTo>
                  <a:cubicBezTo>
                    <a:pt x="0" y="270846"/>
                    <a:pt x="30455" y="171988"/>
                    <a:pt x="24665" y="374650"/>
                  </a:cubicBezTo>
                  <a:cubicBezTo>
                    <a:pt x="24049" y="396227"/>
                    <a:pt x="11965" y="438150"/>
                    <a:pt x="11965" y="438150"/>
                  </a:cubicBezTo>
                  <a:cubicBezTo>
                    <a:pt x="20432" y="440267"/>
                    <a:pt x="32129" y="437518"/>
                    <a:pt x="37365" y="444500"/>
                  </a:cubicBezTo>
                  <a:cubicBezTo>
                    <a:pt x="41381" y="449855"/>
                    <a:pt x="31015" y="456857"/>
                    <a:pt x="31015" y="463550"/>
                  </a:cubicBezTo>
                  <a:cubicBezTo>
                    <a:pt x="31015" y="482948"/>
                    <a:pt x="45125" y="692164"/>
                    <a:pt x="43715" y="704850"/>
                  </a:cubicBezTo>
                  <a:cubicBezTo>
                    <a:pt x="42872" y="712435"/>
                    <a:pt x="31015" y="696383"/>
                    <a:pt x="24665" y="692150"/>
                  </a:cubicBezTo>
                  <a:cubicBezTo>
                    <a:pt x="26782" y="730250"/>
                    <a:pt x="25619" y="768675"/>
                    <a:pt x="31015" y="806450"/>
                  </a:cubicBezTo>
                  <a:cubicBezTo>
                    <a:pt x="32094" y="814005"/>
                    <a:pt x="42218" y="818016"/>
                    <a:pt x="43715" y="825500"/>
                  </a:cubicBezTo>
                  <a:cubicBezTo>
                    <a:pt x="61337" y="913612"/>
                    <a:pt x="40721" y="877023"/>
                    <a:pt x="56415" y="939800"/>
                  </a:cubicBezTo>
                  <a:cubicBezTo>
                    <a:pt x="59662" y="952787"/>
                    <a:pt x="57976" y="970474"/>
                    <a:pt x="69115" y="977900"/>
                  </a:cubicBezTo>
                  <a:cubicBezTo>
                    <a:pt x="93449" y="994122"/>
                    <a:pt x="88165" y="982968"/>
                    <a:pt x="88165" y="100965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8" name="27 Forma libre"/>
            <p:cNvSpPr/>
            <p:nvPr/>
          </p:nvSpPr>
          <p:spPr>
            <a:xfrm>
              <a:off x="1987550" y="3949700"/>
              <a:ext cx="768350" cy="584200"/>
            </a:xfrm>
            <a:custGeom>
              <a:avLst/>
              <a:gdLst>
                <a:gd name="connsiteX0" fmla="*/ 0 w 768350"/>
                <a:gd name="connsiteY0" fmla="*/ 0 h 584200"/>
                <a:gd name="connsiteX1" fmla="*/ 12700 w 768350"/>
                <a:gd name="connsiteY1" fmla="*/ 19050 h 584200"/>
                <a:gd name="connsiteX2" fmla="*/ 19050 w 768350"/>
                <a:gd name="connsiteY2" fmla="*/ 69850 h 584200"/>
                <a:gd name="connsiteX3" fmla="*/ 57150 w 768350"/>
                <a:gd name="connsiteY3" fmla="*/ 88900 h 584200"/>
                <a:gd name="connsiteX4" fmla="*/ 95250 w 768350"/>
                <a:gd name="connsiteY4" fmla="*/ 165100 h 584200"/>
                <a:gd name="connsiteX5" fmla="*/ 107950 w 768350"/>
                <a:gd name="connsiteY5" fmla="*/ 184150 h 584200"/>
                <a:gd name="connsiteX6" fmla="*/ 146050 w 768350"/>
                <a:gd name="connsiteY6" fmla="*/ 203200 h 584200"/>
                <a:gd name="connsiteX7" fmla="*/ 158750 w 768350"/>
                <a:gd name="connsiteY7" fmla="*/ 222250 h 584200"/>
                <a:gd name="connsiteX8" fmla="*/ 177800 w 768350"/>
                <a:gd name="connsiteY8" fmla="*/ 285750 h 584200"/>
                <a:gd name="connsiteX9" fmla="*/ 190500 w 768350"/>
                <a:gd name="connsiteY9" fmla="*/ 311150 h 584200"/>
                <a:gd name="connsiteX10" fmla="*/ 209550 w 768350"/>
                <a:gd name="connsiteY10" fmla="*/ 355600 h 584200"/>
                <a:gd name="connsiteX11" fmla="*/ 228600 w 768350"/>
                <a:gd name="connsiteY11" fmla="*/ 368300 h 584200"/>
                <a:gd name="connsiteX12" fmla="*/ 241300 w 768350"/>
                <a:gd name="connsiteY12" fmla="*/ 387350 h 584200"/>
                <a:gd name="connsiteX13" fmla="*/ 260350 w 768350"/>
                <a:gd name="connsiteY13" fmla="*/ 393700 h 584200"/>
                <a:gd name="connsiteX14" fmla="*/ 311150 w 768350"/>
                <a:gd name="connsiteY14" fmla="*/ 400050 h 584200"/>
                <a:gd name="connsiteX15" fmla="*/ 304800 w 768350"/>
                <a:gd name="connsiteY15" fmla="*/ 431800 h 584200"/>
                <a:gd name="connsiteX16" fmla="*/ 342900 w 768350"/>
                <a:gd name="connsiteY16" fmla="*/ 457200 h 584200"/>
                <a:gd name="connsiteX17" fmla="*/ 400050 w 768350"/>
                <a:gd name="connsiteY17" fmla="*/ 469900 h 584200"/>
                <a:gd name="connsiteX18" fmla="*/ 425450 w 768350"/>
                <a:gd name="connsiteY18" fmla="*/ 476250 h 584200"/>
                <a:gd name="connsiteX19" fmla="*/ 495300 w 768350"/>
                <a:gd name="connsiteY19" fmla="*/ 488950 h 584200"/>
                <a:gd name="connsiteX20" fmla="*/ 533400 w 768350"/>
                <a:gd name="connsiteY20" fmla="*/ 495300 h 584200"/>
                <a:gd name="connsiteX21" fmla="*/ 590550 w 768350"/>
                <a:gd name="connsiteY21" fmla="*/ 501650 h 584200"/>
                <a:gd name="connsiteX22" fmla="*/ 609600 w 768350"/>
                <a:gd name="connsiteY22" fmla="*/ 508000 h 584200"/>
                <a:gd name="connsiteX23" fmla="*/ 654050 w 768350"/>
                <a:gd name="connsiteY23" fmla="*/ 527050 h 584200"/>
                <a:gd name="connsiteX24" fmla="*/ 704850 w 768350"/>
                <a:gd name="connsiteY24" fmla="*/ 533400 h 584200"/>
                <a:gd name="connsiteX25" fmla="*/ 742950 w 768350"/>
                <a:gd name="connsiteY25" fmla="*/ 552450 h 584200"/>
                <a:gd name="connsiteX26" fmla="*/ 755650 w 768350"/>
                <a:gd name="connsiteY26" fmla="*/ 571500 h 584200"/>
                <a:gd name="connsiteX27" fmla="*/ 768350 w 768350"/>
                <a:gd name="connsiteY27" fmla="*/ 584200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8350" h="584200">
                  <a:moveTo>
                    <a:pt x="0" y="0"/>
                  </a:moveTo>
                  <a:cubicBezTo>
                    <a:pt x="4233" y="6350"/>
                    <a:pt x="10692" y="11687"/>
                    <a:pt x="12700" y="19050"/>
                  </a:cubicBezTo>
                  <a:cubicBezTo>
                    <a:pt x="17190" y="35514"/>
                    <a:pt x="12712" y="54005"/>
                    <a:pt x="19050" y="69850"/>
                  </a:cubicBezTo>
                  <a:cubicBezTo>
                    <a:pt x="22838" y="79319"/>
                    <a:pt x="49131" y="86227"/>
                    <a:pt x="57150" y="88900"/>
                  </a:cubicBezTo>
                  <a:cubicBezTo>
                    <a:pt x="74677" y="141480"/>
                    <a:pt x="62424" y="115861"/>
                    <a:pt x="95250" y="165100"/>
                  </a:cubicBezTo>
                  <a:cubicBezTo>
                    <a:pt x="99483" y="171450"/>
                    <a:pt x="100710" y="181737"/>
                    <a:pt x="107950" y="184150"/>
                  </a:cubicBezTo>
                  <a:cubicBezTo>
                    <a:pt x="134240" y="192913"/>
                    <a:pt x="121431" y="186787"/>
                    <a:pt x="146050" y="203200"/>
                  </a:cubicBezTo>
                  <a:cubicBezTo>
                    <a:pt x="150283" y="209550"/>
                    <a:pt x="155744" y="215235"/>
                    <a:pt x="158750" y="222250"/>
                  </a:cubicBezTo>
                  <a:cubicBezTo>
                    <a:pt x="186095" y="286056"/>
                    <a:pt x="135115" y="200381"/>
                    <a:pt x="177800" y="285750"/>
                  </a:cubicBezTo>
                  <a:cubicBezTo>
                    <a:pt x="182033" y="294217"/>
                    <a:pt x="186771" y="302449"/>
                    <a:pt x="190500" y="311150"/>
                  </a:cubicBezTo>
                  <a:cubicBezTo>
                    <a:pt x="197506" y="327498"/>
                    <a:pt x="197162" y="340734"/>
                    <a:pt x="209550" y="355600"/>
                  </a:cubicBezTo>
                  <a:cubicBezTo>
                    <a:pt x="214436" y="361463"/>
                    <a:pt x="222250" y="364067"/>
                    <a:pt x="228600" y="368300"/>
                  </a:cubicBezTo>
                  <a:cubicBezTo>
                    <a:pt x="232833" y="374650"/>
                    <a:pt x="235341" y="382582"/>
                    <a:pt x="241300" y="387350"/>
                  </a:cubicBezTo>
                  <a:cubicBezTo>
                    <a:pt x="246527" y="391531"/>
                    <a:pt x="253764" y="392503"/>
                    <a:pt x="260350" y="393700"/>
                  </a:cubicBezTo>
                  <a:cubicBezTo>
                    <a:pt x="277140" y="396753"/>
                    <a:pt x="294217" y="397933"/>
                    <a:pt x="311150" y="400050"/>
                  </a:cubicBezTo>
                  <a:cubicBezTo>
                    <a:pt x="309033" y="410633"/>
                    <a:pt x="299558" y="422365"/>
                    <a:pt x="304800" y="431800"/>
                  </a:cubicBezTo>
                  <a:cubicBezTo>
                    <a:pt x="312213" y="445143"/>
                    <a:pt x="328420" y="452373"/>
                    <a:pt x="342900" y="457200"/>
                  </a:cubicBezTo>
                  <a:cubicBezTo>
                    <a:pt x="379974" y="469558"/>
                    <a:pt x="344172" y="458724"/>
                    <a:pt x="400050" y="469900"/>
                  </a:cubicBezTo>
                  <a:cubicBezTo>
                    <a:pt x="408608" y="471612"/>
                    <a:pt x="416931" y="474357"/>
                    <a:pt x="425450" y="476250"/>
                  </a:cubicBezTo>
                  <a:cubicBezTo>
                    <a:pt x="452075" y="482167"/>
                    <a:pt x="467728" y="484355"/>
                    <a:pt x="495300" y="488950"/>
                  </a:cubicBezTo>
                  <a:cubicBezTo>
                    <a:pt x="534907" y="515355"/>
                    <a:pt x="493965" y="495300"/>
                    <a:pt x="533400" y="495300"/>
                  </a:cubicBezTo>
                  <a:cubicBezTo>
                    <a:pt x="552567" y="495300"/>
                    <a:pt x="571500" y="499533"/>
                    <a:pt x="590550" y="501650"/>
                  </a:cubicBezTo>
                  <a:cubicBezTo>
                    <a:pt x="596900" y="503767"/>
                    <a:pt x="603448" y="505363"/>
                    <a:pt x="609600" y="508000"/>
                  </a:cubicBezTo>
                  <a:cubicBezTo>
                    <a:pt x="625732" y="514914"/>
                    <a:pt x="636807" y="523915"/>
                    <a:pt x="654050" y="527050"/>
                  </a:cubicBezTo>
                  <a:cubicBezTo>
                    <a:pt x="670840" y="530103"/>
                    <a:pt x="687917" y="531283"/>
                    <a:pt x="704850" y="533400"/>
                  </a:cubicBezTo>
                  <a:cubicBezTo>
                    <a:pt x="720344" y="538565"/>
                    <a:pt x="730640" y="540140"/>
                    <a:pt x="742950" y="552450"/>
                  </a:cubicBezTo>
                  <a:cubicBezTo>
                    <a:pt x="748346" y="557846"/>
                    <a:pt x="750882" y="565541"/>
                    <a:pt x="755650" y="571500"/>
                  </a:cubicBezTo>
                  <a:cubicBezTo>
                    <a:pt x="759390" y="576175"/>
                    <a:pt x="764117" y="579967"/>
                    <a:pt x="768350" y="58420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9" name="28 Forma libre"/>
            <p:cNvSpPr/>
            <p:nvPr/>
          </p:nvSpPr>
          <p:spPr>
            <a:xfrm>
              <a:off x="4413250" y="2451100"/>
              <a:ext cx="1069975" cy="1225550"/>
            </a:xfrm>
            <a:custGeom>
              <a:avLst/>
              <a:gdLst>
                <a:gd name="connsiteX0" fmla="*/ 0 w 1069916"/>
                <a:gd name="connsiteY0" fmla="*/ 0 h 1225550"/>
                <a:gd name="connsiteX1" fmla="*/ 12700 w 1069916"/>
                <a:gd name="connsiteY1" fmla="*/ 19050 h 1225550"/>
                <a:gd name="connsiteX2" fmla="*/ 19050 w 1069916"/>
                <a:gd name="connsiteY2" fmla="*/ 44450 h 1225550"/>
                <a:gd name="connsiteX3" fmla="*/ 38100 w 1069916"/>
                <a:gd name="connsiteY3" fmla="*/ 50800 h 1225550"/>
                <a:gd name="connsiteX4" fmla="*/ 44450 w 1069916"/>
                <a:gd name="connsiteY4" fmla="*/ 107950 h 1225550"/>
                <a:gd name="connsiteX5" fmla="*/ 57150 w 1069916"/>
                <a:gd name="connsiteY5" fmla="*/ 146050 h 1225550"/>
                <a:gd name="connsiteX6" fmla="*/ 63500 w 1069916"/>
                <a:gd name="connsiteY6" fmla="*/ 177800 h 1225550"/>
                <a:gd name="connsiteX7" fmla="*/ 69850 w 1069916"/>
                <a:gd name="connsiteY7" fmla="*/ 361950 h 1225550"/>
                <a:gd name="connsiteX8" fmla="*/ 76200 w 1069916"/>
                <a:gd name="connsiteY8" fmla="*/ 387350 h 1225550"/>
                <a:gd name="connsiteX9" fmla="*/ 120650 w 1069916"/>
                <a:gd name="connsiteY9" fmla="*/ 406400 h 1225550"/>
                <a:gd name="connsiteX10" fmla="*/ 133350 w 1069916"/>
                <a:gd name="connsiteY10" fmla="*/ 444500 h 1225550"/>
                <a:gd name="connsiteX11" fmla="*/ 139700 w 1069916"/>
                <a:gd name="connsiteY11" fmla="*/ 469900 h 1225550"/>
                <a:gd name="connsiteX12" fmla="*/ 165100 w 1069916"/>
                <a:gd name="connsiteY12" fmla="*/ 508000 h 1225550"/>
                <a:gd name="connsiteX13" fmla="*/ 171450 w 1069916"/>
                <a:gd name="connsiteY13" fmla="*/ 654050 h 1225550"/>
                <a:gd name="connsiteX14" fmla="*/ 177800 w 1069916"/>
                <a:gd name="connsiteY14" fmla="*/ 685800 h 1225550"/>
                <a:gd name="connsiteX15" fmla="*/ 209550 w 1069916"/>
                <a:gd name="connsiteY15" fmla="*/ 692150 h 1225550"/>
                <a:gd name="connsiteX16" fmla="*/ 228600 w 1069916"/>
                <a:gd name="connsiteY16" fmla="*/ 698500 h 1225550"/>
                <a:gd name="connsiteX17" fmla="*/ 266700 w 1069916"/>
                <a:gd name="connsiteY17" fmla="*/ 723900 h 1225550"/>
                <a:gd name="connsiteX18" fmla="*/ 285750 w 1069916"/>
                <a:gd name="connsiteY18" fmla="*/ 736600 h 1225550"/>
                <a:gd name="connsiteX19" fmla="*/ 311150 w 1069916"/>
                <a:gd name="connsiteY19" fmla="*/ 768350 h 1225550"/>
                <a:gd name="connsiteX20" fmla="*/ 317500 w 1069916"/>
                <a:gd name="connsiteY20" fmla="*/ 787400 h 1225550"/>
                <a:gd name="connsiteX21" fmla="*/ 336550 w 1069916"/>
                <a:gd name="connsiteY21" fmla="*/ 800100 h 1225550"/>
                <a:gd name="connsiteX22" fmla="*/ 438150 w 1069916"/>
                <a:gd name="connsiteY22" fmla="*/ 812800 h 1225550"/>
                <a:gd name="connsiteX23" fmla="*/ 457200 w 1069916"/>
                <a:gd name="connsiteY23" fmla="*/ 825500 h 1225550"/>
                <a:gd name="connsiteX24" fmla="*/ 641350 w 1069916"/>
                <a:gd name="connsiteY24" fmla="*/ 819150 h 1225550"/>
                <a:gd name="connsiteX25" fmla="*/ 660400 w 1069916"/>
                <a:gd name="connsiteY25" fmla="*/ 812800 h 1225550"/>
                <a:gd name="connsiteX26" fmla="*/ 685800 w 1069916"/>
                <a:gd name="connsiteY26" fmla="*/ 806450 h 1225550"/>
                <a:gd name="connsiteX27" fmla="*/ 806450 w 1069916"/>
                <a:gd name="connsiteY27" fmla="*/ 819150 h 1225550"/>
                <a:gd name="connsiteX28" fmla="*/ 863600 w 1069916"/>
                <a:gd name="connsiteY28" fmla="*/ 838200 h 1225550"/>
                <a:gd name="connsiteX29" fmla="*/ 901700 w 1069916"/>
                <a:gd name="connsiteY29" fmla="*/ 850900 h 1225550"/>
                <a:gd name="connsiteX30" fmla="*/ 920750 w 1069916"/>
                <a:gd name="connsiteY30" fmla="*/ 857250 h 1225550"/>
                <a:gd name="connsiteX31" fmla="*/ 939800 w 1069916"/>
                <a:gd name="connsiteY31" fmla="*/ 869950 h 1225550"/>
                <a:gd name="connsiteX32" fmla="*/ 952500 w 1069916"/>
                <a:gd name="connsiteY32" fmla="*/ 889000 h 1225550"/>
                <a:gd name="connsiteX33" fmla="*/ 958850 w 1069916"/>
                <a:gd name="connsiteY33" fmla="*/ 908050 h 1225550"/>
                <a:gd name="connsiteX34" fmla="*/ 977900 w 1069916"/>
                <a:gd name="connsiteY34" fmla="*/ 914400 h 1225550"/>
                <a:gd name="connsiteX35" fmla="*/ 996950 w 1069916"/>
                <a:gd name="connsiteY35" fmla="*/ 927100 h 1225550"/>
                <a:gd name="connsiteX36" fmla="*/ 1035050 w 1069916"/>
                <a:gd name="connsiteY36" fmla="*/ 939800 h 1225550"/>
                <a:gd name="connsiteX37" fmla="*/ 1054100 w 1069916"/>
                <a:gd name="connsiteY37" fmla="*/ 1028700 h 1225550"/>
                <a:gd name="connsiteX38" fmla="*/ 1066800 w 1069916"/>
                <a:gd name="connsiteY38" fmla="*/ 1225550 h 1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9916" h="1225550">
                  <a:moveTo>
                    <a:pt x="0" y="0"/>
                  </a:moveTo>
                  <a:cubicBezTo>
                    <a:pt x="4233" y="6350"/>
                    <a:pt x="9694" y="12035"/>
                    <a:pt x="12700" y="19050"/>
                  </a:cubicBezTo>
                  <a:cubicBezTo>
                    <a:pt x="16138" y="27072"/>
                    <a:pt x="13598" y="37635"/>
                    <a:pt x="19050" y="44450"/>
                  </a:cubicBezTo>
                  <a:cubicBezTo>
                    <a:pt x="23231" y="49677"/>
                    <a:pt x="31750" y="48683"/>
                    <a:pt x="38100" y="50800"/>
                  </a:cubicBezTo>
                  <a:cubicBezTo>
                    <a:pt x="40217" y="69850"/>
                    <a:pt x="40691" y="89155"/>
                    <a:pt x="44450" y="107950"/>
                  </a:cubicBezTo>
                  <a:cubicBezTo>
                    <a:pt x="47075" y="121077"/>
                    <a:pt x="54525" y="132923"/>
                    <a:pt x="57150" y="146050"/>
                  </a:cubicBezTo>
                  <a:lnTo>
                    <a:pt x="63500" y="177800"/>
                  </a:lnTo>
                  <a:cubicBezTo>
                    <a:pt x="65617" y="239183"/>
                    <a:pt x="66134" y="300643"/>
                    <a:pt x="69850" y="361950"/>
                  </a:cubicBezTo>
                  <a:cubicBezTo>
                    <a:pt x="70378" y="370661"/>
                    <a:pt x="71359" y="380088"/>
                    <a:pt x="76200" y="387350"/>
                  </a:cubicBezTo>
                  <a:cubicBezTo>
                    <a:pt x="84971" y="400506"/>
                    <a:pt x="107905" y="403214"/>
                    <a:pt x="120650" y="406400"/>
                  </a:cubicBezTo>
                  <a:cubicBezTo>
                    <a:pt x="124883" y="419100"/>
                    <a:pt x="130103" y="431513"/>
                    <a:pt x="133350" y="444500"/>
                  </a:cubicBezTo>
                  <a:cubicBezTo>
                    <a:pt x="135467" y="452967"/>
                    <a:pt x="135797" y="462094"/>
                    <a:pt x="139700" y="469900"/>
                  </a:cubicBezTo>
                  <a:cubicBezTo>
                    <a:pt x="146526" y="483552"/>
                    <a:pt x="165100" y="508000"/>
                    <a:pt x="165100" y="508000"/>
                  </a:cubicBezTo>
                  <a:cubicBezTo>
                    <a:pt x="167217" y="556683"/>
                    <a:pt x="167978" y="605445"/>
                    <a:pt x="171450" y="654050"/>
                  </a:cubicBezTo>
                  <a:cubicBezTo>
                    <a:pt x="172219" y="664815"/>
                    <a:pt x="170168" y="678168"/>
                    <a:pt x="177800" y="685800"/>
                  </a:cubicBezTo>
                  <a:cubicBezTo>
                    <a:pt x="185432" y="693432"/>
                    <a:pt x="199079" y="689532"/>
                    <a:pt x="209550" y="692150"/>
                  </a:cubicBezTo>
                  <a:cubicBezTo>
                    <a:pt x="216044" y="693773"/>
                    <a:pt x="222749" y="695249"/>
                    <a:pt x="228600" y="698500"/>
                  </a:cubicBezTo>
                  <a:cubicBezTo>
                    <a:pt x="241943" y="705913"/>
                    <a:pt x="254000" y="715433"/>
                    <a:pt x="266700" y="723900"/>
                  </a:cubicBezTo>
                  <a:lnTo>
                    <a:pt x="285750" y="736600"/>
                  </a:lnTo>
                  <a:cubicBezTo>
                    <a:pt x="301711" y="784483"/>
                    <a:pt x="278324" y="727318"/>
                    <a:pt x="311150" y="768350"/>
                  </a:cubicBezTo>
                  <a:cubicBezTo>
                    <a:pt x="315331" y="773577"/>
                    <a:pt x="313319" y="782173"/>
                    <a:pt x="317500" y="787400"/>
                  </a:cubicBezTo>
                  <a:cubicBezTo>
                    <a:pt x="322268" y="793359"/>
                    <a:pt x="329310" y="797687"/>
                    <a:pt x="336550" y="800100"/>
                  </a:cubicBezTo>
                  <a:cubicBezTo>
                    <a:pt x="353431" y="805727"/>
                    <a:pt x="431564" y="812141"/>
                    <a:pt x="438150" y="812800"/>
                  </a:cubicBezTo>
                  <a:cubicBezTo>
                    <a:pt x="444500" y="817033"/>
                    <a:pt x="449572" y="825262"/>
                    <a:pt x="457200" y="825500"/>
                  </a:cubicBezTo>
                  <a:cubicBezTo>
                    <a:pt x="518590" y="827418"/>
                    <a:pt x="580050" y="822981"/>
                    <a:pt x="641350" y="819150"/>
                  </a:cubicBezTo>
                  <a:cubicBezTo>
                    <a:pt x="648030" y="818732"/>
                    <a:pt x="653964" y="814639"/>
                    <a:pt x="660400" y="812800"/>
                  </a:cubicBezTo>
                  <a:cubicBezTo>
                    <a:pt x="668791" y="810402"/>
                    <a:pt x="677333" y="808567"/>
                    <a:pt x="685800" y="806450"/>
                  </a:cubicBezTo>
                  <a:cubicBezTo>
                    <a:pt x="726017" y="810683"/>
                    <a:pt x="766519" y="812761"/>
                    <a:pt x="806450" y="819150"/>
                  </a:cubicBezTo>
                  <a:lnTo>
                    <a:pt x="863600" y="838200"/>
                  </a:lnTo>
                  <a:lnTo>
                    <a:pt x="901700" y="850900"/>
                  </a:lnTo>
                  <a:cubicBezTo>
                    <a:pt x="908050" y="853017"/>
                    <a:pt x="915181" y="853537"/>
                    <a:pt x="920750" y="857250"/>
                  </a:cubicBezTo>
                  <a:lnTo>
                    <a:pt x="939800" y="869950"/>
                  </a:lnTo>
                  <a:cubicBezTo>
                    <a:pt x="944033" y="876300"/>
                    <a:pt x="949087" y="882174"/>
                    <a:pt x="952500" y="889000"/>
                  </a:cubicBezTo>
                  <a:cubicBezTo>
                    <a:pt x="955493" y="894987"/>
                    <a:pt x="954117" y="903317"/>
                    <a:pt x="958850" y="908050"/>
                  </a:cubicBezTo>
                  <a:cubicBezTo>
                    <a:pt x="963583" y="912783"/>
                    <a:pt x="971913" y="911407"/>
                    <a:pt x="977900" y="914400"/>
                  </a:cubicBezTo>
                  <a:cubicBezTo>
                    <a:pt x="984726" y="917813"/>
                    <a:pt x="989976" y="924000"/>
                    <a:pt x="996950" y="927100"/>
                  </a:cubicBezTo>
                  <a:cubicBezTo>
                    <a:pt x="1009183" y="932537"/>
                    <a:pt x="1035050" y="939800"/>
                    <a:pt x="1035050" y="939800"/>
                  </a:cubicBezTo>
                  <a:cubicBezTo>
                    <a:pt x="1069916" y="992099"/>
                    <a:pt x="1062343" y="962754"/>
                    <a:pt x="1054100" y="1028700"/>
                  </a:cubicBezTo>
                  <a:cubicBezTo>
                    <a:pt x="1067091" y="1217073"/>
                    <a:pt x="1066800" y="1151321"/>
                    <a:pt x="1066800" y="122555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0" name="29 Forma libre"/>
            <p:cNvSpPr/>
            <p:nvPr/>
          </p:nvSpPr>
          <p:spPr>
            <a:xfrm>
              <a:off x="4203700" y="3797300"/>
              <a:ext cx="1371600" cy="1670050"/>
            </a:xfrm>
            <a:custGeom>
              <a:avLst/>
              <a:gdLst>
                <a:gd name="connsiteX0" fmla="*/ 1371600 w 1371600"/>
                <a:gd name="connsiteY0" fmla="*/ 1670050 h 1670840"/>
                <a:gd name="connsiteX1" fmla="*/ 1257300 w 1371600"/>
                <a:gd name="connsiteY1" fmla="*/ 1663700 h 1670840"/>
                <a:gd name="connsiteX2" fmla="*/ 1238250 w 1371600"/>
                <a:gd name="connsiteY2" fmla="*/ 1644650 h 1670840"/>
                <a:gd name="connsiteX3" fmla="*/ 1219200 w 1371600"/>
                <a:gd name="connsiteY3" fmla="*/ 1631950 h 1670840"/>
                <a:gd name="connsiteX4" fmla="*/ 1206500 w 1371600"/>
                <a:gd name="connsiteY4" fmla="*/ 1612900 h 1670840"/>
                <a:gd name="connsiteX5" fmla="*/ 1181100 w 1371600"/>
                <a:gd name="connsiteY5" fmla="*/ 1555750 h 1670840"/>
                <a:gd name="connsiteX6" fmla="*/ 1162050 w 1371600"/>
                <a:gd name="connsiteY6" fmla="*/ 1543050 h 1670840"/>
                <a:gd name="connsiteX7" fmla="*/ 1149350 w 1371600"/>
                <a:gd name="connsiteY7" fmla="*/ 1524000 h 1670840"/>
                <a:gd name="connsiteX8" fmla="*/ 1130300 w 1371600"/>
                <a:gd name="connsiteY8" fmla="*/ 1517650 h 1670840"/>
                <a:gd name="connsiteX9" fmla="*/ 1123950 w 1371600"/>
                <a:gd name="connsiteY9" fmla="*/ 1498600 h 1670840"/>
                <a:gd name="connsiteX10" fmla="*/ 1111250 w 1371600"/>
                <a:gd name="connsiteY10" fmla="*/ 1479550 h 1670840"/>
                <a:gd name="connsiteX11" fmla="*/ 1092200 w 1371600"/>
                <a:gd name="connsiteY11" fmla="*/ 1441450 h 1670840"/>
                <a:gd name="connsiteX12" fmla="*/ 1073150 w 1371600"/>
                <a:gd name="connsiteY12" fmla="*/ 1428750 h 1670840"/>
                <a:gd name="connsiteX13" fmla="*/ 1041400 w 1371600"/>
                <a:gd name="connsiteY13" fmla="*/ 1397000 h 1670840"/>
                <a:gd name="connsiteX14" fmla="*/ 1028700 w 1371600"/>
                <a:gd name="connsiteY14" fmla="*/ 1377950 h 1670840"/>
                <a:gd name="connsiteX15" fmla="*/ 1009650 w 1371600"/>
                <a:gd name="connsiteY15" fmla="*/ 1371600 h 1670840"/>
                <a:gd name="connsiteX16" fmla="*/ 990600 w 1371600"/>
                <a:gd name="connsiteY16" fmla="*/ 1358900 h 1670840"/>
                <a:gd name="connsiteX17" fmla="*/ 977900 w 1371600"/>
                <a:gd name="connsiteY17" fmla="*/ 1320800 h 1670840"/>
                <a:gd name="connsiteX18" fmla="*/ 971550 w 1371600"/>
                <a:gd name="connsiteY18" fmla="*/ 1301750 h 1670840"/>
                <a:gd name="connsiteX19" fmla="*/ 965200 w 1371600"/>
                <a:gd name="connsiteY19" fmla="*/ 1231900 h 1670840"/>
                <a:gd name="connsiteX20" fmla="*/ 939800 w 1371600"/>
                <a:gd name="connsiteY20" fmla="*/ 1193800 h 1670840"/>
                <a:gd name="connsiteX21" fmla="*/ 933450 w 1371600"/>
                <a:gd name="connsiteY21" fmla="*/ 1174750 h 1670840"/>
                <a:gd name="connsiteX22" fmla="*/ 920750 w 1371600"/>
                <a:gd name="connsiteY22" fmla="*/ 1155700 h 1670840"/>
                <a:gd name="connsiteX23" fmla="*/ 882650 w 1371600"/>
                <a:gd name="connsiteY23" fmla="*/ 1130300 h 1670840"/>
                <a:gd name="connsiteX24" fmla="*/ 838200 w 1371600"/>
                <a:gd name="connsiteY24" fmla="*/ 1085850 h 1670840"/>
                <a:gd name="connsiteX25" fmla="*/ 819150 w 1371600"/>
                <a:gd name="connsiteY25" fmla="*/ 1073150 h 1670840"/>
                <a:gd name="connsiteX26" fmla="*/ 806450 w 1371600"/>
                <a:gd name="connsiteY26" fmla="*/ 1054100 h 1670840"/>
                <a:gd name="connsiteX27" fmla="*/ 768350 w 1371600"/>
                <a:gd name="connsiteY27" fmla="*/ 1028700 h 1670840"/>
                <a:gd name="connsiteX28" fmla="*/ 742950 w 1371600"/>
                <a:gd name="connsiteY28" fmla="*/ 990600 h 1670840"/>
                <a:gd name="connsiteX29" fmla="*/ 736600 w 1371600"/>
                <a:gd name="connsiteY29" fmla="*/ 971550 h 1670840"/>
                <a:gd name="connsiteX30" fmla="*/ 698500 w 1371600"/>
                <a:gd name="connsiteY30" fmla="*/ 946150 h 1670840"/>
                <a:gd name="connsiteX31" fmla="*/ 692150 w 1371600"/>
                <a:gd name="connsiteY31" fmla="*/ 927100 h 1670840"/>
                <a:gd name="connsiteX32" fmla="*/ 666750 w 1371600"/>
                <a:gd name="connsiteY32" fmla="*/ 882650 h 1670840"/>
                <a:gd name="connsiteX33" fmla="*/ 647700 w 1371600"/>
                <a:gd name="connsiteY33" fmla="*/ 863600 h 1670840"/>
                <a:gd name="connsiteX34" fmla="*/ 609600 w 1371600"/>
                <a:gd name="connsiteY34" fmla="*/ 850900 h 1670840"/>
                <a:gd name="connsiteX35" fmla="*/ 565150 w 1371600"/>
                <a:gd name="connsiteY35" fmla="*/ 806450 h 1670840"/>
                <a:gd name="connsiteX36" fmla="*/ 514350 w 1371600"/>
                <a:gd name="connsiteY36" fmla="*/ 762000 h 1670840"/>
                <a:gd name="connsiteX37" fmla="*/ 495300 w 1371600"/>
                <a:gd name="connsiteY37" fmla="*/ 749300 h 1670840"/>
                <a:gd name="connsiteX38" fmla="*/ 488950 w 1371600"/>
                <a:gd name="connsiteY38" fmla="*/ 711200 h 1670840"/>
                <a:gd name="connsiteX39" fmla="*/ 508000 w 1371600"/>
                <a:gd name="connsiteY39" fmla="*/ 704850 h 1670840"/>
                <a:gd name="connsiteX40" fmla="*/ 539750 w 1371600"/>
                <a:gd name="connsiteY40" fmla="*/ 673100 h 1670840"/>
                <a:gd name="connsiteX41" fmla="*/ 577850 w 1371600"/>
                <a:gd name="connsiteY41" fmla="*/ 647700 h 1670840"/>
                <a:gd name="connsiteX42" fmla="*/ 584200 w 1371600"/>
                <a:gd name="connsiteY42" fmla="*/ 622300 h 1670840"/>
                <a:gd name="connsiteX43" fmla="*/ 577850 w 1371600"/>
                <a:gd name="connsiteY43" fmla="*/ 590550 h 1670840"/>
                <a:gd name="connsiteX44" fmla="*/ 558800 w 1371600"/>
                <a:gd name="connsiteY44" fmla="*/ 546100 h 1670840"/>
                <a:gd name="connsiteX45" fmla="*/ 520700 w 1371600"/>
                <a:gd name="connsiteY45" fmla="*/ 520700 h 1670840"/>
                <a:gd name="connsiteX46" fmla="*/ 501650 w 1371600"/>
                <a:gd name="connsiteY46" fmla="*/ 508000 h 1670840"/>
                <a:gd name="connsiteX47" fmla="*/ 488950 w 1371600"/>
                <a:gd name="connsiteY47" fmla="*/ 488950 h 1670840"/>
                <a:gd name="connsiteX48" fmla="*/ 469900 w 1371600"/>
                <a:gd name="connsiteY48" fmla="*/ 482600 h 1670840"/>
                <a:gd name="connsiteX49" fmla="*/ 450850 w 1371600"/>
                <a:gd name="connsiteY49" fmla="*/ 469900 h 1670840"/>
                <a:gd name="connsiteX50" fmla="*/ 431800 w 1371600"/>
                <a:gd name="connsiteY50" fmla="*/ 463550 h 1670840"/>
                <a:gd name="connsiteX51" fmla="*/ 412750 w 1371600"/>
                <a:gd name="connsiteY51" fmla="*/ 450850 h 1670840"/>
                <a:gd name="connsiteX52" fmla="*/ 393700 w 1371600"/>
                <a:gd name="connsiteY52" fmla="*/ 444500 h 1670840"/>
                <a:gd name="connsiteX53" fmla="*/ 374650 w 1371600"/>
                <a:gd name="connsiteY53" fmla="*/ 431800 h 1670840"/>
                <a:gd name="connsiteX54" fmla="*/ 349250 w 1371600"/>
                <a:gd name="connsiteY54" fmla="*/ 425450 h 1670840"/>
                <a:gd name="connsiteX55" fmla="*/ 330200 w 1371600"/>
                <a:gd name="connsiteY55" fmla="*/ 419100 h 1670840"/>
                <a:gd name="connsiteX56" fmla="*/ 311150 w 1371600"/>
                <a:gd name="connsiteY56" fmla="*/ 400050 h 1670840"/>
                <a:gd name="connsiteX57" fmla="*/ 292100 w 1371600"/>
                <a:gd name="connsiteY57" fmla="*/ 114300 h 1670840"/>
                <a:gd name="connsiteX58" fmla="*/ 254000 w 1371600"/>
                <a:gd name="connsiteY58" fmla="*/ 101600 h 1670840"/>
                <a:gd name="connsiteX59" fmla="*/ 215900 w 1371600"/>
                <a:gd name="connsiteY59" fmla="*/ 82550 h 1670840"/>
                <a:gd name="connsiteX60" fmla="*/ 152400 w 1371600"/>
                <a:gd name="connsiteY60" fmla="*/ 63500 h 1670840"/>
                <a:gd name="connsiteX61" fmla="*/ 114300 w 1371600"/>
                <a:gd name="connsiteY61" fmla="*/ 38100 h 1670840"/>
                <a:gd name="connsiteX62" fmla="*/ 95250 w 1371600"/>
                <a:gd name="connsiteY62" fmla="*/ 25400 h 1670840"/>
                <a:gd name="connsiteX63" fmla="*/ 57150 w 1371600"/>
                <a:gd name="connsiteY63" fmla="*/ 12700 h 1670840"/>
                <a:gd name="connsiteX64" fmla="*/ 0 w 1371600"/>
                <a:gd name="connsiteY64" fmla="*/ 0 h 16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371600" h="1670840">
                  <a:moveTo>
                    <a:pt x="1371600" y="1670050"/>
                  </a:moveTo>
                  <a:cubicBezTo>
                    <a:pt x="1333500" y="1667933"/>
                    <a:pt x="1294785" y="1670840"/>
                    <a:pt x="1257300" y="1663700"/>
                  </a:cubicBezTo>
                  <a:cubicBezTo>
                    <a:pt x="1248478" y="1662020"/>
                    <a:pt x="1245149" y="1650399"/>
                    <a:pt x="1238250" y="1644650"/>
                  </a:cubicBezTo>
                  <a:cubicBezTo>
                    <a:pt x="1232387" y="1639764"/>
                    <a:pt x="1225550" y="1636183"/>
                    <a:pt x="1219200" y="1631950"/>
                  </a:cubicBezTo>
                  <a:cubicBezTo>
                    <a:pt x="1214967" y="1625600"/>
                    <a:pt x="1209600" y="1619874"/>
                    <a:pt x="1206500" y="1612900"/>
                  </a:cubicBezTo>
                  <a:cubicBezTo>
                    <a:pt x="1196440" y="1590264"/>
                    <a:pt x="1198345" y="1572995"/>
                    <a:pt x="1181100" y="1555750"/>
                  </a:cubicBezTo>
                  <a:cubicBezTo>
                    <a:pt x="1175704" y="1550354"/>
                    <a:pt x="1168400" y="1547283"/>
                    <a:pt x="1162050" y="1543050"/>
                  </a:cubicBezTo>
                  <a:cubicBezTo>
                    <a:pt x="1157817" y="1536700"/>
                    <a:pt x="1155309" y="1528768"/>
                    <a:pt x="1149350" y="1524000"/>
                  </a:cubicBezTo>
                  <a:cubicBezTo>
                    <a:pt x="1144123" y="1519819"/>
                    <a:pt x="1135033" y="1522383"/>
                    <a:pt x="1130300" y="1517650"/>
                  </a:cubicBezTo>
                  <a:cubicBezTo>
                    <a:pt x="1125567" y="1512917"/>
                    <a:pt x="1126943" y="1504587"/>
                    <a:pt x="1123950" y="1498600"/>
                  </a:cubicBezTo>
                  <a:cubicBezTo>
                    <a:pt x="1120537" y="1491774"/>
                    <a:pt x="1114663" y="1486376"/>
                    <a:pt x="1111250" y="1479550"/>
                  </a:cubicBezTo>
                  <a:cubicBezTo>
                    <a:pt x="1100921" y="1458892"/>
                    <a:pt x="1110398" y="1459648"/>
                    <a:pt x="1092200" y="1441450"/>
                  </a:cubicBezTo>
                  <a:cubicBezTo>
                    <a:pt x="1086804" y="1436054"/>
                    <a:pt x="1079500" y="1432983"/>
                    <a:pt x="1073150" y="1428750"/>
                  </a:cubicBezTo>
                  <a:cubicBezTo>
                    <a:pt x="1039283" y="1377950"/>
                    <a:pt x="1083733" y="1439333"/>
                    <a:pt x="1041400" y="1397000"/>
                  </a:cubicBezTo>
                  <a:cubicBezTo>
                    <a:pt x="1036004" y="1391604"/>
                    <a:pt x="1034659" y="1382718"/>
                    <a:pt x="1028700" y="1377950"/>
                  </a:cubicBezTo>
                  <a:cubicBezTo>
                    <a:pt x="1023473" y="1373769"/>
                    <a:pt x="1015637" y="1374593"/>
                    <a:pt x="1009650" y="1371600"/>
                  </a:cubicBezTo>
                  <a:cubicBezTo>
                    <a:pt x="1002824" y="1368187"/>
                    <a:pt x="996950" y="1363133"/>
                    <a:pt x="990600" y="1358900"/>
                  </a:cubicBezTo>
                  <a:lnTo>
                    <a:pt x="977900" y="1320800"/>
                  </a:lnTo>
                  <a:lnTo>
                    <a:pt x="971550" y="1301750"/>
                  </a:lnTo>
                  <a:cubicBezTo>
                    <a:pt x="969433" y="1278467"/>
                    <a:pt x="971797" y="1254329"/>
                    <a:pt x="965200" y="1231900"/>
                  </a:cubicBezTo>
                  <a:cubicBezTo>
                    <a:pt x="960893" y="1217257"/>
                    <a:pt x="944627" y="1208280"/>
                    <a:pt x="939800" y="1193800"/>
                  </a:cubicBezTo>
                  <a:cubicBezTo>
                    <a:pt x="937683" y="1187450"/>
                    <a:pt x="936443" y="1180737"/>
                    <a:pt x="933450" y="1174750"/>
                  </a:cubicBezTo>
                  <a:cubicBezTo>
                    <a:pt x="930037" y="1167924"/>
                    <a:pt x="926493" y="1160726"/>
                    <a:pt x="920750" y="1155700"/>
                  </a:cubicBezTo>
                  <a:cubicBezTo>
                    <a:pt x="909263" y="1145649"/>
                    <a:pt x="882650" y="1130300"/>
                    <a:pt x="882650" y="1130300"/>
                  </a:cubicBezTo>
                  <a:cubicBezTo>
                    <a:pt x="871473" y="1096770"/>
                    <a:pt x="881869" y="1114963"/>
                    <a:pt x="838200" y="1085850"/>
                  </a:cubicBezTo>
                  <a:lnTo>
                    <a:pt x="819150" y="1073150"/>
                  </a:lnTo>
                  <a:cubicBezTo>
                    <a:pt x="814917" y="1066800"/>
                    <a:pt x="812193" y="1059126"/>
                    <a:pt x="806450" y="1054100"/>
                  </a:cubicBezTo>
                  <a:cubicBezTo>
                    <a:pt x="794963" y="1044049"/>
                    <a:pt x="768350" y="1028700"/>
                    <a:pt x="768350" y="1028700"/>
                  </a:cubicBezTo>
                  <a:cubicBezTo>
                    <a:pt x="759883" y="1016000"/>
                    <a:pt x="747777" y="1005080"/>
                    <a:pt x="742950" y="990600"/>
                  </a:cubicBezTo>
                  <a:cubicBezTo>
                    <a:pt x="740833" y="984250"/>
                    <a:pt x="741333" y="976283"/>
                    <a:pt x="736600" y="971550"/>
                  </a:cubicBezTo>
                  <a:cubicBezTo>
                    <a:pt x="725807" y="960757"/>
                    <a:pt x="698500" y="946150"/>
                    <a:pt x="698500" y="946150"/>
                  </a:cubicBezTo>
                  <a:cubicBezTo>
                    <a:pt x="696383" y="939800"/>
                    <a:pt x="694787" y="933252"/>
                    <a:pt x="692150" y="927100"/>
                  </a:cubicBezTo>
                  <a:cubicBezTo>
                    <a:pt x="686670" y="914313"/>
                    <a:pt x="676128" y="893904"/>
                    <a:pt x="666750" y="882650"/>
                  </a:cubicBezTo>
                  <a:cubicBezTo>
                    <a:pt x="661001" y="875751"/>
                    <a:pt x="655550" y="867961"/>
                    <a:pt x="647700" y="863600"/>
                  </a:cubicBezTo>
                  <a:cubicBezTo>
                    <a:pt x="635998" y="857099"/>
                    <a:pt x="609600" y="850900"/>
                    <a:pt x="609600" y="850900"/>
                  </a:cubicBezTo>
                  <a:cubicBezTo>
                    <a:pt x="580487" y="807231"/>
                    <a:pt x="598680" y="817627"/>
                    <a:pt x="565150" y="806450"/>
                  </a:cubicBezTo>
                  <a:cubicBezTo>
                    <a:pt x="543983" y="774700"/>
                    <a:pt x="558800" y="791633"/>
                    <a:pt x="514350" y="762000"/>
                  </a:cubicBezTo>
                  <a:lnTo>
                    <a:pt x="495300" y="749300"/>
                  </a:lnTo>
                  <a:cubicBezTo>
                    <a:pt x="486881" y="736671"/>
                    <a:pt x="473176" y="726974"/>
                    <a:pt x="488950" y="711200"/>
                  </a:cubicBezTo>
                  <a:cubicBezTo>
                    <a:pt x="493683" y="706467"/>
                    <a:pt x="501650" y="706967"/>
                    <a:pt x="508000" y="704850"/>
                  </a:cubicBezTo>
                  <a:cubicBezTo>
                    <a:pt x="531283" y="669925"/>
                    <a:pt x="508000" y="699558"/>
                    <a:pt x="539750" y="673100"/>
                  </a:cubicBezTo>
                  <a:cubicBezTo>
                    <a:pt x="571461" y="646674"/>
                    <a:pt x="544372" y="658859"/>
                    <a:pt x="577850" y="647700"/>
                  </a:cubicBezTo>
                  <a:cubicBezTo>
                    <a:pt x="579967" y="639233"/>
                    <a:pt x="584200" y="631027"/>
                    <a:pt x="584200" y="622300"/>
                  </a:cubicBezTo>
                  <a:cubicBezTo>
                    <a:pt x="584200" y="611507"/>
                    <a:pt x="580191" y="601086"/>
                    <a:pt x="577850" y="590550"/>
                  </a:cubicBezTo>
                  <a:cubicBezTo>
                    <a:pt x="574239" y="574299"/>
                    <a:pt x="572328" y="557937"/>
                    <a:pt x="558800" y="546100"/>
                  </a:cubicBezTo>
                  <a:cubicBezTo>
                    <a:pt x="547313" y="536049"/>
                    <a:pt x="533400" y="529167"/>
                    <a:pt x="520700" y="520700"/>
                  </a:cubicBezTo>
                  <a:lnTo>
                    <a:pt x="501650" y="508000"/>
                  </a:lnTo>
                  <a:cubicBezTo>
                    <a:pt x="497417" y="501650"/>
                    <a:pt x="494909" y="493718"/>
                    <a:pt x="488950" y="488950"/>
                  </a:cubicBezTo>
                  <a:cubicBezTo>
                    <a:pt x="483723" y="484769"/>
                    <a:pt x="475887" y="485593"/>
                    <a:pt x="469900" y="482600"/>
                  </a:cubicBezTo>
                  <a:cubicBezTo>
                    <a:pt x="463074" y="479187"/>
                    <a:pt x="457676" y="473313"/>
                    <a:pt x="450850" y="469900"/>
                  </a:cubicBezTo>
                  <a:cubicBezTo>
                    <a:pt x="444863" y="466907"/>
                    <a:pt x="437787" y="466543"/>
                    <a:pt x="431800" y="463550"/>
                  </a:cubicBezTo>
                  <a:cubicBezTo>
                    <a:pt x="424974" y="460137"/>
                    <a:pt x="419576" y="454263"/>
                    <a:pt x="412750" y="450850"/>
                  </a:cubicBezTo>
                  <a:cubicBezTo>
                    <a:pt x="406763" y="447857"/>
                    <a:pt x="399687" y="447493"/>
                    <a:pt x="393700" y="444500"/>
                  </a:cubicBezTo>
                  <a:cubicBezTo>
                    <a:pt x="386874" y="441087"/>
                    <a:pt x="381665" y="434806"/>
                    <a:pt x="374650" y="431800"/>
                  </a:cubicBezTo>
                  <a:cubicBezTo>
                    <a:pt x="366628" y="428362"/>
                    <a:pt x="357641" y="427848"/>
                    <a:pt x="349250" y="425450"/>
                  </a:cubicBezTo>
                  <a:cubicBezTo>
                    <a:pt x="342814" y="423611"/>
                    <a:pt x="336550" y="421217"/>
                    <a:pt x="330200" y="419100"/>
                  </a:cubicBezTo>
                  <a:cubicBezTo>
                    <a:pt x="323850" y="412750"/>
                    <a:pt x="316899" y="406949"/>
                    <a:pt x="311150" y="400050"/>
                  </a:cubicBezTo>
                  <a:cubicBezTo>
                    <a:pt x="248846" y="325285"/>
                    <a:pt x="301867" y="175691"/>
                    <a:pt x="292100" y="114300"/>
                  </a:cubicBezTo>
                  <a:cubicBezTo>
                    <a:pt x="289997" y="101079"/>
                    <a:pt x="265139" y="109026"/>
                    <a:pt x="254000" y="101600"/>
                  </a:cubicBezTo>
                  <a:cubicBezTo>
                    <a:pt x="233128" y="87685"/>
                    <a:pt x="238904" y="89123"/>
                    <a:pt x="215900" y="82550"/>
                  </a:cubicBezTo>
                  <a:cubicBezTo>
                    <a:pt x="200370" y="78113"/>
                    <a:pt x="163718" y="71045"/>
                    <a:pt x="152400" y="63500"/>
                  </a:cubicBezTo>
                  <a:lnTo>
                    <a:pt x="114300" y="38100"/>
                  </a:lnTo>
                  <a:cubicBezTo>
                    <a:pt x="107950" y="33867"/>
                    <a:pt x="102490" y="27813"/>
                    <a:pt x="95250" y="25400"/>
                  </a:cubicBezTo>
                  <a:cubicBezTo>
                    <a:pt x="82550" y="21167"/>
                    <a:pt x="70402" y="14593"/>
                    <a:pt x="57150" y="12700"/>
                  </a:cubicBezTo>
                  <a:cubicBezTo>
                    <a:pt x="8015" y="5681"/>
                    <a:pt x="26087" y="13043"/>
                    <a:pt x="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nvGrpSpPr>
          <p:cNvPr id="3" name="54 Grupo"/>
          <p:cNvGrpSpPr>
            <a:grpSpLocks/>
          </p:cNvGrpSpPr>
          <p:nvPr/>
        </p:nvGrpSpPr>
        <p:grpSpPr bwMode="auto">
          <a:xfrm>
            <a:off x="2000250" y="1074738"/>
            <a:ext cx="5734050" cy="5451475"/>
            <a:chOff x="1981200" y="1074738"/>
            <a:chExt cx="5734050" cy="5451475"/>
          </a:xfrm>
        </p:grpSpPr>
        <p:grpSp>
          <p:nvGrpSpPr>
            <p:cNvPr id="32781" name="31 Grupo"/>
            <p:cNvGrpSpPr>
              <a:grpSpLocks/>
            </p:cNvGrpSpPr>
            <p:nvPr/>
          </p:nvGrpSpPr>
          <p:grpSpPr bwMode="auto">
            <a:xfrm>
              <a:off x="1981200" y="2428875"/>
              <a:ext cx="5734050" cy="4097338"/>
              <a:chOff x="1987550" y="2451100"/>
              <a:chExt cx="5734050" cy="4097338"/>
            </a:xfrm>
          </p:grpSpPr>
          <p:sp>
            <p:nvSpPr>
              <p:cNvPr id="33" name="32 Forma libre"/>
              <p:cNvSpPr/>
              <p:nvPr/>
            </p:nvSpPr>
            <p:spPr>
              <a:xfrm>
                <a:off x="6616700" y="5737225"/>
                <a:ext cx="361950" cy="434975"/>
              </a:xfrm>
              <a:custGeom>
                <a:avLst/>
                <a:gdLst>
                  <a:gd name="connsiteX0" fmla="*/ 139700 w 361950"/>
                  <a:gd name="connsiteY0" fmla="*/ 434256 h 434256"/>
                  <a:gd name="connsiteX1" fmla="*/ 120650 w 361950"/>
                  <a:gd name="connsiteY1" fmla="*/ 427906 h 434256"/>
                  <a:gd name="connsiteX2" fmla="*/ 114300 w 361950"/>
                  <a:gd name="connsiteY2" fmla="*/ 408856 h 434256"/>
                  <a:gd name="connsiteX3" fmla="*/ 88900 w 361950"/>
                  <a:gd name="connsiteY3" fmla="*/ 402506 h 434256"/>
                  <a:gd name="connsiteX4" fmla="*/ 63500 w 361950"/>
                  <a:gd name="connsiteY4" fmla="*/ 383456 h 434256"/>
                  <a:gd name="connsiteX5" fmla="*/ 44450 w 361950"/>
                  <a:gd name="connsiteY5" fmla="*/ 377106 h 434256"/>
                  <a:gd name="connsiteX6" fmla="*/ 38100 w 361950"/>
                  <a:gd name="connsiteY6" fmla="*/ 358056 h 434256"/>
                  <a:gd name="connsiteX7" fmla="*/ 19050 w 361950"/>
                  <a:gd name="connsiteY7" fmla="*/ 345356 h 434256"/>
                  <a:gd name="connsiteX8" fmla="*/ 6350 w 361950"/>
                  <a:gd name="connsiteY8" fmla="*/ 326306 h 434256"/>
                  <a:gd name="connsiteX9" fmla="*/ 0 w 361950"/>
                  <a:gd name="connsiteY9" fmla="*/ 307256 h 434256"/>
                  <a:gd name="connsiteX10" fmla="*/ 31750 w 361950"/>
                  <a:gd name="connsiteY10" fmla="*/ 250106 h 434256"/>
                  <a:gd name="connsiteX11" fmla="*/ 38100 w 361950"/>
                  <a:gd name="connsiteY11" fmla="*/ 231056 h 434256"/>
                  <a:gd name="connsiteX12" fmla="*/ 101600 w 361950"/>
                  <a:gd name="connsiteY12" fmla="*/ 212006 h 434256"/>
                  <a:gd name="connsiteX13" fmla="*/ 127000 w 361950"/>
                  <a:gd name="connsiteY13" fmla="*/ 180256 h 434256"/>
                  <a:gd name="connsiteX14" fmla="*/ 146050 w 361950"/>
                  <a:gd name="connsiteY14" fmla="*/ 167556 h 434256"/>
                  <a:gd name="connsiteX15" fmla="*/ 158750 w 361950"/>
                  <a:gd name="connsiteY15" fmla="*/ 148506 h 434256"/>
                  <a:gd name="connsiteX16" fmla="*/ 177800 w 361950"/>
                  <a:gd name="connsiteY16" fmla="*/ 135806 h 434256"/>
                  <a:gd name="connsiteX17" fmla="*/ 184150 w 361950"/>
                  <a:gd name="connsiteY17" fmla="*/ 116756 h 434256"/>
                  <a:gd name="connsiteX18" fmla="*/ 222250 w 361950"/>
                  <a:gd name="connsiteY18" fmla="*/ 85006 h 434256"/>
                  <a:gd name="connsiteX19" fmla="*/ 266700 w 361950"/>
                  <a:gd name="connsiteY19" fmla="*/ 40556 h 434256"/>
                  <a:gd name="connsiteX20" fmla="*/ 317500 w 361950"/>
                  <a:gd name="connsiteY20" fmla="*/ 27856 h 434256"/>
                  <a:gd name="connsiteX21" fmla="*/ 361950 w 361950"/>
                  <a:gd name="connsiteY21" fmla="*/ 8806 h 43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1950" h="434256">
                    <a:moveTo>
                      <a:pt x="139700" y="434256"/>
                    </a:moveTo>
                    <a:cubicBezTo>
                      <a:pt x="133350" y="432139"/>
                      <a:pt x="125383" y="432639"/>
                      <a:pt x="120650" y="427906"/>
                    </a:cubicBezTo>
                    <a:cubicBezTo>
                      <a:pt x="115917" y="423173"/>
                      <a:pt x="119527" y="413037"/>
                      <a:pt x="114300" y="408856"/>
                    </a:cubicBezTo>
                    <a:cubicBezTo>
                      <a:pt x="107485" y="403404"/>
                      <a:pt x="97367" y="404623"/>
                      <a:pt x="88900" y="402506"/>
                    </a:cubicBezTo>
                    <a:cubicBezTo>
                      <a:pt x="80433" y="396156"/>
                      <a:pt x="72689" y="388707"/>
                      <a:pt x="63500" y="383456"/>
                    </a:cubicBezTo>
                    <a:cubicBezTo>
                      <a:pt x="57688" y="380135"/>
                      <a:pt x="49183" y="381839"/>
                      <a:pt x="44450" y="377106"/>
                    </a:cubicBezTo>
                    <a:cubicBezTo>
                      <a:pt x="39717" y="372373"/>
                      <a:pt x="42281" y="363283"/>
                      <a:pt x="38100" y="358056"/>
                    </a:cubicBezTo>
                    <a:cubicBezTo>
                      <a:pt x="33332" y="352097"/>
                      <a:pt x="25400" y="349589"/>
                      <a:pt x="19050" y="345356"/>
                    </a:cubicBezTo>
                    <a:cubicBezTo>
                      <a:pt x="14817" y="339006"/>
                      <a:pt x="9763" y="333132"/>
                      <a:pt x="6350" y="326306"/>
                    </a:cubicBezTo>
                    <a:cubicBezTo>
                      <a:pt x="3357" y="320319"/>
                      <a:pt x="0" y="313949"/>
                      <a:pt x="0" y="307256"/>
                    </a:cubicBezTo>
                    <a:cubicBezTo>
                      <a:pt x="0" y="288106"/>
                      <a:pt x="28124" y="260984"/>
                      <a:pt x="31750" y="250106"/>
                    </a:cubicBezTo>
                    <a:cubicBezTo>
                      <a:pt x="33867" y="243756"/>
                      <a:pt x="32653" y="234947"/>
                      <a:pt x="38100" y="231056"/>
                    </a:cubicBezTo>
                    <a:cubicBezTo>
                      <a:pt x="46425" y="225110"/>
                      <a:pt x="88021" y="215401"/>
                      <a:pt x="101600" y="212006"/>
                    </a:cubicBezTo>
                    <a:cubicBezTo>
                      <a:pt x="156195" y="175610"/>
                      <a:pt x="91947" y="224073"/>
                      <a:pt x="127000" y="180256"/>
                    </a:cubicBezTo>
                    <a:cubicBezTo>
                      <a:pt x="131768" y="174297"/>
                      <a:pt x="139700" y="171789"/>
                      <a:pt x="146050" y="167556"/>
                    </a:cubicBezTo>
                    <a:cubicBezTo>
                      <a:pt x="150283" y="161206"/>
                      <a:pt x="153354" y="153902"/>
                      <a:pt x="158750" y="148506"/>
                    </a:cubicBezTo>
                    <a:cubicBezTo>
                      <a:pt x="164146" y="143110"/>
                      <a:pt x="173032" y="141765"/>
                      <a:pt x="177800" y="135806"/>
                    </a:cubicBezTo>
                    <a:cubicBezTo>
                      <a:pt x="181981" y="130579"/>
                      <a:pt x="180437" y="122325"/>
                      <a:pt x="184150" y="116756"/>
                    </a:cubicBezTo>
                    <a:cubicBezTo>
                      <a:pt x="193929" y="102088"/>
                      <a:pt x="208193" y="94377"/>
                      <a:pt x="222250" y="85006"/>
                    </a:cubicBezTo>
                    <a:cubicBezTo>
                      <a:pt x="247587" y="47000"/>
                      <a:pt x="234826" y="49249"/>
                      <a:pt x="266700" y="40556"/>
                    </a:cubicBezTo>
                    <a:cubicBezTo>
                      <a:pt x="283539" y="35963"/>
                      <a:pt x="317500" y="27856"/>
                      <a:pt x="317500" y="27856"/>
                    </a:cubicBezTo>
                    <a:cubicBezTo>
                      <a:pt x="336071" y="0"/>
                      <a:pt x="322568" y="8806"/>
                      <a:pt x="361950" y="8806"/>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4" name="33 Forma libre"/>
              <p:cNvSpPr/>
              <p:nvPr/>
            </p:nvSpPr>
            <p:spPr>
              <a:xfrm>
                <a:off x="6743700" y="6178550"/>
                <a:ext cx="381000" cy="338138"/>
              </a:xfrm>
              <a:custGeom>
                <a:avLst/>
                <a:gdLst>
                  <a:gd name="connsiteX0" fmla="*/ 381000 w 381000"/>
                  <a:gd name="connsiteY0" fmla="*/ 323850 h 338795"/>
                  <a:gd name="connsiteX1" fmla="*/ 361950 w 381000"/>
                  <a:gd name="connsiteY1" fmla="*/ 336550 h 338795"/>
                  <a:gd name="connsiteX2" fmla="*/ 298450 w 381000"/>
                  <a:gd name="connsiteY2" fmla="*/ 323850 h 338795"/>
                  <a:gd name="connsiteX3" fmla="*/ 254000 w 381000"/>
                  <a:gd name="connsiteY3" fmla="*/ 273050 h 338795"/>
                  <a:gd name="connsiteX4" fmla="*/ 247650 w 381000"/>
                  <a:gd name="connsiteY4" fmla="*/ 254000 h 338795"/>
                  <a:gd name="connsiteX5" fmla="*/ 222250 w 381000"/>
                  <a:gd name="connsiteY5" fmla="*/ 215900 h 338795"/>
                  <a:gd name="connsiteX6" fmla="*/ 209550 w 381000"/>
                  <a:gd name="connsiteY6" fmla="*/ 196850 h 338795"/>
                  <a:gd name="connsiteX7" fmla="*/ 196850 w 381000"/>
                  <a:gd name="connsiteY7" fmla="*/ 177800 h 338795"/>
                  <a:gd name="connsiteX8" fmla="*/ 177800 w 381000"/>
                  <a:gd name="connsiteY8" fmla="*/ 139700 h 338795"/>
                  <a:gd name="connsiteX9" fmla="*/ 158750 w 381000"/>
                  <a:gd name="connsiteY9" fmla="*/ 127000 h 338795"/>
                  <a:gd name="connsiteX10" fmla="*/ 107950 w 381000"/>
                  <a:gd name="connsiteY10" fmla="*/ 82550 h 338795"/>
                  <a:gd name="connsiteX11" fmla="*/ 88900 w 381000"/>
                  <a:gd name="connsiteY11" fmla="*/ 63500 h 338795"/>
                  <a:gd name="connsiteX12" fmla="*/ 69850 w 381000"/>
                  <a:gd name="connsiteY12" fmla="*/ 57150 h 338795"/>
                  <a:gd name="connsiteX13" fmla="*/ 50800 w 381000"/>
                  <a:gd name="connsiteY13" fmla="*/ 44450 h 338795"/>
                  <a:gd name="connsiteX14" fmla="*/ 44450 w 381000"/>
                  <a:gd name="connsiteY14" fmla="*/ 25400 h 338795"/>
                  <a:gd name="connsiteX15" fmla="*/ 25400 w 381000"/>
                  <a:gd name="connsiteY15" fmla="*/ 19050 h 338795"/>
                  <a:gd name="connsiteX16" fmla="*/ 0 w 381000"/>
                  <a:gd name="connsiteY16" fmla="*/ 0 h 3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1000" h="338795">
                    <a:moveTo>
                      <a:pt x="381000" y="323850"/>
                    </a:moveTo>
                    <a:cubicBezTo>
                      <a:pt x="374650" y="328083"/>
                      <a:pt x="369544" y="335791"/>
                      <a:pt x="361950" y="336550"/>
                    </a:cubicBezTo>
                    <a:cubicBezTo>
                      <a:pt x="339499" y="338795"/>
                      <a:pt x="318897" y="330666"/>
                      <a:pt x="298450" y="323850"/>
                    </a:cubicBezTo>
                    <a:cubicBezTo>
                      <a:pt x="268817" y="279400"/>
                      <a:pt x="285750" y="294217"/>
                      <a:pt x="254000" y="273050"/>
                    </a:cubicBezTo>
                    <a:cubicBezTo>
                      <a:pt x="251883" y="266700"/>
                      <a:pt x="250901" y="259851"/>
                      <a:pt x="247650" y="254000"/>
                    </a:cubicBezTo>
                    <a:cubicBezTo>
                      <a:pt x="240237" y="240657"/>
                      <a:pt x="230717" y="228600"/>
                      <a:pt x="222250" y="215900"/>
                    </a:cubicBezTo>
                    <a:lnTo>
                      <a:pt x="209550" y="196850"/>
                    </a:lnTo>
                    <a:cubicBezTo>
                      <a:pt x="205317" y="190500"/>
                      <a:pt x="199263" y="185040"/>
                      <a:pt x="196850" y="177800"/>
                    </a:cubicBezTo>
                    <a:cubicBezTo>
                      <a:pt x="191685" y="162306"/>
                      <a:pt x="190110" y="152010"/>
                      <a:pt x="177800" y="139700"/>
                    </a:cubicBezTo>
                    <a:cubicBezTo>
                      <a:pt x="172404" y="134304"/>
                      <a:pt x="165100" y="131233"/>
                      <a:pt x="158750" y="127000"/>
                    </a:cubicBezTo>
                    <a:cubicBezTo>
                      <a:pt x="122767" y="73025"/>
                      <a:pt x="182033" y="156633"/>
                      <a:pt x="107950" y="82550"/>
                    </a:cubicBezTo>
                    <a:cubicBezTo>
                      <a:pt x="101600" y="76200"/>
                      <a:pt x="96372" y="68481"/>
                      <a:pt x="88900" y="63500"/>
                    </a:cubicBezTo>
                    <a:cubicBezTo>
                      <a:pt x="83331" y="59787"/>
                      <a:pt x="75837" y="60143"/>
                      <a:pt x="69850" y="57150"/>
                    </a:cubicBezTo>
                    <a:cubicBezTo>
                      <a:pt x="63024" y="53737"/>
                      <a:pt x="57150" y="48683"/>
                      <a:pt x="50800" y="44450"/>
                    </a:cubicBezTo>
                    <a:cubicBezTo>
                      <a:pt x="48683" y="38100"/>
                      <a:pt x="49183" y="30133"/>
                      <a:pt x="44450" y="25400"/>
                    </a:cubicBezTo>
                    <a:cubicBezTo>
                      <a:pt x="39717" y="20667"/>
                      <a:pt x="31387" y="22043"/>
                      <a:pt x="25400" y="19050"/>
                    </a:cubicBezTo>
                    <a:cubicBezTo>
                      <a:pt x="11040" y="11870"/>
                      <a:pt x="8930" y="8930"/>
                      <a:pt x="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5" name="34 Forma libre"/>
              <p:cNvSpPr/>
              <p:nvPr/>
            </p:nvSpPr>
            <p:spPr>
              <a:xfrm>
                <a:off x="7118350" y="5899150"/>
                <a:ext cx="603250" cy="649288"/>
              </a:xfrm>
              <a:custGeom>
                <a:avLst/>
                <a:gdLst>
                  <a:gd name="connsiteX0" fmla="*/ 552450 w 603997"/>
                  <a:gd name="connsiteY0" fmla="*/ 0 h 649430"/>
                  <a:gd name="connsiteX1" fmla="*/ 565150 w 603997"/>
                  <a:gd name="connsiteY1" fmla="*/ 19050 h 649430"/>
                  <a:gd name="connsiteX2" fmla="*/ 546100 w 603997"/>
                  <a:gd name="connsiteY2" fmla="*/ 57150 h 649430"/>
                  <a:gd name="connsiteX3" fmla="*/ 533400 w 603997"/>
                  <a:gd name="connsiteY3" fmla="*/ 165100 h 649430"/>
                  <a:gd name="connsiteX4" fmla="*/ 520700 w 603997"/>
                  <a:gd name="connsiteY4" fmla="*/ 184150 h 649430"/>
                  <a:gd name="connsiteX5" fmla="*/ 508000 w 603997"/>
                  <a:gd name="connsiteY5" fmla="*/ 222250 h 649430"/>
                  <a:gd name="connsiteX6" fmla="*/ 501650 w 603997"/>
                  <a:gd name="connsiteY6" fmla="*/ 298450 h 649430"/>
                  <a:gd name="connsiteX7" fmla="*/ 476250 w 603997"/>
                  <a:gd name="connsiteY7" fmla="*/ 647700 h 649430"/>
                  <a:gd name="connsiteX8" fmla="*/ 463550 w 603997"/>
                  <a:gd name="connsiteY8" fmla="*/ 628650 h 649430"/>
                  <a:gd name="connsiteX9" fmla="*/ 400050 w 603997"/>
                  <a:gd name="connsiteY9" fmla="*/ 596900 h 649430"/>
                  <a:gd name="connsiteX10" fmla="*/ 349250 w 603997"/>
                  <a:gd name="connsiteY10" fmla="*/ 590550 h 649430"/>
                  <a:gd name="connsiteX11" fmla="*/ 330200 w 603997"/>
                  <a:gd name="connsiteY11" fmla="*/ 584200 h 649430"/>
                  <a:gd name="connsiteX12" fmla="*/ 311150 w 603997"/>
                  <a:gd name="connsiteY12" fmla="*/ 571500 h 649430"/>
                  <a:gd name="connsiteX13" fmla="*/ 203200 w 603997"/>
                  <a:gd name="connsiteY13" fmla="*/ 577850 h 649430"/>
                  <a:gd name="connsiteX14" fmla="*/ 165100 w 603997"/>
                  <a:gd name="connsiteY14" fmla="*/ 590550 h 649430"/>
                  <a:gd name="connsiteX15" fmla="*/ 19050 w 603997"/>
                  <a:gd name="connsiteY15" fmla="*/ 603250 h 649430"/>
                  <a:gd name="connsiteX16" fmla="*/ 0 w 603997"/>
                  <a:gd name="connsiteY16" fmla="*/ 615950 h 6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3997" h="649430">
                    <a:moveTo>
                      <a:pt x="552450" y="0"/>
                    </a:moveTo>
                    <a:cubicBezTo>
                      <a:pt x="556683" y="6350"/>
                      <a:pt x="563895" y="11522"/>
                      <a:pt x="565150" y="19050"/>
                    </a:cubicBezTo>
                    <a:cubicBezTo>
                      <a:pt x="566903" y="29566"/>
                      <a:pt x="550523" y="50516"/>
                      <a:pt x="546100" y="57150"/>
                    </a:cubicBezTo>
                    <a:cubicBezTo>
                      <a:pt x="545097" y="71197"/>
                      <a:pt x="547833" y="136235"/>
                      <a:pt x="533400" y="165100"/>
                    </a:cubicBezTo>
                    <a:cubicBezTo>
                      <a:pt x="529987" y="171926"/>
                      <a:pt x="523800" y="177176"/>
                      <a:pt x="520700" y="184150"/>
                    </a:cubicBezTo>
                    <a:cubicBezTo>
                      <a:pt x="515263" y="196383"/>
                      <a:pt x="508000" y="222250"/>
                      <a:pt x="508000" y="222250"/>
                    </a:cubicBezTo>
                    <a:cubicBezTo>
                      <a:pt x="505883" y="247650"/>
                      <a:pt x="502422" y="272974"/>
                      <a:pt x="501650" y="298450"/>
                    </a:cubicBezTo>
                    <a:cubicBezTo>
                      <a:pt x="491014" y="649430"/>
                      <a:pt x="603997" y="605118"/>
                      <a:pt x="476250" y="647700"/>
                    </a:cubicBezTo>
                    <a:cubicBezTo>
                      <a:pt x="472017" y="641350"/>
                      <a:pt x="469293" y="633676"/>
                      <a:pt x="463550" y="628650"/>
                    </a:cubicBezTo>
                    <a:cubicBezTo>
                      <a:pt x="439803" y="607872"/>
                      <a:pt x="427899" y="601542"/>
                      <a:pt x="400050" y="596900"/>
                    </a:cubicBezTo>
                    <a:cubicBezTo>
                      <a:pt x="383217" y="594095"/>
                      <a:pt x="366183" y="592667"/>
                      <a:pt x="349250" y="590550"/>
                    </a:cubicBezTo>
                    <a:cubicBezTo>
                      <a:pt x="342900" y="588433"/>
                      <a:pt x="336187" y="587193"/>
                      <a:pt x="330200" y="584200"/>
                    </a:cubicBezTo>
                    <a:cubicBezTo>
                      <a:pt x="323374" y="580787"/>
                      <a:pt x="318772" y="571881"/>
                      <a:pt x="311150" y="571500"/>
                    </a:cubicBezTo>
                    <a:lnTo>
                      <a:pt x="203200" y="577850"/>
                    </a:lnTo>
                    <a:lnTo>
                      <a:pt x="165100" y="590550"/>
                    </a:lnTo>
                    <a:cubicBezTo>
                      <a:pt x="105839" y="610304"/>
                      <a:pt x="152735" y="596566"/>
                      <a:pt x="19050" y="603250"/>
                    </a:cubicBezTo>
                    <a:lnTo>
                      <a:pt x="0" y="61595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6" name="35 Forma libre"/>
              <p:cNvSpPr/>
              <p:nvPr/>
            </p:nvSpPr>
            <p:spPr>
              <a:xfrm>
                <a:off x="7300913" y="5491163"/>
                <a:ext cx="401637" cy="401637"/>
              </a:xfrm>
              <a:custGeom>
                <a:avLst/>
                <a:gdLst>
                  <a:gd name="connsiteX0" fmla="*/ 388614 w 401840"/>
                  <a:gd name="connsiteY0" fmla="*/ 400893 h 400893"/>
                  <a:gd name="connsiteX1" fmla="*/ 394964 w 401840"/>
                  <a:gd name="connsiteY1" fmla="*/ 369143 h 400893"/>
                  <a:gd name="connsiteX2" fmla="*/ 401314 w 401840"/>
                  <a:gd name="connsiteY2" fmla="*/ 350093 h 400893"/>
                  <a:gd name="connsiteX3" fmla="*/ 394964 w 401840"/>
                  <a:gd name="connsiteY3" fmla="*/ 280243 h 400893"/>
                  <a:gd name="connsiteX4" fmla="*/ 375914 w 401840"/>
                  <a:gd name="connsiteY4" fmla="*/ 267543 h 400893"/>
                  <a:gd name="connsiteX5" fmla="*/ 337814 w 401840"/>
                  <a:gd name="connsiteY5" fmla="*/ 254843 h 400893"/>
                  <a:gd name="connsiteX6" fmla="*/ 318764 w 401840"/>
                  <a:gd name="connsiteY6" fmla="*/ 248493 h 400893"/>
                  <a:gd name="connsiteX7" fmla="*/ 293364 w 401840"/>
                  <a:gd name="connsiteY7" fmla="*/ 216743 h 400893"/>
                  <a:gd name="connsiteX8" fmla="*/ 287014 w 401840"/>
                  <a:gd name="connsiteY8" fmla="*/ 197693 h 400893"/>
                  <a:gd name="connsiteX9" fmla="*/ 261614 w 401840"/>
                  <a:gd name="connsiteY9" fmla="*/ 121493 h 400893"/>
                  <a:gd name="connsiteX10" fmla="*/ 242564 w 401840"/>
                  <a:gd name="connsiteY10" fmla="*/ 108793 h 400893"/>
                  <a:gd name="connsiteX11" fmla="*/ 115564 w 401840"/>
                  <a:gd name="connsiteY11" fmla="*/ 83393 h 400893"/>
                  <a:gd name="connsiteX12" fmla="*/ 77464 w 401840"/>
                  <a:gd name="connsiteY12" fmla="*/ 57993 h 400893"/>
                  <a:gd name="connsiteX13" fmla="*/ 52064 w 401840"/>
                  <a:gd name="connsiteY13" fmla="*/ 45293 h 400893"/>
                  <a:gd name="connsiteX14" fmla="*/ 39364 w 401840"/>
                  <a:gd name="connsiteY14" fmla="*/ 26243 h 400893"/>
                  <a:gd name="connsiteX15" fmla="*/ 7614 w 401840"/>
                  <a:gd name="connsiteY15" fmla="*/ 7193 h 40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840" h="400893">
                    <a:moveTo>
                      <a:pt x="388614" y="400893"/>
                    </a:moveTo>
                    <a:cubicBezTo>
                      <a:pt x="390731" y="390310"/>
                      <a:pt x="392346" y="379614"/>
                      <a:pt x="394964" y="369143"/>
                    </a:cubicBezTo>
                    <a:cubicBezTo>
                      <a:pt x="396587" y="362649"/>
                      <a:pt x="401314" y="356786"/>
                      <a:pt x="401314" y="350093"/>
                    </a:cubicBezTo>
                    <a:cubicBezTo>
                      <a:pt x="401314" y="326714"/>
                      <a:pt x="401840" y="302588"/>
                      <a:pt x="394964" y="280243"/>
                    </a:cubicBezTo>
                    <a:cubicBezTo>
                      <a:pt x="392720" y="272949"/>
                      <a:pt x="382888" y="270643"/>
                      <a:pt x="375914" y="267543"/>
                    </a:cubicBezTo>
                    <a:cubicBezTo>
                      <a:pt x="363681" y="262106"/>
                      <a:pt x="350514" y="259076"/>
                      <a:pt x="337814" y="254843"/>
                    </a:cubicBezTo>
                    <a:lnTo>
                      <a:pt x="318764" y="248493"/>
                    </a:lnTo>
                    <a:cubicBezTo>
                      <a:pt x="302803" y="200610"/>
                      <a:pt x="326190" y="257775"/>
                      <a:pt x="293364" y="216743"/>
                    </a:cubicBezTo>
                    <a:cubicBezTo>
                      <a:pt x="289183" y="211516"/>
                      <a:pt x="289131" y="204043"/>
                      <a:pt x="287014" y="197693"/>
                    </a:cubicBezTo>
                    <a:cubicBezTo>
                      <a:pt x="277772" y="96033"/>
                      <a:pt x="303498" y="142435"/>
                      <a:pt x="261614" y="121493"/>
                    </a:cubicBezTo>
                    <a:cubicBezTo>
                      <a:pt x="254788" y="118080"/>
                      <a:pt x="248914" y="113026"/>
                      <a:pt x="242564" y="108793"/>
                    </a:cubicBezTo>
                    <a:cubicBezTo>
                      <a:pt x="205813" y="53667"/>
                      <a:pt x="251905" y="111797"/>
                      <a:pt x="115564" y="83393"/>
                    </a:cubicBezTo>
                    <a:cubicBezTo>
                      <a:pt x="100621" y="80280"/>
                      <a:pt x="91116" y="64819"/>
                      <a:pt x="77464" y="57993"/>
                    </a:cubicBezTo>
                    <a:lnTo>
                      <a:pt x="52064" y="45293"/>
                    </a:lnTo>
                    <a:cubicBezTo>
                      <a:pt x="47831" y="38943"/>
                      <a:pt x="45714" y="30476"/>
                      <a:pt x="39364" y="26243"/>
                    </a:cubicBezTo>
                    <a:cubicBezTo>
                      <a:pt x="0" y="0"/>
                      <a:pt x="22950" y="37865"/>
                      <a:pt x="7614" y="7193"/>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7" name="36 Forma libre"/>
              <p:cNvSpPr/>
              <p:nvPr/>
            </p:nvSpPr>
            <p:spPr>
              <a:xfrm>
                <a:off x="6927850" y="5876925"/>
                <a:ext cx="749300" cy="454025"/>
              </a:xfrm>
              <a:custGeom>
                <a:avLst/>
                <a:gdLst>
                  <a:gd name="connsiteX0" fmla="*/ 749300 w 749300"/>
                  <a:gd name="connsiteY0" fmla="*/ 2754 h 453604"/>
                  <a:gd name="connsiteX1" fmla="*/ 711200 w 749300"/>
                  <a:gd name="connsiteY1" fmla="*/ 9104 h 453604"/>
                  <a:gd name="connsiteX2" fmla="*/ 717550 w 749300"/>
                  <a:gd name="connsiteY2" fmla="*/ 34504 h 453604"/>
                  <a:gd name="connsiteX3" fmla="*/ 711200 w 749300"/>
                  <a:gd name="connsiteY3" fmla="*/ 59904 h 453604"/>
                  <a:gd name="connsiteX4" fmla="*/ 698500 w 749300"/>
                  <a:gd name="connsiteY4" fmla="*/ 78954 h 453604"/>
                  <a:gd name="connsiteX5" fmla="*/ 692150 w 749300"/>
                  <a:gd name="connsiteY5" fmla="*/ 98004 h 453604"/>
                  <a:gd name="connsiteX6" fmla="*/ 679450 w 749300"/>
                  <a:gd name="connsiteY6" fmla="*/ 117054 h 453604"/>
                  <a:gd name="connsiteX7" fmla="*/ 673100 w 749300"/>
                  <a:gd name="connsiteY7" fmla="*/ 136104 h 453604"/>
                  <a:gd name="connsiteX8" fmla="*/ 666750 w 749300"/>
                  <a:gd name="connsiteY8" fmla="*/ 167854 h 453604"/>
                  <a:gd name="connsiteX9" fmla="*/ 647700 w 749300"/>
                  <a:gd name="connsiteY9" fmla="*/ 174204 h 453604"/>
                  <a:gd name="connsiteX10" fmla="*/ 628650 w 749300"/>
                  <a:gd name="connsiteY10" fmla="*/ 186904 h 453604"/>
                  <a:gd name="connsiteX11" fmla="*/ 615950 w 749300"/>
                  <a:gd name="connsiteY11" fmla="*/ 205954 h 453604"/>
                  <a:gd name="connsiteX12" fmla="*/ 596900 w 749300"/>
                  <a:gd name="connsiteY12" fmla="*/ 218654 h 453604"/>
                  <a:gd name="connsiteX13" fmla="*/ 508000 w 749300"/>
                  <a:gd name="connsiteY13" fmla="*/ 237704 h 453604"/>
                  <a:gd name="connsiteX14" fmla="*/ 488950 w 749300"/>
                  <a:gd name="connsiteY14" fmla="*/ 244054 h 453604"/>
                  <a:gd name="connsiteX15" fmla="*/ 431800 w 749300"/>
                  <a:gd name="connsiteY15" fmla="*/ 269454 h 453604"/>
                  <a:gd name="connsiteX16" fmla="*/ 254000 w 749300"/>
                  <a:gd name="connsiteY16" fmla="*/ 282154 h 453604"/>
                  <a:gd name="connsiteX17" fmla="*/ 177800 w 749300"/>
                  <a:gd name="connsiteY17" fmla="*/ 320254 h 453604"/>
                  <a:gd name="connsiteX18" fmla="*/ 158750 w 749300"/>
                  <a:gd name="connsiteY18" fmla="*/ 332954 h 453604"/>
                  <a:gd name="connsiteX19" fmla="*/ 139700 w 749300"/>
                  <a:gd name="connsiteY19" fmla="*/ 345654 h 453604"/>
                  <a:gd name="connsiteX20" fmla="*/ 133350 w 749300"/>
                  <a:gd name="connsiteY20" fmla="*/ 364704 h 453604"/>
                  <a:gd name="connsiteX21" fmla="*/ 101600 w 749300"/>
                  <a:gd name="connsiteY21" fmla="*/ 396454 h 453604"/>
                  <a:gd name="connsiteX22" fmla="*/ 63500 w 749300"/>
                  <a:gd name="connsiteY22" fmla="*/ 409154 h 453604"/>
                  <a:gd name="connsiteX23" fmla="*/ 25400 w 749300"/>
                  <a:gd name="connsiteY23" fmla="*/ 428204 h 453604"/>
                  <a:gd name="connsiteX24" fmla="*/ 0 w 749300"/>
                  <a:gd name="connsiteY24" fmla="*/ 453604 h 45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9300" h="453604">
                    <a:moveTo>
                      <a:pt x="749300" y="2754"/>
                    </a:moveTo>
                    <a:cubicBezTo>
                      <a:pt x="736600" y="4871"/>
                      <a:pt x="720304" y="0"/>
                      <a:pt x="711200" y="9104"/>
                    </a:cubicBezTo>
                    <a:cubicBezTo>
                      <a:pt x="705029" y="15275"/>
                      <a:pt x="717550" y="25777"/>
                      <a:pt x="717550" y="34504"/>
                    </a:cubicBezTo>
                    <a:cubicBezTo>
                      <a:pt x="717550" y="43231"/>
                      <a:pt x="714638" y="51882"/>
                      <a:pt x="711200" y="59904"/>
                    </a:cubicBezTo>
                    <a:cubicBezTo>
                      <a:pt x="708194" y="66919"/>
                      <a:pt x="701913" y="72128"/>
                      <a:pt x="698500" y="78954"/>
                    </a:cubicBezTo>
                    <a:cubicBezTo>
                      <a:pt x="695507" y="84941"/>
                      <a:pt x="695143" y="92017"/>
                      <a:pt x="692150" y="98004"/>
                    </a:cubicBezTo>
                    <a:cubicBezTo>
                      <a:pt x="688737" y="104830"/>
                      <a:pt x="682863" y="110228"/>
                      <a:pt x="679450" y="117054"/>
                    </a:cubicBezTo>
                    <a:cubicBezTo>
                      <a:pt x="676457" y="123041"/>
                      <a:pt x="674723" y="129610"/>
                      <a:pt x="673100" y="136104"/>
                    </a:cubicBezTo>
                    <a:cubicBezTo>
                      <a:pt x="670482" y="146575"/>
                      <a:pt x="672737" y="158874"/>
                      <a:pt x="666750" y="167854"/>
                    </a:cubicBezTo>
                    <a:cubicBezTo>
                      <a:pt x="663037" y="173423"/>
                      <a:pt x="653687" y="171211"/>
                      <a:pt x="647700" y="174204"/>
                    </a:cubicBezTo>
                    <a:cubicBezTo>
                      <a:pt x="640874" y="177617"/>
                      <a:pt x="635000" y="182671"/>
                      <a:pt x="628650" y="186904"/>
                    </a:cubicBezTo>
                    <a:cubicBezTo>
                      <a:pt x="624417" y="193254"/>
                      <a:pt x="621346" y="200558"/>
                      <a:pt x="615950" y="205954"/>
                    </a:cubicBezTo>
                    <a:cubicBezTo>
                      <a:pt x="610554" y="211350"/>
                      <a:pt x="603874" y="215554"/>
                      <a:pt x="596900" y="218654"/>
                    </a:cubicBezTo>
                    <a:cubicBezTo>
                      <a:pt x="561494" y="234390"/>
                      <a:pt x="548012" y="232702"/>
                      <a:pt x="508000" y="237704"/>
                    </a:cubicBezTo>
                    <a:cubicBezTo>
                      <a:pt x="501650" y="239821"/>
                      <a:pt x="494937" y="241061"/>
                      <a:pt x="488950" y="244054"/>
                    </a:cubicBezTo>
                    <a:cubicBezTo>
                      <a:pt x="462817" y="257120"/>
                      <a:pt x="470026" y="266724"/>
                      <a:pt x="431800" y="269454"/>
                    </a:cubicBezTo>
                    <a:lnTo>
                      <a:pt x="254000" y="282154"/>
                    </a:lnTo>
                    <a:cubicBezTo>
                      <a:pt x="201420" y="299681"/>
                      <a:pt x="227039" y="287428"/>
                      <a:pt x="177800" y="320254"/>
                    </a:cubicBezTo>
                    <a:lnTo>
                      <a:pt x="158750" y="332954"/>
                    </a:lnTo>
                    <a:lnTo>
                      <a:pt x="139700" y="345654"/>
                    </a:lnTo>
                    <a:cubicBezTo>
                      <a:pt x="137583" y="352004"/>
                      <a:pt x="136343" y="358717"/>
                      <a:pt x="133350" y="364704"/>
                    </a:cubicBezTo>
                    <a:cubicBezTo>
                      <a:pt x="125488" y="380428"/>
                      <a:pt x="117929" y="389197"/>
                      <a:pt x="101600" y="396454"/>
                    </a:cubicBezTo>
                    <a:cubicBezTo>
                      <a:pt x="89367" y="401891"/>
                      <a:pt x="74639" y="401728"/>
                      <a:pt x="63500" y="409154"/>
                    </a:cubicBezTo>
                    <a:cubicBezTo>
                      <a:pt x="38881" y="425567"/>
                      <a:pt x="51690" y="419441"/>
                      <a:pt x="25400" y="428204"/>
                    </a:cubicBezTo>
                    <a:cubicBezTo>
                      <a:pt x="10075" y="451192"/>
                      <a:pt x="19526" y="443841"/>
                      <a:pt x="0" y="45360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8" name="37 Forma libre"/>
              <p:cNvSpPr/>
              <p:nvPr/>
            </p:nvSpPr>
            <p:spPr>
              <a:xfrm>
                <a:off x="6496050" y="4902200"/>
                <a:ext cx="120650" cy="603250"/>
              </a:xfrm>
              <a:custGeom>
                <a:avLst/>
                <a:gdLst>
                  <a:gd name="connsiteX0" fmla="*/ 107950 w 120388"/>
                  <a:gd name="connsiteY0" fmla="*/ 0 h 603250"/>
                  <a:gd name="connsiteX1" fmla="*/ 107950 w 120388"/>
                  <a:gd name="connsiteY1" fmla="*/ 82550 h 603250"/>
                  <a:gd name="connsiteX2" fmla="*/ 95250 w 120388"/>
                  <a:gd name="connsiteY2" fmla="*/ 101600 h 603250"/>
                  <a:gd name="connsiteX3" fmla="*/ 76200 w 120388"/>
                  <a:gd name="connsiteY3" fmla="*/ 107950 h 603250"/>
                  <a:gd name="connsiteX4" fmla="*/ 63500 w 120388"/>
                  <a:gd name="connsiteY4" fmla="*/ 146050 h 603250"/>
                  <a:gd name="connsiteX5" fmla="*/ 57150 w 120388"/>
                  <a:gd name="connsiteY5" fmla="*/ 171450 h 603250"/>
                  <a:gd name="connsiteX6" fmla="*/ 38100 w 120388"/>
                  <a:gd name="connsiteY6" fmla="*/ 184150 h 603250"/>
                  <a:gd name="connsiteX7" fmla="*/ 25400 w 120388"/>
                  <a:gd name="connsiteY7" fmla="*/ 241300 h 603250"/>
                  <a:gd name="connsiteX8" fmla="*/ 38100 w 120388"/>
                  <a:gd name="connsiteY8" fmla="*/ 476250 h 603250"/>
                  <a:gd name="connsiteX9" fmla="*/ 44450 w 120388"/>
                  <a:gd name="connsiteY9" fmla="*/ 495300 h 603250"/>
                  <a:gd name="connsiteX10" fmla="*/ 38100 w 120388"/>
                  <a:gd name="connsiteY10" fmla="*/ 520700 h 603250"/>
                  <a:gd name="connsiteX11" fmla="*/ 25400 w 120388"/>
                  <a:gd name="connsiteY11" fmla="*/ 539750 h 603250"/>
                  <a:gd name="connsiteX12" fmla="*/ 12700 w 120388"/>
                  <a:gd name="connsiteY12" fmla="*/ 565150 h 603250"/>
                  <a:gd name="connsiteX13" fmla="*/ 0 w 120388"/>
                  <a:gd name="connsiteY13" fmla="*/ 60325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388" h="603250">
                    <a:moveTo>
                      <a:pt x="107950" y="0"/>
                    </a:moveTo>
                    <a:cubicBezTo>
                      <a:pt x="119321" y="34113"/>
                      <a:pt x="120388" y="28654"/>
                      <a:pt x="107950" y="82550"/>
                    </a:cubicBezTo>
                    <a:cubicBezTo>
                      <a:pt x="106234" y="89986"/>
                      <a:pt x="101209" y="96832"/>
                      <a:pt x="95250" y="101600"/>
                    </a:cubicBezTo>
                    <a:cubicBezTo>
                      <a:pt x="90023" y="105781"/>
                      <a:pt x="82550" y="105833"/>
                      <a:pt x="76200" y="107950"/>
                    </a:cubicBezTo>
                    <a:cubicBezTo>
                      <a:pt x="71967" y="120650"/>
                      <a:pt x="66747" y="133063"/>
                      <a:pt x="63500" y="146050"/>
                    </a:cubicBezTo>
                    <a:cubicBezTo>
                      <a:pt x="61383" y="154517"/>
                      <a:pt x="61991" y="164188"/>
                      <a:pt x="57150" y="171450"/>
                    </a:cubicBezTo>
                    <a:cubicBezTo>
                      <a:pt x="52917" y="177800"/>
                      <a:pt x="44450" y="179917"/>
                      <a:pt x="38100" y="184150"/>
                    </a:cubicBezTo>
                    <a:cubicBezTo>
                      <a:pt x="31552" y="203795"/>
                      <a:pt x="25400" y="218949"/>
                      <a:pt x="25400" y="241300"/>
                    </a:cubicBezTo>
                    <a:cubicBezTo>
                      <a:pt x="25400" y="343142"/>
                      <a:pt x="15627" y="397595"/>
                      <a:pt x="38100" y="476250"/>
                    </a:cubicBezTo>
                    <a:cubicBezTo>
                      <a:pt x="39939" y="482686"/>
                      <a:pt x="42333" y="488950"/>
                      <a:pt x="44450" y="495300"/>
                    </a:cubicBezTo>
                    <a:cubicBezTo>
                      <a:pt x="42333" y="503767"/>
                      <a:pt x="41538" y="512678"/>
                      <a:pt x="38100" y="520700"/>
                    </a:cubicBezTo>
                    <a:cubicBezTo>
                      <a:pt x="35094" y="527715"/>
                      <a:pt x="29186" y="533124"/>
                      <a:pt x="25400" y="539750"/>
                    </a:cubicBezTo>
                    <a:cubicBezTo>
                      <a:pt x="20704" y="547969"/>
                      <a:pt x="16216" y="556361"/>
                      <a:pt x="12700" y="565150"/>
                    </a:cubicBezTo>
                    <a:cubicBezTo>
                      <a:pt x="7728" y="577579"/>
                      <a:pt x="0" y="603250"/>
                      <a:pt x="0" y="6032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9" name="38 Forma libre"/>
              <p:cNvSpPr/>
              <p:nvPr/>
            </p:nvSpPr>
            <p:spPr>
              <a:xfrm>
                <a:off x="6405563" y="4271963"/>
                <a:ext cx="198437" cy="649287"/>
              </a:xfrm>
              <a:custGeom>
                <a:avLst/>
                <a:gdLst>
                  <a:gd name="connsiteX0" fmla="*/ 7240 w 197740"/>
                  <a:gd name="connsiteY0" fmla="*/ 14480 h 649480"/>
                  <a:gd name="connsiteX1" fmla="*/ 26290 w 197740"/>
                  <a:gd name="connsiteY1" fmla="*/ 52580 h 649480"/>
                  <a:gd name="connsiteX2" fmla="*/ 38990 w 197740"/>
                  <a:gd name="connsiteY2" fmla="*/ 71630 h 649480"/>
                  <a:gd name="connsiteX3" fmla="*/ 45340 w 197740"/>
                  <a:gd name="connsiteY3" fmla="*/ 90680 h 649480"/>
                  <a:gd name="connsiteX4" fmla="*/ 64390 w 197740"/>
                  <a:gd name="connsiteY4" fmla="*/ 103380 h 649480"/>
                  <a:gd name="connsiteX5" fmla="*/ 102490 w 197740"/>
                  <a:gd name="connsiteY5" fmla="*/ 179580 h 649480"/>
                  <a:gd name="connsiteX6" fmla="*/ 121540 w 197740"/>
                  <a:gd name="connsiteY6" fmla="*/ 185930 h 649480"/>
                  <a:gd name="connsiteX7" fmla="*/ 127890 w 197740"/>
                  <a:gd name="connsiteY7" fmla="*/ 217680 h 649480"/>
                  <a:gd name="connsiteX8" fmla="*/ 140590 w 197740"/>
                  <a:gd name="connsiteY8" fmla="*/ 255780 h 649480"/>
                  <a:gd name="connsiteX9" fmla="*/ 146940 w 197740"/>
                  <a:gd name="connsiteY9" fmla="*/ 274830 h 649480"/>
                  <a:gd name="connsiteX10" fmla="*/ 159640 w 197740"/>
                  <a:gd name="connsiteY10" fmla="*/ 325630 h 649480"/>
                  <a:gd name="connsiteX11" fmla="*/ 165990 w 197740"/>
                  <a:gd name="connsiteY11" fmla="*/ 490730 h 649480"/>
                  <a:gd name="connsiteX12" fmla="*/ 172340 w 197740"/>
                  <a:gd name="connsiteY12" fmla="*/ 509780 h 649480"/>
                  <a:gd name="connsiteX13" fmla="*/ 197740 w 197740"/>
                  <a:gd name="connsiteY13" fmla="*/ 547880 h 649480"/>
                  <a:gd name="connsiteX14" fmla="*/ 197740 w 197740"/>
                  <a:gd name="connsiteY14" fmla="*/ 649480 h 6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740" h="649480">
                    <a:moveTo>
                      <a:pt x="7240" y="14480"/>
                    </a:moveTo>
                    <a:cubicBezTo>
                      <a:pt x="43636" y="69075"/>
                      <a:pt x="0" y="0"/>
                      <a:pt x="26290" y="52580"/>
                    </a:cubicBezTo>
                    <a:cubicBezTo>
                      <a:pt x="29703" y="59406"/>
                      <a:pt x="35577" y="64804"/>
                      <a:pt x="38990" y="71630"/>
                    </a:cubicBezTo>
                    <a:cubicBezTo>
                      <a:pt x="41983" y="77617"/>
                      <a:pt x="41159" y="85453"/>
                      <a:pt x="45340" y="90680"/>
                    </a:cubicBezTo>
                    <a:cubicBezTo>
                      <a:pt x="50108" y="96639"/>
                      <a:pt x="58040" y="99147"/>
                      <a:pt x="64390" y="103380"/>
                    </a:cubicBezTo>
                    <a:cubicBezTo>
                      <a:pt x="69321" y="118173"/>
                      <a:pt x="84026" y="173425"/>
                      <a:pt x="102490" y="179580"/>
                    </a:cubicBezTo>
                    <a:lnTo>
                      <a:pt x="121540" y="185930"/>
                    </a:lnTo>
                    <a:cubicBezTo>
                      <a:pt x="123657" y="196513"/>
                      <a:pt x="125050" y="207267"/>
                      <a:pt x="127890" y="217680"/>
                    </a:cubicBezTo>
                    <a:cubicBezTo>
                      <a:pt x="131412" y="230595"/>
                      <a:pt x="136357" y="243080"/>
                      <a:pt x="140590" y="255780"/>
                    </a:cubicBezTo>
                    <a:cubicBezTo>
                      <a:pt x="142707" y="262130"/>
                      <a:pt x="145627" y="268266"/>
                      <a:pt x="146940" y="274830"/>
                    </a:cubicBezTo>
                    <a:cubicBezTo>
                      <a:pt x="154603" y="313144"/>
                      <a:pt x="149877" y="296341"/>
                      <a:pt x="159640" y="325630"/>
                    </a:cubicBezTo>
                    <a:cubicBezTo>
                      <a:pt x="161757" y="380663"/>
                      <a:pt x="162201" y="435786"/>
                      <a:pt x="165990" y="490730"/>
                    </a:cubicBezTo>
                    <a:cubicBezTo>
                      <a:pt x="166451" y="497408"/>
                      <a:pt x="169089" y="503929"/>
                      <a:pt x="172340" y="509780"/>
                    </a:cubicBezTo>
                    <a:cubicBezTo>
                      <a:pt x="179753" y="523123"/>
                      <a:pt x="197740" y="532616"/>
                      <a:pt x="197740" y="547880"/>
                    </a:cubicBezTo>
                    <a:lnTo>
                      <a:pt x="197740" y="64948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0" name="39 Forma libre"/>
              <p:cNvSpPr/>
              <p:nvPr/>
            </p:nvSpPr>
            <p:spPr>
              <a:xfrm>
                <a:off x="5480050" y="3681413"/>
                <a:ext cx="927100" cy="601662"/>
              </a:xfrm>
              <a:custGeom>
                <a:avLst/>
                <a:gdLst>
                  <a:gd name="connsiteX0" fmla="*/ 0 w 927100"/>
                  <a:gd name="connsiteY0" fmla="*/ 1051 h 600442"/>
                  <a:gd name="connsiteX1" fmla="*/ 25400 w 927100"/>
                  <a:gd name="connsiteY1" fmla="*/ 7401 h 600442"/>
                  <a:gd name="connsiteX2" fmla="*/ 31750 w 927100"/>
                  <a:gd name="connsiteY2" fmla="*/ 51851 h 600442"/>
                  <a:gd name="connsiteX3" fmla="*/ 38100 w 927100"/>
                  <a:gd name="connsiteY3" fmla="*/ 70901 h 600442"/>
                  <a:gd name="connsiteX4" fmla="*/ 57150 w 927100"/>
                  <a:gd name="connsiteY4" fmla="*/ 77251 h 600442"/>
                  <a:gd name="connsiteX5" fmla="*/ 139700 w 927100"/>
                  <a:gd name="connsiteY5" fmla="*/ 96301 h 600442"/>
                  <a:gd name="connsiteX6" fmla="*/ 158750 w 927100"/>
                  <a:gd name="connsiteY6" fmla="*/ 115351 h 600442"/>
                  <a:gd name="connsiteX7" fmla="*/ 203200 w 927100"/>
                  <a:gd name="connsiteY7" fmla="*/ 121701 h 600442"/>
                  <a:gd name="connsiteX8" fmla="*/ 222250 w 927100"/>
                  <a:gd name="connsiteY8" fmla="*/ 128051 h 600442"/>
                  <a:gd name="connsiteX9" fmla="*/ 234950 w 927100"/>
                  <a:gd name="connsiteY9" fmla="*/ 153451 h 600442"/>
                  <a:gd name="connsiteX10" fmla="*/ 260350 w 927100"/>
                  <a:gd name="connsiteY10" fmla="*/ 299501 h 600442"/>
                  <a:gd name="connsiteX11" fmla="*/ 311150 w 927100"/>
                  <a:gd name="connsiteY11" fmla="*/ 305851 h 600442"/>
                  <a:gd name="connsiteX12" fmla="*/ 330200 w 927100"/>
                  <a:gd name="connsiteY12" fmla="*/ 312201 h 600442"/>
                  <a:gd name="connsiteX13" fmla="*/ 381000 w 927100"/>
                  <a:gd name="connsiteY13" fmla="*/ 318551 h 600442"/>
                  <a:gd name="connsiteX14" fmla="*/ 400050 w 927100"/>
                  <a:gd name="connsiteY14" fmla="*/ 388401 h 600442"/>
                  <a:gd name="connsiteX15" fmla="*/ 444500 w 927100"/>
                  <a:gd name="connsiteY15" fmla="*/ 401101 h 600442"/>
                  <a:gd name="connsiteX16" fmla="*/ 450850 w 927100"/>
                  <a:gd name="connsiteY16" fmla="*/ 458251 h 600442"/>
                  <a:gd name="connsiteX17" fmla="*/ 615950 w 927100"/>
                  <a:gd name="connsiteY17" fmla="*/ 534451 h 600442"/>
                  <a:gd name="connsiteX18" fmla="*/ 641350 w 927100"/>
                  <a:gd name="connsiteY18" fmla="*/ 540801 h 600442"/>
                  <a:gd name="connsiteX19" fmla="*/ 679450 w 927100"/>
                  <a:gd name="connsiteY19" fmla="*/ 553501 h 600442"/>
                  <a:gd name="connsiteX20" fmla="*/ 704850 w 927100"/>
                  <a:gd name="connsiteY20" fmla="*/ 559851 h 600442"/>
                  <a:gd name="connsiteX21" fmla="*/ 723900 w 927100"/>
                  <a:gd name="connsiteY21" fmla="*/ 566201 h 600442"/>
                  <a:gd name="connsiteX22" fmla="*/ 774700 w 927100"/>
                  <a:gd name="connsiteY22" fmla="*/ 572551 h 600442"/>
                  <a:gd name="connsiteX23" fmla="*/ 857250 w 927100"/>
                  <a:gd name="connsiteY23" fmla="*/ 591601 h 600442"/>
                  <a:gd name="connsiteX24" fmla="*/ 927100 w 927100"/>
                  <a:gd name="connsiteY24" fmla="*/ 597951 h 6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7100" h="600442">
                    <a:moveTo>
                      <a:pt x="0" y="1051"/>
                    </a:moveTo>
                    <a:cubicBezTo>
                      <a:pt x="8467" y="3168"/>
                      <a:pt x="20775" y="0"/>
                      <a:pt x="25400" y="7401"/>
                    </a:cubicBezTo>
                    <a:cubicBezTo>
                      <a:pt x="33333" y="20093"/>
                      <a:pt x="28815" y="37175"/>
                      <a:pt x="31750" y="51851"/>
                    </a:cubicBezTo>
                    <a:cubicBezTo>
                      <a:pt x="33063" y="58415"/>
                      <a:pt x="33367" y="66168"/>
                      <a:pt x="38100" y="70901"/>
                    </a:cubicBezTo>
                    <a:cubicBezTo>
                      <a:pt x="42833" y="75634"/>
                      <a:pt x="51163" y="74258"/>
                      <a:pt x="57150" y="77251"/>
                    </a:cubicBezTo>
                    <a:cubicBezTo>
                      <a:pt x="109212" y="103282"/>
                      <a:pt x="25926" y="84924"/>
                      <a:pt x="139700" y="96301"/>
                    </a:cubicBezTo>
                    <a:cubicBezTo>
                      <a:pt x="146050" y="102651"/>
                      <a:pt x="150412" y="112016"/>
                      <a:pt x="158750" y="115351"/>
                    </a:cubicBezTo>
                    <a:cubicBezTo>
                      <a:pt x="172647" y="120910"/>
                      <a:pt x="188524" y="118766"/>
                      <a:pt x="203200" y="121701"/>
                    </a:cubicBezTo>
                    <a:cubicBezTo>
                      <a:pt x="209764" y="123014"/>
                      <a:pt x="215900" y="125934"/>
                      <a:pt x="222250" y="128051"/>
                    </a:cubicBezTo>
                    <a:cubicBezTo>
                      <a:pt x="226483" y="136518"/>
                      <a:pt x="233822" y="144052"/>
                      <a:pt x="234950" y="153451"/>
                    </a:cubicBezTo>
                    <a:cubicBezTo>
                      <a:pt x="236232" y="164133"/>
                      <a:pt x="205205" y="284461"/>
                      <a:pt x="260350" y="299501"/>
                    </a:cubicBezTo>
                    <a:cubicBezTo>
                      <a:pt x="276814" y="303991"/>
                      <a:pt x="294217" y="303734"/>
                      <a:pt x="311150" y="305851"/>
                    </a:cubicBezTo>
                    <a:cubicBezTo>
                      <a:pt x="317500" y="307968"/>
                      <a:pt x="323614" y="311004"/>
                      <a:pt x="330200" y="312201"/>
                    </a:cubicBezTo>
                    <a:cubicBezTo>
                      <a:pt x="346990" y="315254"/>
                      <a:pt x="366801" y="309085"/>
                      <a:pt x="381000" y="318551"/>
                    </a:cubicBezTo>
                    <a:cubicBezTo>
                      <a:pt x="402730" y="333038"/>
                      <a:pt x="368117" y="377757"/>
                      <a:pt x="400050" y="388401"/>
                    </a:cubicBezTo>
                    <a:cubicBezTo>
                      <a:pt x="427379" y="397511"/>
                      <a:pt x="412606" y="393128"/>
                      <a:pt x="444500" y="401101"/>
                    </a:cubicBezTo>
                    <a:cubicBezTo>
                      <a:pt x="446617" y="420151"/>
                      <a:pt x="448943" y="439179"/>
                      <a:pt x="450850" y="458251"/>
                    </a:cubicBezTo>
                    <a:cubicBezTo>
                      <a:pt x="463114" y="580887"/>
                      <a:pt x="431305" y="527065"/>
                      <a:pt x="615950" y="534451"/>
                    </a:cubicBezTo>
                    <a:cubicBezTo>
                      <a:pt x="624417" y="536568"/>
                      <a:pt x="632991" y="538293"/>
                      <a:pt x="641350" y="540801"/>
                    </a:cubicBezTo>
                    <a:cubicBezTo>
                      <a:pt x="654172" y="544648"/>
                      <a:pt x="666463" y="550254"/>
                      <a:pt x="679450" y="553501"/>
                    </a:cubicBezTo>
                    <a:cubicBezTo>
                      <a:pt x="687917" y="555618"/>
                      <a:pt x="696459" y="557453"/>
                      <a:pt x="704850" y="559851"/>
                    </a:cubicBezTo>
                    <a:cubicBezTo>
                      <a:pt x="711286" y="561690"/>
                      <a:pt x="717314" y="565004"/>
                      <a:pt x="723900" y="566201"/>
                    </a:cubicBezTo>
                    <a:cubicBezTo>
                      <a:pt x="740690" y="569254"/>
                      <a:pt x="757767" y="570434"/>
                      <a:pt x="774700" y="572551"/>
                    </a:cubicBezTo>
                    <a:cubicBezTo>
                      <a:pt x="813044" y="598113"/>
                      <a:pt x="781713" y="581529"/>
                      <a:pt x="857250" y="591601"/>
                    </a:cubicBezTo>
                    <a:cubicBezTo>
                      <a:pt x="923555" y="600442"/>
                      <a:pt x="852200" y="597951"/>
                      <a:pt x="927100" y="597951"/>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1" name="40 Forma libre"/>
              <p:cNvSpPr/>
              <p:nvPr/>
            </p:nvSpPr>
            <p:spPr>
              <a:xfrm>
                <a:off x="5200650" y="3663950"/>
                <a:ext cx="673100" cy="1778000"/>
              </a:xfrm>
              <a:custGeom>
                <a:avLst/>
                <a:gdLst>
                  <a:gd name="connsiteX0" fmla="*/ 266700 w 673100"/>
                  <a:gd name="connsiteY0" fmla="*/ 0 h 1778000"/>
                  <a:gd name="connsiteX1" fmla="*/ 260350 w 673100"/>
                  <a:gd name="connsiteY1" fmla="*/ 57150 h 1778000"/>
                  <a:gd name="connsiteX2" fmla="*/ 190500 w 673100"/>
                  <a:gd name="connsiteY2" fmla="*/ 63500 h 1778000"/>
                  <a:gd name="connsiteX3" fmla="*/ 171450 w 673100"/>
                  <a:gd name="connsiteY3" fmla="*/ 69850 h 1778000"/>
                  <a:gd name="connsiteX4" fmla="*/ 38100 w 673100"/>
                  <a:gd name="connsiteY4" fmla="*/ 82550 h 1778000"/>
                  <a:gd name="connsiteX5" fmla="*/ 31750 w 673100"/>
                  <a:gd name="connsiteY5" fmla="*/ 101600 h 1778000"/>
                  <a:gd name="connsiteX6" fmla="*/ 12700 w 673100"/>
                  <a:gd name="connsiteY6" fmla="*/ 114300 h 1778000"/>
                  <a:gd name="connsiteX7" fmla="*/ 6350 w 673100"/>
                  <a:gd name="connsiteY7" fmla="*/ 190500 h 1778000"/>
                  <a:gd name="connsiteX8" fmla="*/ 0 w 673100"/>
                  <a:gd name="connsiteY8" fmla="*/ 247650 h 1778000"/>
                  <a:gd name="connsiteX9" fmla="*/ 6350 w 673100"/>
                  <a:gd name="connsiteY9" fmla="*/ 323850 h 1778000"/>
                  <a:gd name="connsiteX10" fmla="*/ 19050 w 673100"/>
                  <a:gd name="connsiteY10" fmla="*/ 342900 h 1778000"/>
                  <a:gd name="connsiteX11" fmla="*/ 25400 w 673100"/>
                  <a:gd name="connsiteY11" fmla="*/ 361950 h 1778000"/>
                  <a:gd name="connsiteX12" fmla="*/ 25400 w 673100"/>
                  <a:gd name="connsiteY12" fmla="*/ 546100 h 1778000"/>
                  <a:gd name="connsiteX13" fmla="*/ 38100 w 673100"/>
                  <a:gd name="connsiteY13" fmla="*/ 565150 h 1778000"/>
                  <a:gd name="connsiteX14" fmla="*/ 44450 w 673100"/>
                  <a:gd name="connsiteY14" fmla="*/ 635000 h 1778000"/>
                  <a:gd name="connsiteX15" fmla="*/ 82550 w 673100"/>
                  <a:gd name="connsiteY15" fmla="*/ 647700 h 1778000"/>
                  <a:gd name="connsiteX16" fmla="*/ 95250 w 673100"/>
                  <a:gd name="connsiteY16" fmla="*/ 666750 h 1778000"/>
                  <a:gd name="connsiteX17" fmla="*/ 133350 w 673100"/>
                  <a:gd name="connsiteY17" fmla="*/ 692150 h 1778000"/>
                  <a:gd name="connsiteX18" fmla="*/ 146050 w 673100"/>
                  <a:gd name="connsiteY18" fmla="*/ 711200 h 1778000"/>
                  <a:gd name="connsiteX19" fmla="*/ 133350 w 673100"/>
                  <a:gd name="connsiteY19" fmla="*/ 825500 h 1778000"/>
                  <a:gd name="connsiteX20" fmla="*/ 127000 w 673100"/>
                  <a:gd name="connsiteY20" fmla="*/ 869950 h 1778000"/>
                  <a:gd name="connsiteX21" fmla="*/ 120650 w 673100"/>
                  <a:gd name="connsiteY21" fmla="*/ 889000 h 1778000"/>
                  <a:gd name="connsiteX22" fmla="*/ 152400 w 673100"/>
                  <a:gd name="connsiteY22" fmla="*/ 901700 h 1778000"/>
                  <a:gd name="connsiteX23" fmla="*/ 158750 w 673100"/>
                  <a:gd name="connsiteY23" fmla="*/ 920750 h 1778000"/>
                  <a:gd name="connsiteX24" fmla="*/ 190500 w 673100"/>
                  <a:gd name="connsiteY24" fmla="*/ 952500 h 1778000"/>
                  <a:gd name="connsiteX25" fmla="*/ 209550 w 673100"/>
                  <a:gd name="connsiteY25" fmla="*/ 990600 h 1778000"/>
                  <a:gd name="connsiteX26" fmla="*/ 247650 w 673100"/>
                  <a:gd name="connsiteY26" fmla="*/ 1003300 h 1778000"/>
                  <a:gd name="connsiteX27" fmla="*/ 254000 w 673100"/>
                  <a:gd name="connsiteY27" fmla="*/ 1136650 h 1778000"/>
                  <a:gd name="connsiteX28" fmla="*/ 260350 w 673100"/>
                  <a:gd name="connsiteY28" fmla="*/ 1219200 h 1778000"/>
                  <a:gd name="connsiteX29" fmla="*/ 279400 w 673100"/>
                  <a:gd name="connsiteY29" fmla="*/ 1225550 h 1778000"/>
                  <a:gd name="connsiteX30" fmla="*/ 298450 w 673100"/>
                  <a:gd name="connsiteY30" fmla="*/ 1238250 h 1778000"/>
                  <a:gd name="connsiteX31" fmla="*/ 438150 w 673100"/>
                  <a:gd name="connsiteY31" fmla="*/ 1231900 h 1778000"/>
                  <a:gd name="connsiteX32" fmla="*/ 463550 w 673100"/>
                  <a:gd name="connsiteY32" fmla="*/ 1225550 h 1778000"/>
                  <a:gd name="connsiteX33" fmla="*/ 495300 w 673100"/>
                  <a:gd name="connsiteY33" fmla="*/ 1219200 h 1778000"/>
                  <a:gd name="connsiteX34" fmla="*/ 527050 w 673100"/>
                  <a:gd name="connsiteY34" fmla="*/ 1231900 h 1778000"/>
                  <a:gd name="connsiteX35" fmla="*/ 546100 w 673100"/>
                  <a:gd name="connsiteY35" fmla="*/ 1301750 h 1778000"/>
                  <a:gd name="connsiteX36" fmla="*/ 565150 w 673100"/>
                  <a:gd name="connsiteY36" fmla="*/ 1314450 h 1778000"/>
                  <a:gd name="connsiteX37" fmla="*/ 565150 w 673100"/>
                  <a:gd name="connsiteY37" fmla="*/ 1352550 h 1778000"/>
                  <a:gd name="connsiteX38" fmla="*/ 571500 w 673100"/>
                  <a:gd name="connsiteY38" fmla="*/ 1428750 h 1778000"/>
                  <a:gd name="connsiteX39" fmla="*/ 565150 w 673100"/>
                  <a:gd name="connsiteY39" fmla="*/ 1447800 h 1778000"/>
                  <a:gd name="connsiteX40" fmla="*/ 571500 w 673100"/>
                  <a:gd name="connsiteY40" fmla="*/ 1536700 h 1778000"/>
                  <a:gd name="connsiteX41" fmla="*/ 577850 w 673100"/>
                  <a:gd name="connsiteY41" fmla="*/ 1555750 h 1778000"/>
                  <a:gd name="connsiteX42" fmla="*/ 584200 w 673100"/>
                  <a:gd name="connsiteY42" fmla="*/ 1581150 h 1778000"/>
                  <a:gd name="connsiteX43" fmla="*/ 628650 w 673100"/>
                  <a:gd name="connsiteY43" fmla="*/ 1574800 h 1778000"/>
                  <a:gd name="connsiteX44" fmla="*/ 660400 w 673100"/>
                  <a:gd name="connsiteY44" fmla="*/ 1581150 h 1778000"/>
                  <a:gd name="connsiteX45" fmla="*/ 654050 w 673100"/>
                  <a:gd name="connsiteY45" fmla="*/ 1663700 h 1778000"/>
                  <a:gd name="connsiteX46" fmla="*/ 660400 w 673100"/>
                  <a:gd name="connsiteY46" fmla="*/ 1689100 h 1778000"/>
                  <a:gd name="connsiteX47" fmla="*/ 673100 w 673100"/>
                  <a:gd name="connsiteY47" fmla="*/ 1727200 h 1778000"/>
                  <a:gd name="connsiteX48" fmla="*/ 666750 w 673100"/>
                  <a:gd name="connsiteY48" fmla="*/ 1758950 h 1778000"/>
                  <a:gd name="connsiteX49" fmla="*/ 635000 w 673100"/>
                  <a:gd name="connsiteY49" fmla="*/ 1778000 h 177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73100" h="1778000">
                    <a:moveTo>
                      <a:pt x="266700" y="0"/>
                    </a:moveTo>
                    <a:cubicBezTo>
                      <a:pt x="264583" y="19050"/>
                      <a:pt x="275075" y="44879"/>
                      <a:pt x="260350" y="57150"/>
                    </a:cubicBezTo>
                    <a:cubicBezTo>
                      <a:pt x="242389" y="72117"/>
                      <a:pt x="213644" y="60194"/>
                      <a:pt x="190500" y="63500"/>
                    </a:cubicBezTo>
                    <a:cubicBezTo>
                      <a:pt x="183874" y="64447"/>
                      <a:pt x="178036" y="68653"/>
                      <a:pt x="171450" y="69850"/>
                    </a:cubicBezTo>
                    <a:cubicBezTo>
                      <a:pt x="135615" y="76365"/>
                      <a:pt x="69176" y="80160"/>
                      <a:pt x="38100" y="82550"/>
                    </a:cubicBezTo>
                    <a:cubicBezTo>
                      <a:pt x="35983" y="88900"/>
                      <a:pt x="35931" y="96373"/>
                      <a:pt x="31750" y="101600"/>
                    </a:cubicBezTo>
                    <a:cubicBezTo>
                      <a:pt x="26982" y="107559"/>
                      <a:pt x="14797" y="106962"/>
                      <a:pt x="12700" y="114300"/>
                    </a:cubicBezTo>
                    <a:cubicBezTo>
                      <a:pt x="5698" y="138807"/>
                      <a:pt x="8766" y="165127"/>
                      <a:pt x="6350" y="190500"/>
                    </a:cubicBezTo>
                    <a:cubicBezTo>
                      <a:pt x="4533" y="209581"/>
                      <a:pt x="2117" y="228600"/>
                      <a:pt x="0" y="247650"/>
                    </a:cubicBezTo>
                    <a:cubicBezTo>
                      <a:pt x="2117" y="273050"/>
                      <a:pt x="1351" y="298857"/>
                      <a:pt x="6350" y="323850"/>
                    </a:cubicBezTo>
                    <a:cubicBezTo>
                      <a:pt x="7847" y="331334"/>
                      <a:pt x="15637" y="336074"/>
                      <a:pt x="19050" y="342900"/>
                    </a:cubicBezTo>
                    <a:cubicBezTo>
                      <a:pt x="22043" y="348887"/>
                      <a:pt x="23283" y="355600"/>
                      <a:pt x="25400" y="361950"/>
                    </a:cubicBezTo>
                    <a:cubicBezTo>
                      <a:pt x="22694" y="413365"/>
                      <a:pt x="12527" y="490319"/>
                      <a:pt x="25400" y="546100"/>
                    </a:cubicBezTo>
                    <a:cubicBezTo>
                      <a:pt x="27116" y="553536"/>
                      <a:pt x="33867" y="558800"/>
                      <a:pt x="38100" y="565150"/>
                    </a:cubicBezTo>
                    <a:cubicBezTo>
                      <a:pt x="40217" y="588433"/>
                      <a:pt x="33366" y="614415"/>
                      <a:pt x="44450" y="635000"/>
                    </a:cubicBezTo>
                    <a:cubicBezTo>
                      <a:pt x="50797" y="646787"/>
                      <a:pt x="82550" y="647700"/>
                      <a:pt x="82550" y="647700"/>
                    </a:cubicBezTo>
                    <a:cubicBezTo>
                      <a:pt x="86783" y="654050"/>
                      <a:pt x="89507" y="661724"/>
                      <a:pt x="95250" y="666750"/>
                    </a:cubicBezTo>
                    <a:cubicBezTo>
                      <a:pt x="106737" y="676801"/>
                      <a:pt x="133350" y="692150"/>
                      <a:pt x="133350" y="692150"/>
                    </a:cubicBezTo>
                    <a:cubicBezTo>
                      <a:pt x="137583" y="698500"/>
                      <a:pt x="145627" y="703580"/>
                      <a:pt x="146050" y="711200"/>
                    </a:cubicBezTo>
                    <a:cubicBezTo>
                      <a:pt x="149933" y="781094"/>
                      <a:pt x="147516" y="783001"/>
                      <a:pt x="133350" y="825500"/>
                    </a:cubicBezTo>
                    <a:cubicBezTo>
                      <a:pt x="131233" y="840317"/>
                      <a:pt x="129935" y="855274"/>
                      <a:pt x="127000" y="869950"/>
                    </a:cubicBezTo>
                    <a:cubicBezTo>
                      <a:pt x="125687" y="876514"/>
                      <a:pt x="116469" y="883773"/>
                      <a:pt x="120650" y="889000"/>
                    </a:cubicBezTo>
                    <a:cubicBezTo>
                      <a:pt x="127771" y="897901"/>
                      <a:pt x="141817" y="897467"/>
                      <a:pt x="152400" y="901700"/>
                    </a:cubicBezTo>
                    <a:cubicBezTo>
                      <a:pt x="154517" y="908050"/>
                      <a:pt x="154569" y="915523"/>
                      <a:pt x="158750" y="920750"/>
                    </a:cubicBezTo>
                    <a:cubicBezTo>
                      <a:pt x="192617" y="963083"/>
                      <a:pt x="165100" y="901700"/>
                      <a:pt x="190500" y="952500"/>
                    </a:cubicBezTo>
                    <a:cubicBezTo>
                      <a:pt x="196476" y="964452"/>
                      <a:pt x="196315" y="982328"/>
                      <a:pt x="209550" y="990600"/>
                    </a:cubicBezTo>
                    <a:cubicBezTo>
                      <a:pt x="220902" y="997695"/>
                      <a:pt x="247650" y="1003300"/>
                      <a:pt x="247650" y="1003300"/>
                    </a:cubicBezTo>
                    <a:cubicBezTo>
                      <a:pt x="249767" y="1047750"/>
                      <a:pt x="251387" y="1092226"/>
                      <a:pt x="254000" y="1136650"/>
                    </a:cubicBezTo>
                    <a:cubicBezTo>
                      <a:pt x="255621" y="1164200"/>
                      <a:pt x="252768" y="1192664"/>
                      <a:pt x="260350" y="1219200"/>
                    </a:cubicBezTo>
                    <a:cubicBezTo>
                      <a:pt x="262189" y="1225636"/>
                      <a:pt x="273413" y="1222557"/>
                      <a:pt x="279400" y="1225550"/>
                    </a:cubicBezTo>
                    <a:cubicBezTo>
                      <a:pt x="286226" y="1228963"/>
                      <a:pt x="292100" y="1234017"/>
                      <a:pt x="298450" y="1238250"/>
                    </a:cubicBezTo>
                    <a:cubicBezTo>
                      <a:pt x="345017" y="1236133"/>
                      <a:pt x="391673" y="1235475"/>
                      <a:pt x="438150" y="1231900"/>
                    </a:cubicBezTo>
                    <a:cubicBezTo>
                      <a:pt x="446852" y="1231231"/>
                      <a:pt x="455031" y="1227443"/>
                      <a:pt x="463550" y="1225550"/>
                    </a:cubicBezTo>
                    <a:cubicBezTo>
                      <a:pt x="474086" y="1223209"/>
                      <a:pt x="484717" y="1221317"/>
                      <a:pt x="495300" y="1219200"/>
                    </a:cubicBezTo>
                    <a:cubicBezTo>
                      <a:pt x="505883" y="1223433"/>
                      <a:pt x="517775" y="1225275"/>
                      <a:pt x="527050" y="1231900"/>
                    </a:cubicBezTo>
                    <a:cubicBezTo>
                      <a:pt x="549513" y="1247945"/>
                      <a:pt x="538138" y="1281846"/>
                      <a:pt x="546100" y="1301750"/>
                    </a:cubicBezTo>
                    <a:cubicBezTo>
                      <a:pt x="548934" y="1308836"/>
                      <a:pt x="558800" y="1310217"/>
                      <a:pt x="565150" y="1314450"/>
                    </a:cubicBezTo>
                    <a:cubicBezTo>
                      <a:pt x="582083" y="1365250"/>
                      <a:pt x="565150" y="1301750"/>
                      <a:pt x="565150" y="1352550"/>
                    </a:cubicBezTo>
                    <a:cubicBezTo>
                      <a:pt x="565150" y="1378038"/>
                      <a:pt x="569383" y="1403350"/>
                      <a:pt x="571500" y="1428750"/>
                    </a:cubicBezTo>
                    <a:cubicBezTo>
                      <a:pt x="569383" y="1435100"/>
                      <a:pt x="565150" y="1441107"/>
                      <a:pt x="565150" y="1447800"/>
                    </a:cubicBezTo>
                    <a:cubicBezTo>
                      <a:pt x="565150" y="1477509"/>
                      <a:pt x="568029" y="1507195"/>
                      <a:pt x="571500" y="1536700"/>
                    </a:cubicBezTo>
                    <a:cubicBezTo>
                      <a:pt x="572282" y="1543348"/>
                      <a:pt x="576011" y="1549314"/>
                      <a:pt x="577850" y="1555750"/>
                    </a:cubicBezTo>
                    <a:cubicBezTo>
                      <a:pt x="580248" y="1564141"/>
                      <a:pt x="582083" y="1572683"/>
                      <a:pt x="584200" y="1581150"/>
                    </a:cubicBezTo>
                    <a:cubicBezTo>
                      <a:pt x="599017" y="1579033"/>
                      <a:pt x="613683" y="1574800"/>
                      <a:pt x="628650" y="1574800"/>
                    </a:cubicBezTo>
                    <a:cubicBezTo>
                      <a:pt x="639443" y="1574800"/>
                      <a:pt x="657435" y="1570772"/>
                      <a:pt x="660400" y="1581150"/>
                    </a:cubicBezTo>
                    <a:cubicBezTo>
                      <a:pt x="667982" y="1607686"/>
                      <a:pt x="656167" y="1636183"/>
                      <a:pt x="654050" y="1663700"/>
                    </a:cubicBezTo>
                    <a:cubicBezTo>
                      <a:pt x="656167" y="1672167"/>
                      <a:pt x="657892" y="1680741"/>
                      <a:pt x="660400" y="1689100"/>
                    </a:cubicBezTo>
                    <a:cubicBezTo>
                      <a:pt x="664247" y="1701922"/>
                      <a:pt x="673100" y="1727200"/>
                      <a:pt x="673100" y="1727200"/>
                    </a:cubicBezTo>
                    <a:cubicBezTo>
                      <a:pt x="670983" y="1737783"/>
                      <a:pt x="672105" y="1749579"/>
                      <a:pt x="666750" y="1758950"/>
                    </a:cubicBezTo>
                    <a:cubicBezTo>
                      <a:pt x="663685" y="1764314"/>
                      <a:pt x="642170" y="1774415"/>
                      <a:pt x="635000" y="177800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2" name="41 Forma libre"/>
              <p:cNvSpPr/>
              <p:nvPr/>
            </p:nvSpPr>
            <p:spPr>
              <a:xfrm>
                <a:off x="3073400" y="3702050"/>
                <a:ext cx="1149350" cy="163513"/>
              </a:xfrm>
              <a:custGeom>
                <a:avLst/>
                <a:gdLst>
                  <a:gd name="connsiteX0" fmla="*/ 0 w 1149350"/>
                  <a:gd name="connsiteY0" fmla="*/ 0 h 163910"/>
                  <a:gd name="connsiteX1" fmla="*/ 82550 w 1149350"/>
                  <a:gd name="connsiteY1" fmla="*/ 6350 h 163910"/>
                  <a:gd name="connsiteX2" fmla="*/ 323850 w 1149350"/>
                  <a:gd name="connsiteY2" fmla="*/ 19050 h 163910"/>
                  <a:gd name="connsiteX3" fmla="*/ 349250 w 1149350"/>
                  <a:gd name="connsiteY3" fmla="*/ 25400 h 163910"/>
                  <a:gd name="connsiteX4" fmla="*/ 438150 w 1149350"/>
                  <a:gd name="connsiteY4" fmla="*/ 38100 h 163910"/>
                  <a:gd name="connsiteX5" fmla="*/ 450850 w 1149350"/>
                  <a:gd name="connsiteY5" fmla="*/ 57150 h 163910"/>
                  <a:gd name="connsiteX6" fmla="*/ 514350 w 1149350"/>
                  <a:gd name="connsiteY6" fmla="*/ 63500 h 163910"/>
                  <a:gd name="connsiteX7" fmla="*/ 565150 w 1149350"/>
                  <a:gd name="connsiteY7" fmla="*/ 69850 h 163910"/>
                  <a:gd name="connsiteX8" fmla="*/ 603250 w 1149350"/>
                  <a:gd name="connsiteY8" fmla="*/ 88900 h 163910"/>
                  <a:gd name="connsiteX9" fmla="*/ 660400 w 1149350"/>
                  <a:gd name="connsiteY9" fmla="*/ 101600 h 163910"/>
                  <a:gd name="connsiteX10" fmla="*/ 679450 w 1149350"/>
                  <a:gd name="connsiteY10" fmla="*/ 114300 h 163910"/>
                  <a:gd name="connsiteX11" fmla="*/ 685800 w 1149350"/>
                  <a:gd name="connsiteY11" fmla="*/ 133350 h 163910"/>
                  <a:gd name="connsiteX12" fmla="*/ 793750 w 1149350"/>
                  <a:gd name="connsiteY12" fmla="*/ 139700 h 163910"/>
                  <a:gd name="connsiteX13" fmla="*/ 800100 w 1149350"/>
                  <a:gd name="connsiteY13" fmla="*/ 120650 h 163910"/>
                  <a:gd name="connsiteX14" fmla="*/ 914400 w 1149350"/>
                  <a:gd name="connsiteY14" fmla="*/ 101600 h 163910"/>
                  <a:gd name="connsiteX15" fmla="*/ 1149350 w 1149350"/>
                  <a:gd name="connsiteY15" fmla="*/ 95250 h 16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9350" h="163910">
                    <a:moveTo>
                      <a:pt x="0" y="0"/>
                    </a:moveTo>
                    <a:cubicBezTo>
                      <a:pt x="27517" y="2117"/>
                      <a:pt x="54995" y="4819"/>
                      <a:pt x="82550" y="6350"/>
                    </a:cubicBezTo>
                    <a:cubicBezTo>
                      <a:pt x="453695" y="26969"/>
                      <a:pt x="53750" y="1043"/>
                      <a:pt x="323850" y="19050"/>
                    </a:cubicBezTo>
                    <a:cubicBezTo>
                      <a:pt x="332317" y="21167"/>
                      <a:pt x="340599" y="24247"/>
                      <a:pt x="349250" y="25400"/>
                    </a:cubicBezTo>
                    <a:cubicBezTo>
                      <a:pt x="441997" y="37766"/>
                      <a:pt x="392274" y="22808"/>
                      <a:pt x="438150" y="38100"/>
                    </a:cubicBezTo>
                    <a:cubicBezTo>
                      <a:pt x="442383" y="44450"/>
                      <a:pt x="443610" y="54737"/>
                      <a:pt x="450850" y="57150"/>
                    </a:cubicBezTo>
                    <a:cubicBezTo>
                      <a:pt x="471031" y="63877"/>
                      <a:pt x="493208" y="61151"/>
                      <a:pt x="514350" y="63500"/>
                    </a:cubicBezTo>
                    <a:cubicBezTo>
                      <a:pt x="531311" y="65385"/>
                      <a:pt x="548217" y="67733"/>
                      <a:pt x="565150" y="69850"/>
                    </a:cubicBezTo>
                    <a:cubicBezTo>
                      <a:pt x="582275" y="81267"/>
                      <a:pt x="583532" y="84518"/>
                      <a:pt x="603250" y="88900"/>
                    </a:cubicBezTo>
                    <a:cubicBezTo>
                      <a:pt x="620810" y="92802"/>
                      <a:pt x="643246" y="93023"/>
                      <a:pt x="660400" y="101600"/>
                    </a:cubicBezTo>
                    <a:cubicBezTo>
                      <a:pt x="667226" y="105013"/>
                      <a:pt x="673100" y="110067"/>
                      <a:pt x="679450" y="114300"/>
                    </a:cubicBezTo>
                    <a:cubicBezTo>
                      <a:pt x="681567" y="120650"/>
                      <a:pt x="681619" y="128123"/>
                      <a:pt x="685800" y="133350"/>
                    </a:cubicBezTo>
                    <a:cubicBezTo>
                      <a:pt x="710248" y="163910"/>
                      <a:pt x="772452" y="141221"/>
                      <a:pt x="793750" y="139700"/>
                    </a:cubicBezTo>
                    <a:cubicBezTo>
                      <a:pt x="795867" y="133350"/>
                      <a:pt x="795919" y="125877"/>
                      <a:pt x="800100" y="120650"/>
                    </a:cubicBezTo>
                    <a:cubicBezTo>
                      <a:pt x="823184" y="91795"/>
                      <a:pt x="905109" y="102219"/>
                      <a:pt x="914400" y="101600"/>
                    </a:cubicBezTo>
                    <a:cubicBezTo>
                      <a:pt x="1001724" y="72492"/>
                      <a:pt x="926757" y="95250"/>
                      <a:pt x="1149350" y="952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3" name="42 Forma libre"/>
              <p:cNvSpPr/>
              <p:nvPr/>
            </p:nvSpPr>
            <p:spPr>
              <a:xfrm>
                <a:off x="2743200" y="3695700"/>
                <a:ext cx="330200" cy="1009650"/>
              </a:xfrm>
              <a:custGeom>
                <a:avLst/>
                <a:gdLst>
                  <a:gd name="connsiteX0" fmla="*/ 329465 w 329465"/>
                  <a:gd name="connsiteY0" fmla="*/ 0 h 1009650"/>
                  <a:gd name="connsiteX1" fmla="*/ 183415 w 329465"/>
                  <a:gd name="connsiteY1" fmla="*/ 6350 h 1009650"/>
                  <a:gd name="connsiteX2" fmla="*/ 164365 w 329465"/>
                  <a:gd name="connsiteY2" fmla="*/ 12700 h 1009650"/>
                  <a:gd name="connsiteX3" fmla="*/ 145315 w 329465"/>
                  <a:gd name="connsiteY3" fmla="*/ 25400 h 1009650"/>
                  <a:gd name="connsiteX4" fmla="*/ 132615 w 329465"/>
                  <a:gd name="connsiteY4" fmla="*/ 44450 h 1009650"/>
                  <a:gd name="connsiteX5" fmla="*/ 107215 w 329465"/>
                  <a:gd name="connsiteY5" fmla="*/ 50800 h 1009650"/>
                  <a:gd name="connsiteX6" fmla="*/ 94515 w 329465"/>
                  <a:gd name="connsiteY6" fmla="*/ 88900 h 1009650"/>
                  <a:gd name="connsiteX7" fmla="*/ 75465 w 329465"/>
                  <a:gd name="connsiteY7" fmla="*/ 107950 h 1009650"/>
                  <a:gd name="connsiteX8" fmla="*/ 69115 w 329465"/>
                  <a:gd name="connsiteY8" fmla="*/ 139700 h 1009650"/>
                  <a:gd name="connsiteX9" fmla="*/ 50065 w 329465"/>
                  <a:gd name="connsiteY9" fmla="*/ 146050 h 1009650"/>
                  <a:gd name="connsiteX10" fmla="*/ 43715 w 329465"/>
                  <a:gd name="connsiteY10" fmla="*/ 177800 h 1009650"/>
                  <a:gd name="connsiteX11" fmla="*/ 24665 w 329465"/>
                  <a:gd name="connsiteY11" fmla="*/ 196850 h 1009650"/>
                  <a:gd name="connsiteX12" fmla="*/ 24665 w 329465"/>
                  <a:gd name="connsiteY12" fmla="*/ 374650 h 1009650"/>
                  <a:gd name="connsiteX13" fmla="*/ 11965 w 329465"/>
                  <a:gd name="connsiteY13" fmla="*/ 438150 h 1009650"/>
                  <a:gd name="connsiteX14" fmla="*/ 37365 w 329465"/>
                  <a:gd name="connsiteY14" fmla="*/ 444500 h 1009650"/>
                  <a:gd name="connsiteX15" fmla="*/ 31015 w 329465"/>
                  <a:gd name="connsiteY15" fmla="*/ 463550 h 1009650"/>
                  <a:gd name="connsiteX16" fmla="*/ 43715 w 329465"/>
                  <a:gd name="connsiteY16" fmla="*/ 704850 h 1009650"/>
                  <a:gd name="connsiteX17" fmla="*/ 24665 w 329465"/>
                  <a:gd name="connsiteY17" fmla="*/ 692150 h 1009650"/>
                  <a:gd name="connsiteX18" fmla="*/ 31015 w 329465"/>
                  <a:gd name="connsiteY18" fmla="*/ 806450 h 1009650"/>
                  <a:gd name="connsiteX19" fmla="*/ 43715 w 329465"/>
                  <a:gd name="connsiteY19" fmla="*/ 825500 h 1009650"/>
                  <a:gd name="connsiteX20" fmla="*/ 56415 w 329465"/>
                  <a:gd name="connsiteY20" fmla="*/ 939800 h 1009650"/>
                  <a:gd name="connsiteX21" fmla="*/ 69115 w 329465"/>
                  <a:gd name="connsiteY21" fmla="*/ 977900 h 1009650"/>
                  <a:gd name="connsiteX22" fmla="*/ 88165 w 329465"/>
                  <a:gd name="connsiteY22" fmla="*/ 100965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465" h="1009650">
                    <a:moveTo>
                      <a:pt x="329465" y="0"/>
                    </a:moveTo>
                    <a:cubicBezTo>
                      <a:pt x="280782" y="2117"/>
                      <a:pt x="232001" y="2613"/>
                      <a:pt x="183415" y="6350"/>
                    </a:cubicBezTo>
                    <a:cubicBezTo>
                      <a:pt x="176741" y="6863"/>
                      <a:pt x="170352" y="9707"/>
                      <a:pt x="164365" y="12700"/>
                    </a:cubicBezTo>
                    <a:cubicBezTo>
                      <a:pt x="157539" y="16113"/>
                      <a:pt x="151665" y="21167"/>
                      <a:pt x="145315" y="25400"/>
                    </a:cubicBezTo>
                    <a:cubicBezTo>
                      <a:pt x="141082" y="31750"/>
                      <a:pt x="138965" y="40217"/>
                      <a:pt x="132615" y="44450"/>
                    </a:cubicBezTo>
                    <a:cubicBezTo>
                      <a:pt x="125353" y="49291"/>
                      <a:pt x="112895" y="44174"/>
                      <a:pt x="107215" y="50800"/>
                    </a:cubicBezTo>
                    <a:cubicBezTo>
                      <a:pt x="98503" y="60964"/>
                      <a:pt x="103981" y="79434"/>
                      <a:pt x="94515" y="88900"/>
                    </a:cubicBezTo>
                    <a:lnTo>
                      <a:pt x="75465" y="107950"/>
                    </a:lnTo>
                    <a:cubicBezTo>
                      <a:pt x="73348" y="118533"/>
                      <a:pt x="75102" y="130720"/>
                      <a:pt x="69115" y="139700"/>
                    </a:cubicBezTo>
                    <a:cubicBezTo>
                      <a:pt x="65402" y="145269"/>
                      <a:pt x="53778" y="140481"/>
                      <a:pt x="50065" y="146050"/>
                    </a:cubicBezTo>
                    <a:cubicBezTo>
                      <a:pt x="44078" y="155030"/>
                      <a:pt x="48542" y="168147"/>
                      <a:pt x="43715" y="177800"/>
                    </a:cubicBezTo>
                    <a:cubicBezTo>
                      <a:pt x="39699" y="185832"/>
                      <a:pt x="31015" y="190500"/>
                      <a:pt x="24665" y="196850"/>
                    </a:cubicBezTo>
                    <a:cubicBezTo>
                      <a:pt x="0" y="270846"/>
                      <a:pt x="30455" y="171988"/>
                      <a:pt x="24665" y="374650"/>
                    </a:cubicBezTo>
                    <a:cubicBezTo>
                      <a:pt x="24049" y="396227"/>
                      <a:pt x="11965" y="438150"/>
                      <a:pt x="11965" y="438150"/>
                    </a:cubicBezTo>
                    <a:cubicBezTo>
                      <a:pt x="20432" y="440267"/>
                      <a:pt x="32129" y="437518"/>
                      <a:pt x="37365" y="444500"/>
                    </a:cubicBezTo>
                    <a:cubicBezTo>
                      <a:pt x="41381" y="449855"/>
                      <a:pt x="31015" y="456857"/>
                      <a:pt x="31015" y="463550"/>
                    </a:cubicBezTo>
                    <a:cubicBezTo>
                      <a:pt x="31015" y="482948"/>
                      <a:pt x="45125" y="692164"/>
                      <a:pt x="43715" y="704850"/>
                    </a:cubicBezTo>
                    <a:cubicBezTo>
                      <a:pt x="42872" y="712435"/>
                      <a:pt x="31015" y="696383"/>
                      <a:pt x="24665" y="692150"/>
                    </a:cubicBezTo>
                    <a:cubicBezTo>
                      <a:pt x="26782" y="730250"/>
                      <a:pt x="25619" y="768675"/>
                      <a:pt x="31015" y="806450"/>
                    </a:cubicBezTo>
                    <a:cubicBezTo>
                      <a:pt x="32094" y="814005"/>
                      <a:pt x="42218" y="818016"/>
                      <a:pt x="43715" y="825500"/>
                    </a:cubicBezTo>
                    <a:cubicBezTo>
                      <a:pt x="61337" y="913612"/>
                      <a:pt x="40721" y="877023"/>
                      <a:pt x="56415" y="939800"/>
                    </a:cubicBezTo>
                    <a:cubicBezTo>
                      <a:pt x="59662" y="952787"/>
                      <a:pt x="57976" y="970474"/>
                      <a:pt x="69115" y="977900"/>
                    </a:cubicBezTo>
                    <a:cubicBezTo>
                      <a:pt x="93449" y="994122"/>
                      <a:pt x="88165" y="982968"/>
                      <a:pt x="88165" y="10096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4" name="43 Forma libre"/>
              <p:cNvSpPr/>
              <p:nvPr/>
            </p:nvSpPr>
            <p:spPr>
              <a:xfrm>
                <a:off x="1987550" y="3949700"/>
                <a:ext cx="768350" cy="584200"/>
              </a:xfrm>
              <a:custGeom>
                <a:avLst/>
                <a:gdLst>
                  <a:gd name="connsiteX0" fmla="*/ 0 w 768350"/>
                  <a:gd name="connsiteY0" fmla="*/ 0 h 584200"/>
                  <a:gd name="connsiteX1" fmla="*/ 12700 w 768350"/>
                  <a:gd name="connsiteY1" fmla="*/ 19050 h 584200"/>
                  <a:gd name="connsiteX2" fmla="*/ 19050 w 768350"/>
                  <a:gd name="connsiteY2" fmla="*/ 69850 h 584200"/>
                  <a:gd name="connsiteX3" fmla="*/ 57150 w 768350"/>
                  <a:gd name="connsiteY3" fmla="*/ 88900 h 584200"/>
                  <a:gd name="connsiteX4" fmla="*/ 95250 w 768350"/>
                  <a:gd name="connsiteY4" fmla="*/ 165100 h 584200"/>
                  <a:gd name="connsiteX5" fmla="*/ 107950 w 768350"/>
                  <a:gd name="connsiteY5" fmla="*/ 184150 h 584200"/>
                  <a:gd name="connsiteX6" fmla="*/ 146050 w 768350"/>
                  <a:gd name="connsiteY6" fmla="*/ 203200 h 584200"/>
                  <a:gd name="connsiteX7" fmla="*/ 158750 w 768350"/>
                  <a:gd name="connsiteY7" fmla="*/ 222250 h 584200"/>
                  <a:gd name="connsiteX8" fmla="*/ 177800 w 768350"/>
                  <a:gd name="connsiteY8" fmla="*/ 285750 h 584200"/>
                  <a:gd name="connsiteX9" fmla="*/ 190500 w 768350"/>
                  <a:gd name="connsiteY9" fmla="*/ 311150 h 584200"/>
                  <a:gd name="connsiteX10" fmla="*/ 209550 w 768350"/>
                  <a:gd name="connsiteY10" fmla="*/ 355600 h 584200"/>
                  <a:gd name="connsiteX11" fmla="*/ 228600 w 768350"/>
                  <a:gd name="connsiteY11" fmla="*/ 368300 h 584200"/>
                  <a:gd name="connsiteX12" fmla="*/ 241300 w 768350"/>
                  <a:gd name="connsiteY12" fmla="*/ 387350 h 584200"/>
                  <a:gd name="connsiteX13" fmla="*/ 260350 w 768350"/>
                  <a:gd name="connsiteY13" fmla="*/ 393700 h 584200"/>
                  <a:gd name="connsiteX14" fmla="*/ 311150 w 768350"/>
                  <a:gd name="connsiteY14" fmla="*/ 400050 h 584200"/>
                  <a:gd name="connsiteX15" fmla="*/ 304800 w 768350"/>
                  <a:gd name="connsiteY15" fmla="*/ 431800 h 584200"/>
                  <a:gd name="connsiteX16" fmla="*/ 342900 w 768350"/>
                  <a:gd name="connsiteY16" fmla="*/ 457200 h 584200"/>
                  <a:gd name="connsiteX17" fmla="*/ 400050 w 768350"/>
                  <a:gd name="connsiteY17" fmla="*/ 469900 h 584200"/>
                  <a:gd name="connsiteX18" fmla="*/ 425450 w 768350"/>
                  <a:gd name="connsiteY18" fmla="*/ 476250 h 584200"/>
                  <a:gd name="connsiteX19" fmla="*/ 495300 w 768350"/>
                  <a:gd name="connsiteY19" fmla="*/ 488950 h 584200"/>
                  <a:gd name="connsiteX20" fmla="*/ 533400 w 768350"/>
                  <a:gd name="connsiteY20" fmla="*/ 495300 h 584200"/>
                  <a:gd name="connsiteX21" fmla="*/ 590550 w 768350"/>
                  <a:gd name="connsiteY21" fmla="*/ 501650 h 584200"/>
                  <a:gd name="connsiteX22" fmla="*/ 609600 w 768350"/>
                  <a:gd name="connsiteY22" fmla="*/ 508000 h 584200"/>
                  <a:gd name="connsiteX23" fmla="*/ 654050 w 768350"/>
                  <a:gd name="connsiteY23" fmla="*/ 527050 h 584200"/>
                  <a:gd name="connsiteX24" fmla="*/ 704850 w 768350"/>
                  <a:gd name="connsiteY24" fmla="*/ 533400 h 584200"/>
                  <a:gd name="connsiteX25" fmla="*/ 742950 w 768350"/>
                  <a:gd name="connsiteY25" fmla="*/ 552450 h 584200"/>
                  <a:gd name="connsiteX26" fmla="*/ 755650 w 768350"/>
                  <a:gd name="connsiteY26" fmla="*/ 571500 h 584200"/>
                  <a:gd name="connsiteX27" fmla="*/ 768350 w 768350"/>
                  <a:gd name="connsiteY27" fmla="*/ 584200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8350" h="584200">
                    <a:moveTo>
                      <a:pt x="0" y="0"/>
                    </a:moveTo>
                    <a:cubicBezTo>
                      <a:pt x="4233" y="6350"/>
                      <a:pt x="10692" y="11687"/>
                      <a:pt x="12700" y="19050"/>
                    </a:cubicBezTo>
                    <a:cubicBezTo>
                      <a:pt x="17190" y="35514"/>
                      <a:pt x="12712" y="54005"/>
                      <a:pt x="19050" y="69850"/>
                    </a:cubicBezTo>
                    <a:cubicBezTo>
                      <a:pt x="22838" y="79319"/>
                      <a:pt x="49131" y="86227"/>
                      <a:pt x="57150" y="88900"/>
                    </a:cubicBezTo>
                    <a:cubicBezTo>
                      <a:pt x="74677" y="141480"/>
                      <a:pt x="62424" y="115861"/>
                      <a:pt x="95250" y="165100"/>
                    </a:cubicBezTo>
                    <a:cubicBezTo>
                      <a:pt x="99483" y="171450"/>
                      <a:pt x="100710" y="181737"/>
                      <a:pt x="107950" y="184150"/>
                    </a:cubicBezTo>
                    <a:cubicBezTo>
                      <a:pt x="134240" y="192913"/>
                      <a:pt x="121431" y="186787"/>
                      <a:pt x="146050" y="203200"/>
                    </a:cubicBezTo>
                    <a:cubicBezTo>
                      <a:pt x="150283" y="209550"/>
                      <a:pt x="155744" y="215235"/>
                      <a:pt x="158750" y="222250"/>
                    </a:cubicBezTo>
                    <a:cubicBezTo>
                      <a:pt x="186095" y="286056"/>
                      <a:pt x="135115" y="200381"/>
                      <a:pt x="177800" y="285750"/>
                    </a:cubicBezTo>
                    <a:cubicBezTo>
                      <a:pt x="182033" y="294217"/>
                      <a:pt x="186771" y="302449"/>
                      <a:pt x="190500" y="311150"/>
                    </a:cubicBezTo>
                    <a:cubicBezTo>
                      <a:pt x="197506" y="327498"/>
                      <a:pt x="197162" y="340734"/>
                      <a:pt x="209550" y="355600"/>
                    </a:cubicBezTo>
                    <a:cubicBezTo>
                      <a:pt x="214436" y="361463"/>
                      <a:pt x="222250" y="364067"/>
                      <a:pt x="228600" y="368300"/>
                    </a:cubicBezTo>
                    <a:cubicBezTo>
                      <a:pt x="232833" y="374650"/>
                      <a:pt x="235341" y="382582"/>
                      <a:pt x="241300" y="387350"/>
                    </a:cubicBezTo>
                    <a:cubicBezTo>
                      <a:pt x="246527" y="391531"/>
                      <a:pt x="253764" y="392503"/>
                      <a:pt x="260350" y="393700"/>
                    </a:cubicBezTo>
                    <a:cubicBezTo>
                      <a:pt x="277140" y="396753"/>
                      <a:pt x="294217" y="397933"/>
                      <a:pt x="311150" y="400050"/>
                    </a:cubicBezTo>
                    <a:cubicBezTo>
                      <a:pt x="309033" y="410633"/>
                      <a:pt x="299558" y="422365"/>
                      <a:pt x="304800" y="431800"/>
                    </a:cubicBezTo>
                    <a:cubicBezTo>
                      <a:pt x="312213" y="445143"/>
                      <a:pt x="328420" y="452373"/>
                      <a:pt x="342900" y="457200"/>
                    </a:cubicBezTo>
                    <a:cubicBezTo>
                      <a:pt x="379974" y="469558"/>
                      <a:pt x="344172" y="458724"/>
                      <a:pt x="400050" y="469900"/>
                    </a:cubicBezTo>
                    <a:cubicBezTo>
                      <a:pt x="408608" y="471612"/>
                      <a:pt x="416931" y="474357"/>
                      <a:pt x="425450" y="476250"/>
                    </a:cubicBezTo>
                    <a:cubicBezTo>
                      <a:pt x="452075" y="482167"/>
                      <a:pt x="467728" y="484355"/>
                      <a:pt x="495300" y="488950"/>
                    </a:cubicBezTo>
                    <a:cubicBezTo>
                      <a:pt x="534907" y="515355"/>
                      <a:pt x="493965" y="495300"/>
                      <a:pt x="533400" y="495300"/>
                    </a:cubicBezTo>
                    <a:cubicBezTo>
                      <a:pt x="552567" y="495300"/>
                      <a:pt x="571500" y="499533"/>
                      <a:pt x="590550" y="501650"/>
                    </a:cubicBezTo>
                    <a:cubicBezTo>
                      <a:pt x="596900" y="503767"/>
                      <a:pt x="603448" y="505363"/>
                      <a:pt x="609600" y="508000"/>
                    </a:cubicBezTo>
                    <a:cubicBezTo>
                      <a:pt x="625732" y="514914"/>
                      <a:pt x="636807" y="523915"/>
                      <a:pt x="654050" y="527050"/>
                    </a:cubicBezTo>
                    <a:cubicBezTo>
                      <a:pt x="670840" y="530103"/>
                      <a:pt x="687917" y="531283"/>
                      <a:pt x="704850" y="533400"/>
                    </a:cubicBezTo>
                    <a:cubicBezTo>
                      <a:pt x="720344" y="538565"/>
                      <a:pt x="730640" y="540140"/>
                      <a:pt x="742950" y="552450"/>
                    </a:cubicBezTo>
                    <a:cubicBezTo>
                      <a:pt x="748346" y="557846"/>
                      <a:pt x="750882" y="565541"/>
                      <a:pt x="755650" y="571500"/>
                    </a:cubicBezTo>
                    <a:cubicBezTo>
                      <a:pt x="759390" y="576175"/>
                      <a:pt x="764117" y="579967"/>
                      <a:pt x="768350" y="58420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5" name="44 Forma libre"/>
              <p:cNvSpPr/>
              <p:nvPr/>
            </p:nvSpPr>
            <p:spPr>
              <a:xfrm>
                <a:off x="4413250" y="2451100"/>
                <a:ext cx="1069975" cy="1225550"/>
              </a:xfrm>
              <a:custGeom>
                <a:avLst/>
                <a:gdLst>
                  <a:gd name="connsiteX0" fmla="*/ 0 w 1069916"/>
                  <a:gd name="connsiteY0" fmla="*/ 0 h 1225550"/>
                  <a:gd name="connsiteX1" fmla="*/ 12700 w 1069916"/>
                  <a:gd name="connsiteY1" fmla="*/ 19050 h 1225550"/>
                  <a:gd name="connsiteX2" fmla="*/ 19050 w 1069916"/>
                  <a:gd name="connsiteY2" fmla="*/ 44450 h 1225550"/>
                  <a:gd name="connsiteX3" fmla="*/ 38100 w 1069916"/>
                  <a:gd name="connsiteY3" fmla="*/ 50800 h 1225550"/>
                  <a:gd name="connsiteX4" fmla="*/ 44450 w 1069916"/>
                  <a:gd name="connsiteY4" fmla="*/ 107950 h 1225550"/>
                  <a:gd name="connsiteX5" fmla="*/ 57150 w 1069916"/>
                  <a:gd name="connsiteY5" fmla="*/ 146050 h 1225550"/>
                  <a:gd name="connsiteX6" fmla="*/ 63500 w 1069916"/>
                  <a:gd name="connsiteY6" fmla="*/ 177800 h 1225550"/>
                  <a:gd name="connsiteX7" fmla="*/ 69850 w 1069916"/>
                  <a:gd name="connsiteY7" fmla="*/ 361950 h 1225550"/>
                  <a:gd name="connsiteX8" fmla="*/ 76200 w 1069916"/>
                  <a:gd name="connsiteY8" fmla="*/ 387350 h 1225550"/>
                  <a:gd name="connsiteX9" fmla="*/ 120650 w 1069916"/>
                  <a:gd name="connsiteY9" fmla="*/ 406400 h 1225550"/>
                  <a:gd name="connsiteX10" fmla="*/ 133350 w 1069916"/>
                  <a:gd name="connsiteY10" fmla="*/ 444500 h 1225550"/>
                  <a:gd name="connsiteX11" fmla="*/ 139700 w 1069916"/>
                  <a:gd name="connsiteY11" fmla="*/ 469900 h 1225550"/>
                  <a:gd name="connsiteX12" fmla="*/ 165100 w 1069916"/>
                  <a:gd name="connsiteY12" fmla="*/ 508000 h 1225550"/>
                  <a:gd name="connsiteX13" fmla="*/ 171450 w 1069916"/>
                  <a:gd name="connsiteY13" fmla="*/ 654050 h 1225550"/>
                  <a:gd name="connsiteX14" fmla="*/ 177800 w 1069916"/>
                  <a:gd name="connsiteY14" fmla="*/ 685800 h 1225550"/>
                  <a:gd name="connsiteX15" fmla="*/ 209550 w 1069916"/>
                  <a:gd name="connsiteY15" fmla="*/ 692150 h 1225550"/>
                  <a:gd name="connsiteX16" fmla="*/ 228600 w 1069916"/>
                  <a:gd name="connsiteY16" fmla="*/ 698500 h 1225550"/>
                  <a:gd name="connsiteX17" fmla="*/ 266700 w 1069916"/>
                  <a:gd name="connsiteY17" fmla="*/ 723900 h 1225550"/>
                  <a:gd name="connsiteX18" fmla="*/ 285750 w 1069916"/>
                  <a:gd name="connsiteY18" fmla="*/ 736600 h 1225550"/>
                  <a:gd name="connsiteX19" fmla="*/ 311150 w 1069916"/>
                  <a:gd name="connsiteY19" fmla="*/ 768350 h 1225550"/>
                  <a:gd name="connsiteX20" fmla="*/ 317500 w 1069916"/>
                  <a:gd name="connsiteY20" fmla="*/ 787400 h 1225550"/>
                  <a:gd name="connsiteX21" fmla="*/ 336550 w 1069916"/>
                  <a:gd name="connsiteY21" fmla="*/ 800100 h 1225550"/>
                  <a:gd name="connsiteX22" fmla="*/ 438150 w 1069916"/>
                  <a:gd name="connsiteY22" fmla="*/ 812800 h 1225550"/>
                  <a:gd name="connsiteX23" fmla="*/ 457200 w 1069916"/>
                  <a:gd name="connsiteY23" fmla="*/ 825500 h 1225550"/>
                  <a:gd name="connsiteX24" fmla="*/ 641350 w 1069916"/>
                  <a:gd name="connsiteY24" fmla="*/ 819150 h 1225550"/>
                  <a:gd name="connsiteX25" fmla="*/ 660400 w 1069916"/>
                  <a:gd name="connsiteY25" fmla="*/ 812800 h 1225550"/>
                  <a:gd name="connsiteX26" fmla="*/ 685800 w 1069916"/>
                  <a:gd name="connsiteY26" fmla="*/ 806450 h 1225550"/>
                  <a:gd name="connsiteX27" fmla="*/ 806450 w 1069916"/>
                  <a:gd name="connsiteY27" fmla="*/ 819150 h 1225550"/>
                  <a:gd name="connsiteX28" fmla="*/ 863600 w 1069916"/>
                  <a:gd name="connsiteY28" fmla="*/ 838200 h 1225550"/>
                  <a:gd name="connsiteX29" fmla="*/ 901700 w 1069916"/>
                  <a:gd name="connsiteY29" fmla="*/ 850900 h 1225550"/>
                  <a:gd name="connsiteX30" fmla="*/ 920750 w 1069916"/>
                  <a:gd name="connsiteY30" fmla="*/ 857250 h 1225550"/>
                  <a:gd name="connsiteX31" fmla="*/ 939800 w 1069916"/>
                  <a:gd name="connsiteY31" fmla="*/ 869950 h 1225550"/>
                  <a:gd name="connsiteX32" fmla="*/ 952500 w 1069916"/>
                  <a:gd name="connsiteY32" fmla="*/ 889000 h 1225550"/>
                  <a:gd name="connsiteX33" fmla="*/ 958850 w 1069916"/>
                  <a:gd name="connsiteY33" fmla="*/ 908050 h 1225550"/>
                  <a:gd name="connsiteX34" fmla="*/ 977900 w 1069916"/>
                  <a:gd name="connsiteY34" fmla="*/ 914400 h 1225550"/>
                  <a:gd name="connsiteX35" fmla="*/ 996950 w 1069916"/>
                  <a:gd name="connsiteY35" fmla="*/ 927100 h 1225550"/>
                  <a:gd name="connsiteX36" fmla="*/ 1035050 w 1069916"/>
                  <a:gd name="connsiteY36" fmla="*/ 939800 h 1225550"/>
                  <a:gd name="connsiteX37" fmla="*/ 1054100 w 1069916"/>
                  <a:gd name="connsiteY37" fmla="*/ 1028700 h 1225550"/>
                  <a:gd name="connsiteX38" fmla="*/ 1066800 w 1069916"/>
                  <a:gd name="connsiteY38" fmla="*/ 1225550 h 1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9916" h="1225550">
                    <a:moveTo>
                      <a:pt x="0" y="0"/>
                    </a:moveTo>
                    <a:cubicBezTo>
                      <a:pt x="4233" y="6350"/>
                      <a:pt x="9694" y="12035"/>
                      <a:pt x="12700" y="19050"/>
                    </a:cubicBezTo>
                    <a:cubicBezTo>
                      <a:pt x="16138" y="27072"/>
                      <a:pt x="13598" y="37635"/>
                      <a:pt x="19050" y="44450"/>
                    </a:cubicBezTo>
                    <a:cubicBezTo>
                      <a:pt x="23231" y="49677"/>
                      <a:pt x="31750" y="48683"/>
                      <a:pt x="38100" y="50800"/>
                    </a:cubicBezTo>
                    <a:cubicBezTo>
                      <a:pt x="40217" y="69850"/>
                      <a:pt x="40691" y="89155"/>
                      <a:pt x="44450" y="107950"/>
                    </a:cubicBezTo>
                    <a:cubicBezTo>
                      <a:pt x="47075" y="121077"/>
                      <a:pt x="54525" y="132923"/>
                      <a:pt x="57150" y="146050"/>
                    </a:cubicBezTo>
                    <a:lnTo>
                      <a:pt x="63500" y="177800"/>
                    </a:lnTo>
                    <a:cubicBezTo>
                      <a:pt x="65617" y="239183"/>
                      <a:pt x="66134" y="300643"/>
                      <a:pt x="69850" y="361950"/>
                    </a:cubicBezTo>
                    <a:cubicBezTo>
                      <a:pt x="70378" y="370661"/>
                      <a:pt x="71359" y="380088"/>
                      <a:pt x="76200" y="387350"/>
                    </a:cubicBezTo>
                    <a:cubicBezTo>
                      <a:pt x="84971" y="400506"/>
                      <a:pt x="107905" y="403214"/>
                      <a:pt x="120650" y="406400"/>
                    </a:cubicBezTo>
                    <a:cubicBezTo>
                      <a:pt x="124883" y="419100"/>
                      <a:pt x="130103" y="431513"/>
                      <a:pt x="133350" y="444500"/>
                    </a:cubicBezTo>
                    <a:cubicBezTo>
                      <a:pt x="135467" y="452967"/>
                      <a:pt x="135797" y="462094"/>
                      <a:pt x="139700" y="469900"/>
                    </a:cubicBezTo>
                    <a:cubicBezTo>
                      <a:pt x="146526" y="483552"/>
                      <a:pt x="165100" y="508000"/>
                      <a:pt x="165100" y="508000"/>
                    </a:cubicBezTo>
                    <a:cubicBezTo>
                      <a:pt x="167217" y="556683"/>
                      <a:pt x="167978" y="605445"/>
                      <a:pt x="171450" y="654050"/>
                    </a:cubicBezTo>
                    <a:cubicBezTo>
                      <a:pt x="172219" y="664815"/>
                      <a:pt x="170168" y="678168"/>
                      <a:pt x="177800" y="685800"/>
                    </a:cubicBezTo>
                    <a:cubicBezTo>
                      <a:pt x="185432" y="693432"/>
                      <a:pt x="199079" y="689532"/>
                      <a:pt x="209550" y="692150"/>
                    </a:cubicBezTo>
                    <a:cubicBezTo>
                      <a:pt x="216044" y="693773"/>
                      <a:pt x="222749" y="695249"/>
                      <a:pt x="228600" y="698500"/>
                    </a:cubicBezTo>
                    <a:cubicBezTo>
                      <a:pt x="241943" y="705913"/>
                      <a:pt x="254000" y="715433"/>
                      <a:pt x="266700" y="723900"/>
                    </a:cubicBezTo>
                    <a:lnTo>
                      <a:pt x="285750" y="736600"/>
                    </a:lnTo>
                    <a:cubicBezTo>
                      <a:pt x="301711" y="784483"/>
                      <a:pt x="278324" y="727318"/>
                      <a:pt x="311150" y="768350"/>
                    </a:cubicBezTo>
                    <a:cubicBezTo>
                      <a:pt x="315331" y="773577"/>
                      <a:pt x="313319" y="782173"/>
                      <a:pt x="317500" y="787400"/>
                    </a:cubicBezTo>
                    <a:cubicBezTo>
                      <a:pt x="322268" y="793359"/>
                      <a:pt x="329310" y="797687"/>
                      <a:pt x="336550" y="800100"/>
                    </a:cubicBezTo>
                    <a:cubicBezTo>
                      <a:pt x="353431" y="805727"/>
                      <a:pt x="431564" y="812141"/>
                      <a:pt x="438150" y="812800"/>
                    </a:cubicBezTo>
                    <a:cubicBezTo>
                      <a:pt x="444500" y="817033"/>
                      <a:pt x="449572" y="825262"/>
                      <a:pt x="457200" y="825500"/>
                    </a:cubicBezTo>
                    <a:cubicBezTo>
                      <a:pt x="518590" y="827418"/>
                      <a:pt x="580050" y="822981"/>
                      <a:pt x="641350" y="819150"/>
                    </a:cubicBezTo>
                    <a:cubicBezTo>
                      <a:pt x="648030" y="818732"/>
                      <a:pt x="653964" y="814639"/>
                      <a:pt x="660400" y="812800"/>
                    </a:cubicBezTo>
                    <a:cubicBezTo>
                      <a:pt x="668791" y="810402"/>
                      <a:pt x="677333" y="808567"/>
                      <a:pt x="685800" y="806450"/>
                    </a:cubicBezTo>
                    <a:cubicBezTo>
                      <a:pt x="726017" y="810683"/>
                      <a:pt x="766519" y="812761"/>
                      <a:pt x="806450" y="819150"/>
                    </a:cubicBezTo>
                    <a:lnTo>
                      <a:pt x="863600" y="838200"/>
                    </a:lnTo>
                    <a:lnTo>
                      <a:pt x="901700" y="850900"/>
                    </a:lnTo>
                    <a:cubicBezTo>
                      <a:pt x="908050" y="853017"/>
                      <a:pt x="915181" y="853537"/>
                      <a:pt x="920750" y="857250"/>
                    </a:cubicBezTo>
                    <a:lnTo>
                      <a:pt x="939800" y="869950"/>
                    </a:lnTo>
                    <a:cubicBezTo>
                      <a:pt x="944033" y="876300"/>
                      <a:pt x="949087" y="882174"/>
                      <a:pt x="952500" y="889000"/>
                    </a:cubicBezTo>
                    <a:cubicBezTo>
                      <a:pt x="955493" y="894987"/>
                      <a:pt x="954117" y="903317"/>
                      <a:pt x="958850" y="908050"/>
                    </a:cubicBezTo>
                    <a:cubicBezTo>
                      <a:pt x="963583" y="912783"/>
                      <a:pt x="971913" y="911407"/>
                      <a:pt x="977900" y="914400"/>
                    </a:cubicBezTo>
                    <a:cubicBezTo>
                      <a:pt x="984726" y="917813"/>
                      <a:pt x="989976" y="924000"/>
                      <a:pt x="996950" y="927100"/>
                    </a:cubicBezTo>
                    <a:cubicBezTo>
                      <a:pt x="1009183" y="932537"/>
                      <a:pt x="1035050" y="939800"/>
                      <a:pt x="1035050" y="939800"/>
                    </a:cubicBezTo>
                    <a:cubicBezTo>
                      <a:pt x="1069916" y="992099"/>
                      <a:pt x="1062343" y="962754"/>
                      <a:pt x="1054100" y="1028700"/>
                    </a:cubicBezTo>
                    <a:cubicBezTo>
                      <a:pt x="1067091" y="1217073"/>
                      <a:pt x="1066800" y="1151321"/>
                      <a:pt x="1066800" y="12255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6" name="45 Forma libre"/>
              <p:cNvSpPr/>
              <p:nvPr/>
            </p:nvSpPr>
            <p:spPr>
              <a:xfrm>
                <a:off x="4203700" y="3797300"/>
                <a:ext cx="1371600" cy="1670050"/>
              </a:xfrm>
              <a:custGeom>
                <a:avLst/>
                <a:gdLst>
                  <a:gd name="connsiteX0" fmla="*/ 1371600 w 1371600"/>
                  <a:gd name="connsiteY0" fmla="*/ 1670050 h 1670840"/>
                  <a:gd name="connsiteX1" fmla="*/ 1257300 w 1371600"/>
                  <a:gd name="connsiteY1" fmla="*/ 1663700 h 1670840"/>
                  <a:gd name="connsiteX2" fmla="*/ 1238250 w 1371600"/>
                  <a:gd name="connsiteY2" fmla="*/ 1644650 h 1670840"/>
                  <a:gd name="connsiteX3" fmla="*/ 1219200 w 1371600"/>
                  <a:gd name="connsiteY3" fmla="*/ 1631950 h 1670840"/>
                  <a:gd name="connsiteX4" fmla="*/ 1206500 w 1371600"/>
                  <a:gd name="connsiteY4" fmla="*/ 1612900 h 1670840"/>
                  <a:gd name="connsiteX5" fmla="*/ 1181100 w 1371600"/>
                  <a:gd name="connsiteY5" fmla="*/ 1555750 h 1670840"/>
                  <a:gd name="connsiteX6" fmla="*/ 1162050 w 1371600"/>
                  <a:gd name="connsiteY6" fmla="*/ 1543050 h 1670840"/>
                  <a:gd name="connsiteX7" fmla="*/ 1149350 w 1371600"/>
                  <a:gd name="connsiteY7" fmla="*/ 1524000 h 1670840"/>
                  <a:gd name="connsiteX8" fmla="*/ 1130300 w 1371600"/>
                  <a:gd name="connsiteY8" fmla="*/ 1517650 h 1670840"/>
                  <a:gd name="connsiteX9" fmla="*/ 1123950 w 1371600"/>
                  <a:gd name="connsiteY9" fmla="*/ 1498600 h 1670840"/>
                  <a:gd name="connsiteX10" fmla="*/ 1111250 w 1371600"/>
                  <a:gd name="connsiteY10" fmla="*/ 1479550 h 1670840"/>
                  <a:gd name="connsiteX11" fmla="*/ 1092200 w 1371600"/>
                  <a:gd name="connsiteY11" fmla="*/ 1441450 h 1670840"/>
                  <a:gd name="connsiteX12" fmla="*/ 1073150 w 1371600"/>
                  <a:gd name="connsiteY12" fmla="*/ 1428750 h 1670840"/>
                  <a:gd name="connsiteX13" fmla="*/ 1041400 w 1371600"/>
                  <a:gd name="connsiteY13" fmla="*/ 1397000 h 1670840"/>
                  <a:gd name="connsiteX14" fmla="*/ 1028700 w 1371600"/>
                  <a:gd name="connsiteY14" fmla="*/ 1377950 h 1670840"/>
                  <a:gd name="connsiteX15" fmla="*/ 1009650 w 1371600"/>
                  <a:gd name="connsiteY15" fmla="*/ 1371600 h 1670840"/>
                  <a:gd name="connsiteX16" fmla="*/ 990600 w 1371600"/>
                  <a:gd name="connsiteY16" fmla="*/ 1358900 h 1670840"/>
                  <a:gd name="connsiteX17" fmla="*/ 977900 w 1371600"/>
                  <a:gd name="connsiteY17" fmla="*/ 1320800 h 1670840"/>
                  <a:gd name="connsiteX18" fmla="*/ 971550 w 1371600"/>
                  <a:gd name="connsiteY18" fmla="*/ 1301750 h 1670840"/>
                  <a:gd name="connsiteX19" fmla="*/ 965200 w 1371600"/>
                  <a:gd name="connsiteY19" fmla="*/ 1231900 h 1670840"/>
                  <a:gd name="connsiteX20" fmla="*/ 939800 w 1371600"/>
                  <a:gd name="connsiteY20" fmla="*/ 1193800 h 1670840"/>
                  <a:gd name="connsiteX21" fmla="*/ 933450 w 1371600"/>
                  <a:gd name="connsiteY21" fmla="*/ 1174750 h 1670840"/>
                  <a:gd name="connsiteX22" fmla="*/ 920750 w 1371600"/>
                  <a:gd name="connsiteY22" fmla="*/ 1155700 h 1670840"/>
                  <a:gd name="connsiteX23" fmla="*/ 882650 w 1371600"/>
                  <a:gd name="connsiteY23" fmla="*/ 1130300 h 1670840"/>
                  <a:gd name="connsiteX24" fmla="*/ 838200 w 1371600"/>
                  <a:gd name="connsiteY24" fmla="*/ 1085850 h 1670840"/>
                  <a:gd name="connsiteX25" fmla="*/ 819150 w 1371600"/>
                  <a:gd name="connsiteY25" fmla="*/ 1073150 h 1670840"/>
                  <a:gd name="connsiteX26" fmla="*/ 806450 w 1371600"/>
                  <a:gd name="connsiteY26" fmla="*/ 1054100 h 1670840"/>
                  <a:gd name="connsiteX27" fmla="*/ 768350 w 1371600"/>
                  <a:gd name="connsiteY27" fmla="*/ 1028700 h 1670840"/>
                  <a:gd name="connsiteX28" fmla="*/ 742950 w 1371600"/>
                  <a:gd name="connsiteY28" fmla="*/ 990600 h 1670840"/>
                  <a:gd name="connsiteX29" fmla="*/ 736600 w 1371600"/>
                  <a:gd name="connsiteY29" fmla="*/ 971550 h 1670840"/>
                  <a:gd name="connsiteX30" fmla="*/ 698500 w 1371600"/>
                  <a:gd name="connsiteY30" fmla="*/ 946150 h 1670840"/>
                  <a:gd name="connsiteX31" fmla="*/ 692150 w 1371600"/>
                  <a:gd name="connsiteY31" fmla="*/ 927100 h 1670840"/>
                  <a:gd name="connsiteX32" fmla="*/ 666750 w 1371600"/>
                  <a:gd name="connsiteY32" fmla="*/ 882650 h 1670840"/>
                  <a:gd name="connsiteX33" fmla="*/ 647700 w 1371600"/>
                  <a:gd name="connsiteY33" fmla="*/ 863600 h 1670840"/>
                  <a:gd name="connsiteX34" fmla="*/ 609600 w 1371600"/>
                  <a:gd name="connsiteY34" fmla="*/ 850900 h 1670840"/>
                  <a:gd name="connsiteX35" fmla="*/ 565150 w 1371600"/>
                  <a:gd name="connsiteY35" fmla="*/ 806450 h 1670840"/>
                  <a:gd name="connsiteX36" fmla="*/ 514350 w 1371600"/>
                  <a:gd name="connsiteY36" fmla="*/ 762000 h 1670840"/>
                  <a:gd name="connsiteX37" fmla="*/ 495300 w 1371600"/>
                  <a:gd name="connsiteY37" fmla="*/ 749300 h 1670840"/>
                  <a:gd name="connsiteX38" fmla="*/ 488950 w 1371600"/>
                  <a:gd name="connsiteY38" fmla="*/ 711200 h 1670840"/>
                  <a:gd name="connsiteX39" fmla="*/ 508000 w 1371600"/>
                  <a:gd name="connsiteY39" fmla="*/ 704850 h 1670840"/>
                  <a:gd name="connsiteX40" fmla="*/ 539750 w 1371600"/>
                  <a:gd name="connsiteY40" fmla="*/ 673100 h 1670840"/>
                  <a:gd name="connsiteX41" fmla="*/ 577850 w 1371600"/>
                  <a:gd name="connsiteY41" fmla="*/ 647700 h 1670840"/>
                  <a:gd name="connsiteX42" fmla="*/ 584200 w 1371600"/>
                  <a:gd name="connsiteY42" fmla="*/ 622300 h 1670840"/>
                  <a:gd name="connsiteX43" fmla="*/ 577850 w 1371600"/>
                  <a:gd name="connsiteY43" fmla="*/ 590550 h 1670840"/>
                  <a:gd name="connsiteX44" fmla="*/ 558800 w 1371600"/>
                  <a:gd name="connsiteY44" fmla="*/ 546100 h 1670840"/>
                  <a:gd name="connsiteX45" fmla="*/ 520700 w 1371600"/>
                  <a:gd name="connsiteY45" fmla="*/ 520700 h 1670840"/>
                  <a:gd name="connsiteX46" fmla="*/ 501650 w 1371600"/>
                  <a:gd name="connsiteY46" fmla="*/ 508000 h 1670840"/>
                  <a:gd name="connsiteX47" fmla="*/ 488950 w 1371600"/>
                  <a:gd name="connsiteY47" fmla="*/ 488950 h 1670840"/>
                  <a:gd name="connsiteX48" fmla="*/ 469900 w 1371600"/>
                  <a:gd name="connsiteY48" fmla="*/ 482600 h 1670840"/>
                  <a:gd name="connsiteX49" fmla="*/ 450850 w 1371600"/>
                  <a:gd name="connsiteY49" fmla="*/ 469900 h 1670840"/>
                  <a:gd name="connsiteX50" fmla="*/ 431800 w 1371600"/>
                  <a:gd name="connsiteY50" fmla="*/ 463550 h 1670840"/>
                  <a:gd name="connsiteX51" fmla="*/ 412750 w 1371600"/>
                  <a:gd name="connsiteY51" fmla="*/ 450850 h 1670840"/>
                  <a:gd name="connsiteX52" fmla="*/ 393700 w 1371600"/>
                  <a:gd name="connsiteY52" fmla="*/ 444500 h 1670840"/>
                  <a:gd name="connsiteX53" fmla="*/ 374650 w 1371600"/>
                  <a:gd name="connsiteY53" fmla="*/ 431800 h 1670840"/>
                  <a:gd name="connsiteX54" fmla="*/ 349250 w 1371600"/>
                  <a:gd name="connsiteY54" fmla="*/ 425450 h 1670840"/>
                  <a:gd name="connsiteX55" fmla="*/ 330200 w 1371600"/>
                  <a:gd name="connsiteY55" fmla="*/ 419100 h 1670840"/>
                  <a:gd name="connsiteX56" fmla="*/ 311150 w 1371600"/>
                  <a:gd name="connsiteY56" fmla="*/ 400050 h 1670840"/>
                  <a:gd name="connsiteX57" fmla="*/ 292100 w 1371600"/>
                  <a:gd name="connsiteY57" fmla="*/ 114300 h 1670840"/>
                  <a:gd name="connsiteX58" fmla="*/ 254000 w 1371600"/>
                  <a:gd name="connsiteY58" fmla="*/ 101600 h 1670840"/>
                  <a:gd name="connsiteX59" fmla="*/ 215900 w 1371600"/>
                  <a:gd name="connsiteY59" fmla="*/ 82550 h 1670840"/>
                  <a:gd name="connsiteX60" fmla="*/ 152400 w 1371600"/>
                  <a:gd name="connsiteY60" fmla="*/ 63500 h 1670840"/>
                  <a:gd name="connsiteX61" fmla="*/ 114300 w 1371600"/>
                  <a:gd name="connsiteY61" fmla="*/ 38100 h 1670840"/>
                  <a:gd name="connsiteX62" fmla="*/ 95250 w 1371600"/>
                  <a:gd name="connsiteY62" fmla="*/ 25400 h 1670840"/>
                  <a:gd name="connsiteX63" fmla="*/ 57150 w 1371600"/>
                  <a:gd name="connsiteY63" fmla="*/ 12700 h 1670840"/>
                  <a:gd name="connsiteX64" fmla="*/ 0 w 1371600"/>
                  <a:gd name="connsiteY64" fmla="*/ 0 h 16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371600" h="1670840">
                    <a:moveTo>
                      <a:pt x="1371600" y="1670050"/>
                    </a:moveTo>
                    <a:cubicBezTo>
                      <a:pt x="1333500" y="1667933"/>
                      <a:pt x="1294785" y="1670840"/>
                      <a:pt x="1257300" y="1663700"/>
                    </a:cubicBezTo>
                    <a:cubicBezTo>
                      <a:pt x="1248478" y="1662020"/>
                      <a:pt x="1245149" y="1650399"/>
                      <a:pt x="1238250" y="1644650"/>
                    </a:cubicBezTo>
                    <a:cubicBezTo>
                      <a:pt x="1232387" y="1639764"/>
                      <a:pt x="1225550" y="1636183"/>
                      <a:pt x="1219200" y="1631950"/>
                    </a:cubicBezTo>
                    <a:cubicBezTo>
                      <a:pt x="1214967" y="1625600"/>
                      <a:pt x="1209600" y="1619874"/>
                      <a:pt x="1206500" y="1612900"/>
                    </a:cubicBezTo>
                    <a:cubicBezTo>
                      <a:pt x="1196440" y="1590264"/>
                      <a:pt x="1198345" y="1572995"/>
                      <a:pt x="1181100" y="1555750"/>
                    </a:cubicBezTo>
                    <a:cubicBezTo>
                      <a:pt x="1175704" y="1550354"/>
                      <a:pt x="1168400" y="1547283"/>
                      <a:pt x="1162050" y="1543050"/>
                    </a:cubicBezTo>
                    <a:cubicBezTo>
                      <a:pt x="1157817" y="1536700"/>
                      <a:pt x="1155309" y="1528768"/>
                      <a:pt x="1149350" y="1524000"/>
                    </a:cubicBezTo>
                    <a:cubicBezTo>
                      <a:pt x="1144123" y="1519819"/>
                      <a:pt x="1135033" y="1522383"/>
                      <a:pt x="1130300" y="1517650"/>
                    </a:cubicBezTo>
                    <a:cubicBezTo>
                      <a:pt x="1125567" y="1512917"/>
                      <a:pt x="1126943" y="1504587"/>
                      <a:pt x="1123950" y="1498600"/>
                    </a:cubicBezTo>
                    <a:cubicBezTo>
                      <a:pt x="1120537" y="1491774"/>
                      <a:pt x="1114663" y="1486376"/>
                      <a:pt x="1111250" y="1479550"/>
                    </a:cubicBezTo>
                    <a:cubicBezTo>
                      <a:pt x="1100921" y="1458892"/>
                      <a:pt x="1110398" y="1459648"/>
                      <a:pt x="1092200" y="1441450"/>
                    </a:cubicBezTo>
                    <a:cubicBezTo>
                      <a:pt x="1086804" y="1436054"/>
                      <a:pt x="1079500" y="1432983"/>
                      <a:pt x="1073150" y="1428750"/>
                    </a:cubicBezTo>
                    <a:cubicBezTo>
                      <a:pt x="1039283" y="1377950"/>
                      <a:pt x="1083733" y="1439333"/>
                      <a:pt x="1041400" y="1397000"/>
                    </a:cubicBezTo>
                    <a:cubicBezTo>
                      <a:pt x="1036004" y="1391604"/>
                      <a:pt x="1034659" y="1382718"/>
                      <a:pt x="1028700" y="1377950"/>
                    </a:cubicBezTo>
                    <a:cubicBezTo>
                      <a:pt x="1023473" y="1373769"/>
                      <a:pt x="1015637" y="1374593"/>
                      <a:pt x="1009650" y="1371600"/>
                    </a:cubicBezTo>
                    <a:cubicBezTo>
                      <a:pt x="1002824" y="1368187"/>
                      <a:pt x="996950" y="1363133"/>
                      <a:pt x="990600" y="1358900"/>
                    </a:cubicBezTo>
                    <a:lnTo>
                      <a:pt x="977900" y="1320800"/>
                    </a:lnTo>
                    <a:lnTo>
                      <a:pt x="971550" y="1301750"/>
                    </a:lnTo>
                    <a:cubicBezTo>
                      <a:pt x="969433" y="1278467"/>
                      <a:pt x="971797" y="1254329"/>
                      <a:pt x="965200" y="1231900"/>
                    </a:cubicBezTo>
                    <a:cubicBezTo>
                      <a:pt x="960893" y="1217257"/>
                      <a:pt x="944627" y="1208280"/>
                      <a:pt x="939800" y="1193800"/>
                    </a:cubicBezTo>
                    <a:cubicBezTo>
                      <a:pt x="937683" y="1187450"/>
                      <a:pt x="936443" y="1180737"/>
                      <a:pt x="933450" y="1174750"/>
                    </a:cubicBezTo>
                    <a:cubicBezTo>
                      <a:pt x="930037" y="1167924"/>
                      <a:pt x="926493" y="1160726"/>
                      <a:pt x="920750" y="1155700"/>
                    </a:cubicBezTo>
                    <a:cubicBezTo>
                      <a:pt x="909263" y="1145649"/>
                      <a:pt x="882650" y="1130300"/>
                      <a:pt x="882650" y="1130300"/>
                    </a:cubicBezTo>
                    <a:cubicBezTo>
                      <a:pt x="871473" y="1096770"/>
                      <a:pt x="881869" y="1114963"/>
                      <a:pt x="838200" y="1085850"/>
                    </a:cubicBezTo>
                    <a:lnTo>
                      <a:pt x="819150" y="1073150"/>
                    </a:lnTo>
                    <a:cubicBezTo>
                      <a:pt x="814917" y="1066800"/>
                      <a:pt x="812193" y="1059126"/>
                      <a:pt x="806450" y="1054100"/>
                    </a:cubicBezTo>
                    <a:cubicBezTo>
                      <a:pt x="794963" y="1044049"/>
                      <a:pt x="768350" y="1028700"/>
                      <a:pt x="768350" y="1028700"/>
                    </a:cubicBezTo>
                    <a:cubicBezTo>
                      <a:pt x="759883" y="1016000"/>
                      <a:pt x="747777" y="1005080"/>
                      <a:pt x="742950" y="990600"/>
                    </a:cubicBezTo>
                    <a:cubicBezTo>
                      <a:pt x="740833" y="984250"/>
                      <a:pt x="741333" y="976283"/>
                      <a:pt x="736600" y="971550"/>
                    </a:cubicBezTo>
                    <a:cubicBezTo>
                      <a:pt x="725807" y="960757"/>
                      <a:pt x="698500" y="946150"/>
                      <a:pt x="698500" y="946150"/>
                    </a:cubicBezTo>
                    <a:cubicBezTo>
                      <a:pt x="696383" y="939800"/>
                      <a:pt x="694787" y="933252"/>
                      <a:pt x="692150" y="927100"/>
                    </a:cubicBezTo>
                    <a:cubicBezTo>
                      <a:pt x="686670" y="914313"/>
                      <a:pt x="676128" y="893904"/>
                      <a:pt x="666750" y="882650"/>
                    </a:cubicBezTo>
                    <a:cubicBezTo>
                      <a:pt x="661001" y="875751"/>
                      <a:pt x="655550" y="867961"/>
                      <a:pt x="647700" y="863600"/>
                    </a:cubicBezTo>
                    <a:cubicBezTo>
                      <a:pt x="635998" y="857099"/>
                      <a:pt x="609600" y="850900"/>
                      <a:pt x="609600" y="850900"/>
                    </a:cubicBezTo>
                    <a:cubicBezTo>
                      <a:pt x="580487" y="807231"/>
                      <a:pt x="598680" y="817627"/>
                      <a:pt x="565150" y="806450"/>
                    </a:cubicBezTo>
                    <a:cubicBezTo>
                      <a:pt x="543983" y="774700"/>
                      <a:pt x="558800" y="791633"/>
                      <a:pt x="514350" y="762000"/>
                    </a:cubicBezTo>
                    <a:lnTo>
                      <a:pt x="495300" y="749300"/>
                    </a:lnTo>
                    <a:cubicBezTo>
                      <a:pt x="486881" y="736671"/>
                      <a:pt x="473176" y="726974"/>
                      <a:pt x="488950" y="711200"/>
                    </a:cubicBezTo>
                    <a:cubicBezTo>
                      <a:pt x="493683" y="706467"/>
                      <a:pt x="501650" y="706967"/>
                      <a:pt x="508000" y="704850"/>
                    </a:cubicBezTo>
                    <a:cubicBezTo>
                      <a:pt x="531283" y="669925"/>
                      <a:pt x="508000" y="699558"/>
                      <a:pt x="539750" y="673100"/>
                    </a:cubicBezTo>
                    <a:cubicBezTo>
                      <a:pt x="571461" y="646674"/>
                      <a:pt x="544372" y="658859"/>
                      <a:pt x="577850" y="647700"/>
                    </a:cubicBezTo>
                    <a:cubicBezTo>
                      <a:pt x="579967" y="639233"/>
                      <a:pt x="584200" y="631027"/>
                      <a:pt x="584200" y="622300"/>
                    </a:cubicBezTo>
                    <a:cubicBezTo>
                      <a:pt x="584200" y="611507"/>
                      <a:pt x="580191" y="601086"/>
                      <a:pt x="577850" y="590550"/>
                    </a:cubicBezTo>
                    <a:cubicBezTo>
                      <a:pt x="574239" y="574299"/>
                      <a:pt x="572328" y="557937"/>
                      <a:pt x="558800" y="546100"/>
                    </a:cubicBezTo>
                    <a:cubicBezTo>
                      <a:pt x="547313" y="536049"/>
                      <a:pt x="533400" y="529167"/>
                      <a:pt x="520700" y="520700"/>
                    </a:cubicBezTo>
                    <a:lnTo>
                      <a:pt x="501650" y="508000"/>
                    </a:lnTo>
                    <a:cubicBezTo>
                      <a:pt x="497417" y="501650"/>
                      <a:pt x="494909" y="493718"/>
                      <a:pt x="488950" y="488950"/>
                    </a:cubicBezTo>
                    <a:cubicBezTo>
                      <a:pt x="483723" y="484769"/>
                      <a:pt x="475887" y="485593"/>
                      <a:pt x="469900" y="482600"/>
                    </a:cubicBezTo>
                    <a:cubicBezTo>
                      <a:pt x="463074" y="479187"/>
                      <a:pt x="457676" y="473313"/>
                      <a:pt x="450850" y="469900"/>
                    </a:cubicBezTo>
                    <a:cubicBezTo>
                      <a:pt x="444863" y="466907"/>
                      <a:pt x="437787" y="466543"/>
                      <a:pt x="431800" y="463550"/>
                    </a:cubicBezTo>
                    <a:cubicBezTo>
                      <a:pt x="424974" y="460137"/>
                      <a:pt x="419576" y="454263"/>
                      <a:pt x="412750" y="450850"/>
                    </a:cubicBezTo>
                    <a:cubicBezTo>
                      <a:pt x="406763" y="447857"/>
                      <a:pt x="399687" y="447493"/>
                      <a:pt x="393700" y="444500"/>
                    </a:cubicBezTo>
                    <a:cubicBezTo>
                      <a:pt x="386874" y="441087"/>
                      <a:pt x="381665" y="434806"/>
                      <a:pt x="374650" y="431800"/>
                    </a:cubicBezTo>
                    <a:cubicBezTo>
                      <a:pt x="366628" y="428362"/>
                      <a:pt x="357641" y="427848"/>
                      <a:pt x="349250" y="425450"/>
                    </a:cubicBezTo>
                    <a:cubicBezTo>
                      <a:pt x="342814" y="423611"/>
                      <a:pt x="336550" y="421217"/>
                      <a:pt x="330200" y="419100"/>
                    </a:cubicBezTo>
                    <a:cubicBezTo>
                      <a:pt x="323850" y="412750"/>
                      <a:pt x="316899" y="406949"/>
                      <a:pt x="311150" y="400050"/>
                    </a:cubicBezTo>
                    <a:cubicBezTo>
                      <a:pt x="248846" y="325285"/>
                      <a:pt x="301867" y="175691"/>
                      <a:pt x="292100" y="114300"/>
                    </a:cubicBezTo>
                    <a:cubicBezTo>
                      <a:pt x="289997" y="101079"/>
                      <a:pt x="265139" y="109026"/>
                      <a:pt x="254000" y="101600"/>
                    </a:cubicBezTo>
                    <a:cubicBezTo>
                      <a:pt x="233128" y="87685"/>
                      <a:pt x="238904" y="89123"/>
                      <a:pt x="215900" y="82550"/>
                    </a:cubicBezTo>
                    <a:cubicBezTo>
                      <a:pt x="200370" y="78113"/>
                      <a:pt x="163718" y="71045"/>
                      <a:pt x="152400" y="63500"/>
                    </a:cubicBezTo>
                    <a:lnTo>
                      <a:pt x="114300" y="38100"/>
                    </a:lnTo>
                    <a:cubicBezTo>
                      <a:pt x="107950" y="33867"/>
                      <a:pt x="102490" y="27813"/>
                      <a:pt x="95250" y="25400"/>
                    </a:cubicBezTo>
                    <a:cubicBezTo>
                      <a:pt x="82550" y="21167"/>
                      <a:pt x="70402" y="14593"/>
                      <a:pt x="57150" y="12700"/>
                    </a:cubicBezTo>
                    <a:cubicBezTo>
                      <a:pt x="8015" y="5681"/>
                      <a:pt x="26087" y="13043"/>
                      <a:pt x="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47" name="46 Forma libre"/>
            <p:cNvSpPr/>
            <p:nvPr/>
          </p:nvSpPr>
          <p:spPr>
            <a:xfrm>
              <a:off x="2309813" y="3497263"/>
              <a:ext cx="444500" cy="355600"/>
            </a:xfrm>
            <a:custGeom>
              <a:avLst/>
              <a:gdLst>
                <a:gd name="connsiteX0" fmla="*/ 0 w 445324"/>
                <a:gd name="connsiteY0" fmla="*/ 0 h 356260"/>
                <a:gd name="connsiteX1" fmla="*/ 11875 w 445324"/>
                <a:gd name="connsiteY1" fmla="*/ 23751 h 356260"/>
                <a:gd name="connsiteX2" fmla="*/ 23750 w 445324"/>
                <a:gd name="connsiteY2" fmla="*/ 41564 h 356260"/>
                <a:gd name="connsiteX3" fmla="*/ 29688 w 445324"/>
                <a:gd name="connsiteY3" fmla="*/ 77190 h 356260"/>
                <a:gd name="connsiteX4" fmla="*/ 41563 w 445324"/>
                <a:gd name="connsiteY4" fmla="*/ 118753 h 356260"/>
                <a:gd name="connsiteX5" fmla="*/ 53439 w 445324"/>
                <a:gd name="connsiteY5" fmla="*/ 136566 h 356260"/>
                <a:gd name="connsiteX6" fmla="*/ 201880 w 445324"/>
                <a:gd name="connsiteY6" fmla="*/ 166255 h 356260"/>
                <a:gd name="connsiteX7" fmla="*/ 207818 w 445324"/>
                <a:gd name="connsiteY7" fmla="*/ 207818 h 356260"/>
                <a:gd name="connsiteX8" fmla="*/ 225631 w 445324"/>
                <a:gd name="connsiteY8" fmla="*/ 213756 h 356260"/>
                <a:gd name="connsiteX9" fmla="*/ 302820 w 445324"/>
                <a:gd name="connsiteY9" fmla="*/ 219694 h 356260"/>
                <a:gd name="connsiteX10" fmla="*/ 326571 w 445324"/>
                <a:gd name="connsiteY10" fmla="*/ 225631 h 356260"/>
                <a:gd name="connsiteX11" fmla="*/ 356259 w 445324"/>
                <a:gd name="connsiteY11" fmla="*/ 231569 h 356260"/>
                <a:gd name="connsiteX12" fmla="*/ 374072 w 445324"/>
                <a:gd name="connsiteY12" fmla="*/ 237507 h 356260"/>
                <a:gd name="connsiteX13" fmla="*/ 421574 w 445324"/>
                <a:gd name="connsiteY13" fmla="*/ 308759 h 356260"/>
                <a:gd name="connsiteX14" fmla="*/ 433449 w 445324"/>
                <a:gd name="connsiteY14" fmla="*/ 326572 h 356260"/>
                <a:gd name="connsiteX15" fmla="*/ 445324 w 445324"/>
                <a:gd name="connsiteY15" fmla="*/ 356260 h 35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324" h="356260">
                  <a:moveTo>
                    <a:pt x="0" y="0"/>
                  </a:moveTo>
                  <a:cubicBezTo>
                    <a:pt x="3958" y="7917"/>
                    <a:pt x="7484" y="16066"/>
                    <a:pt x="11875" y="23751"/>
                  </a:cubicBezTo>
                  <a:cubicBezTo>
                    <a:pt x="15415" y="29947"/>
                    <a:pt x="21493" y="34794"/>
                    <a:pt x="23750" y="41564"/>
                  </a:cubicBezTo>
                  <a:cubicBezTo>
                    <a:pt x="27557" y="52985"/>
                    <a:pt x="27327" y="65385"/>
                    <a:pt x="29688" y="77190"/>
                  </a:cubicBezTo>
                  <a:cubicBezTo>
                    <a:pt x="30955" y="83525"/>
                    <a:pt x="37793" y="111212"/>
                    <a:pt x="41563" y="118753"/>
                  </a:cubicBezTo>
                  <a:cubicBezTo>
                    <a:pt x="44754" y="125136"/>
                    <a:pt x="49480" y="130628"/>
                    <a:pt x="53439" y="136566"/>
                  </a:cubicBezTo>
                  <a:cubicBezTo>
                    <a:pt x="72861" y="214264"/>
                    <a:pt x="39829" y="114399"/>
                    <a:pt x="201880" y="166255"/>
                  </a:cubicBezTo>
                  <a:cubicBezTo>
                    <a:pt x="215209" y="170520"/>
                    <a:pt x="201559" y="195301"/>
                    <a:pt x="207818" y="207818"/>
                  </a:cubicBezTo>
                  <a:cubicBezTo>
                    <a:pt x="210617" y="213416"/>
                    <a:pt x="219420" y="212980"/>
                    <a:pt x="225631" y="213756"/>
                  </a:cubicBezTo>
                  <a:cubicBezTo>
                    <a:pt x="251237" y="216957"/>
                    <a:pt x="277090" y="217715"/>
                    <a:pt x="302820" y="219694"/>
                  </a:cubicBezTo>
                  <a:cubicBezTo>
                    <a:pt x="310737" y="221673"/>
                    <a:pt x="318605" y="223861"/>
                    <a:pt x="326571" y="225631"/>
                  </a:cubicBezTo>
                  <a:cubicBezTo>
                    <a:pt x="336423" y="227820"/>
                    <a:pt x="346468" y="229121"/>
                    <a:pt x="356259" y="231569"/>
                  </a:cubicBezTo>
                  <a:cubicBezTo>
                    <a:pt x="362331" y="233087"/>
                    <a:pt x="368134" y="235528"/>
                    <a:pt x="374072" y="237507"/>
                  </a:cubicBezTo>
                  <a:lnTo>
                    <a:pt x="421574" y="308759"/>
                  </a:lnTo>
                  <a:cubicBezTo>
                    <a:pt x="425532" y="314697"/>
                    <a:pt x="431192" y="319802"/>
                    <a:pt x="433449" y="326572"/>
                  </a:cubicBezTo>
                  <a:cubicBezTo>
                    <a:pt x="440787" y="348583"/>
                    <a:pt x="436588" y="338787"/>
                    <a:pt x="445324" y="35626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8" name="47 Forma libre"/>
            <p:cNvSpPr/>
            <p:nvPr/>
          </p:nvSpPr>
          <p:spPr>
            <a:xfrm>
              <a:off x="5830888" y="5432425"/>
              <a:ext cx="160337" cy="457200"/>
            </a:xfrm>
            <a:custGeom>
              <a:avLst/>
              <a:gdLst>
                <a:gd name="connsiteX0" fmla="*/ 160317 w 160317"/>
                <a:gd name="connsiteY0" fmla="*/ 457200 h 457200"/>
                <a:gd name="connsiteX1" fmla="*/ 124691 w 160317"/>
                <a:gd name="connsiteY1" fmla="*/ 433449 h 457200"/>
                <a:gd name="connsiteX2" fmla="*/ 100941 w 160317"/>
                <a:gd name="connsiteY2" fmla="*/ 397823 h 457200"/>
                <a:gd name="connsiteX3" fmla="*/ 95003 w 160317"/>
                <a:gd name="connsiteY3" fmla="*/ 320634 h 457200"/>
                <a:gd name="connsiteX4" fmla="*/ 77190 w 160317"/>
                <a:gd name="connsiteY4" fmla="*/ 290945 h 457200"/>
                <a:gd name="connsiteX5" fmla="*/ 53439 w 160317"/>
                <a:gd name="connsiteY5" fmla="*/ 261257 h 457200"/>
                <a:gd name="connsiteX6" fmla="*/ 41564 w 160317"/>
                <a:gd name="connsiteY6" fmla="*/ 225631 h 457200"/>
                <a:gd name="connsiteX7" fmla="*/ 29689 w 160317"/>
                <a:gd name="connsiteY7" fmla="*/ 207818 h 457200"/>
                <a:gd name="connsiteX8" fmla="*/ 23751 w 160317"/>
                <a:gd name="connsiteY8" fmla="*/ 190005 h 457200"/>
                <a:gd name="connsiteX9" fmla="*/ 11876 w 160317"/>
                <a:gd name="connsiteY9" fmla="*/ 172192 h 457200"/>
                <a:gd name="connsiteX10" fmla="*/ 0 w 160317"/>
                <a:gd name="connsiteY10" fmla="*/ 136566 h 457200"/>
                <a:gd name="connsiteX11" fmla="*/ 5938 w 160317"/>
                <a:gd name="connsiteY11" fmla="*/ 65314 h 457200"/>
                <a:gd name="connsiteX12" fmla="*/ 23751 w 160317"/>
                <a:gd name="connsiteY12" fmla="*/ 29688 h 457200"/>
                <a:gd name="connsiteX13" fmla="*/ 23751 w 160317"/>
                <a:gd name="connsiteY13"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317" h="457200">
                  <a:moveTo>
                    <a:pt x="160317" y="457200"/>
                  </a:moveTo>
                  <a:cubicBezTo>
                    <a:pt x="148442" y="449283"/>
                    <a:pt x="132608" y="445324"/>
                    <a:pt x="124691" y="433449"/>
                  </a:cubicBezTo>
                  <a:lnTo>
                    <a:pt x="100941" y="397823"/>
                  </a:lnTo>
                  <a:cubicBezTo>
                    <a:pt x="98962" y="372093"/>
                    <a:pt x="98204" y="346240"/>
                    <a:pt x="95003" y="320634"/>
                  </a:cubicBezTo>
                  <a:cubicBezTo>
                    <a:pt x="92330" y="299249"/>
                    <a:pt x="88987" y="305691"/>
                    <a:pt x="77190" y="290945"/>
                  </a:cubicBezTo>
                  <a:cubicBezTo>
                    <a:pt x="47234" y="253499"/>
                    <a:pt x="82110" y="289928"/>
                    <a:pt x="53439" y="261257"/>
                  </a:cubicBezTo>
                  <a:cubicBezTo>
                    <a:pt x="49481" y="249382"/>
                    <a:pt x="48507" y="236046"/>
                    <a:pt x="41564" y="225631"/>
                  </a:cubicBezTo>
                  <a:cubicBezTo>
                    <a:pt x="37606" y="219693"/>
                    <a:pt x="32880" y="214201"/>
                    <a:pt x="29689" y="207818"/>
                  </a:cubicBezTo>
                  <a:cubicBezTo>
                    <a:pt x="26890" y="202220"/>
                    <a:pt x="26550" y="195603"/>
                    <a:pt x="23751" y="190005"/>
                  </a:cubicBezTo>
                  <a:cubicBezTo>
                    <a:pt x="20560" y="183622"/>
                    <a:pt x="14774" y="178713"/>
                    <a:pt x="11876" y="172192"/>
                  </a:cubicBezTo>
                  <a:cubicBezTo>
                    <a:pt x="6792" y="160753"/>
                    <a:pt x="0" y="136566"/>
                    <a:pt x="0" y="136566"/>
                  </a:cubicBezTo>
                  <a:cubicBezTo>
                    <a:pt x="1979" y="112815"/>
                    <a:pt x="2788" y="88938"/>
                    <a:pt x="5938" y="65314"/>
                  </a:cubicBezTo>
                  <a:cubicBezTo>
                    <a:pt x="13212" y="10765"/>
                    <a:pt x="9454" y="86875"/>
                    <a:pt x="23751" y="29688"/>
                  </a:cubicBezTo>
                  <a:cubicBezTo>
                    <a:pt x="26151" y="20087"/>
                    <a:pt x="23751" y="9896"/>
                    <a:pt x="23751"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9" name="48 Forma libre"/>
            <p:cNvSpPr/>
            <p:nvPr/>
          </p:nvSpPr>
          <p:spPr>
            <a:xfrm>
              <a:off x="4349750" y="4910138"/>
              <a:ext cx="228600" cy="350837"/>
            </a:xfrm>
            <a:custGeom>
              <a:avLst/>
              <a:gdLst>
                <a:gd name="connsiteX0" fmla="*/ 228212 w 228212"/>
                <a:gd name="connsiteY0" fmla="*/ 350577 h 350577"/>
                <a:gd name="connsiteX1" fmla="*/ 186648 w 228212"/>
                <a:gd name="connsiteY1" fmla="*/ 332764 h 350577"/>
                <a:gd name="connsiteX2" fmla="*/ 180710 w 228212"/>
                <a:gd name="connsiteY2" fmla="*/ 314951 h 350577"/>
                <a:gd name="connsiteX3" fmla="*/ 151022 w 228212"/>
                <a:gd name="connsiteY3" fmla="*/ 285263 h 350577"/>
                <a:gd name="connsiteX4" fmla="*/ 156960 w 228212"/>
                <a:gd name="connsiteY4" fmla="*/ 255574 h 350577"/>
                <a:gd name="connsiteX5" fmla="*/ 162897 w 228212"/>
                <a:gd name="connsiteY5" fmla="*/ 172447 h 350577"/>
                <a:gd name="connsiteX6" fmla="*/ 145084 w 228212"/>
                <a:gd name="connsiteY6" fmla="*/ 166509 h 350577"/>
                <a:gd name="connsiteX7" fmla="*/ 115396 w 228212"/>
                <a:gd name="connsiteY7" fmla="*/ 136821 h 350577"/>
                <a:gd name="connsiteX8" fmla="*/ 103521 w 228212"/>
                <a:gd name="connsiteY8" fmla="*/ 119008 h 350577"/>
                <a:gd name="connsiteX9" fmla="*/ 73832 w 228212"/>
                <a:gd name="connsiteY9" fmla="*/ 89320 h 350577"/>
                <a:gd name="connsiteX10" fmla="*/ 61957 w 228212"/>
                <a:gd name="connsiteY10" fmla="*/ 77444 h 350577"/>
                <a:gd name="connsiteX11" fmla="*/ 44144 w 228212"/>
                <a:gd name="connsiteY11" fmla="*/ 65569 h 350577"/>
                <a:gd name="connsiteX12" fmla="*/ 38206 w 228212"/>
                <a:gd name="connsiteY12" fmla="*/ 47756 h 350577"/>
                <a:gd name="connsiteX13" fmla="*/ 14456 w 228212"/>
                <a:gd name="connsiteY13" fmla="*/ 24005 h 35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212" h="350577">
                  <a:moveTo>
                    <a:pt x="228212" y="350577"/>
                  </a:moveTo>
                  <a:cubicBezTo>
                    <a:pt x="213951" y="347012"/>
                    <a:pt x="196899" y="345577"/>
                    <a:pt x="186648" y="332764"/>
                  </a:cubicBezTo>
                  <a:cubicBezTo>
                    <a:pt x="182738" y="327877"/>
                    <a:pt x="183509" y="320549"/>
                    <a:pt x="180710" y="314951"/>
                  </a:cubicBezTo>
                  <a:cubicBezTo>
                    <a:pt x="170814" y="295158"/>
                    <a:pt x="168836" y="297138"/>
                    <a:pt x="151022" y="285263"/>
                  </a:cubicBezTo>
                  <a:cubicBezTo>
                    <a:pt x="153001" y="275367"/>
                    <a:pt x="153416" y="265024"/>
                    <a:pt x="156960" y="255574"/>
                  </a:cubicBezTo>
                  <a:cubicBezTo>
                    <a:pt x="172986" y="212838"/>
                    <a:pt x="193913" y="265495"/>
                    <a:pt x="162897" y="172447"/>
                  </a:cubicBezTo>
                  <a:cubicBezTo>
                    <a:pt x="160918" y="166509"/>
                    <a:pt x="151022" y="168488"/>
                    <a:pt x="145084" y="166509"/>
                  </a:cubicBezTo>
                  <a:cubicBezTo>
                    <a:pt x="113417" y="119008"/>
                    <a:pt x="154980" y="176405"/>
                    <a:pt x="115396" y="136821"/>
                  </a:cubicBezTo>
                  <a:cubicBezTo>
                    <a:pt x="110350" y="131775"/>
                    <a:pt x="108220" y="124378"/>
                    <a:pt x="103521" y="119008"/>
                  </a:cubicBezTo>
                  <a:cubicBezTo>
                    <a:pt x="94305" y="108476"/>
                    <a:pt x="83728" y="99216"/>
                    <a:pt x="73832" y="89320"/>
                  </a:cubicBezTo>
                  <a:cubicBezTo>
                    <a:pt x="69873" y="85361"/>
                    <a:pt x="66615" y="80549"/>
                    <a:pt x="61957" y="77444"/>
                  </a:cubicBezTo>
                  <a:lnTo>
                    <a:pt x="44144" y="65569"/>
                  </a:lnTo>
                  <a:cubicBezTo>
                    <a:pt x="42165" y="59631"/>
                    <a:pt x="42116" y="52643"/>
                    <a:pt x="38206" y="47756"/>
                  </a:cubicBezTo>
                  <a:cubicBezTo>
                    <a:pt x="0" y="0"/>
                    <a:pt x="33947" y="62994"/>
                    <a:pt x="14456" y="24005"/>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0" name="49 Forma libre"/>
            <p:cNvSpPr/>
            <p:nvPr/>
          </p:nvSpPr>
          <p:spPr>
            <a:xfrm>
              <a:off x="4459288" y="5427663"/>
              <a:ext cx="65087" cy="379412"/>
            </a:xfrm>
            <a:custGeom>
              <a:avLst/>
              <a:gdLst>
                <a:gd name="connsiteX0" fmla="*/ 0 w 65945"/>
                <a:gd name="connsiteY0" fmla="*/ 0 h 380011"/>
                <a:gd name="connsiteX1" fmla="*/ 29689 w 65945"/>
                <a:gd name="connsiteY1" fmla="*/ 5938 h 380011"/>
                <a:gd name="connsiteX2" fmla="*/ 35626 w 65945"/>
                <a:gd name="connsiteY2" fmla="*/ 23751 h 380011"/>
                <a:gd name="connsiteX3" fmla="*/ 41564 w 65945"/>
                <a:gd name="connsiteY3" fmla="*/ 53439 h 380011"/>
                <a:gd name="connsiteX4" fmla="*/ 65315 w 65945"/>
                <a:gd name="connsiteY4" fmla="*/ 77190 h 380011"/>
                <a:gd name="connsiteX5" fmla="*/ 59377 w 65945"/>
                <a:gd name="connsiteY5" fmla="*/ 154380 h 380011"/>
                <a:gd name="connsiteX6" fmla="*/ 35626 w 65945"/>
                <a:gd name="connsiteY6" fmla="*/ 190006 h 380011"/>
                <a:gd name="connsiteX7" fmla="*/ 41564 w 65945"/>
                <a:gd name="connsiteY7" fmla="*/ 380011 h 38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45" h="380011">
                  <a:moveTo>
                    <a:pt x="0" y="0"/>
                  </a:moveTo>
                  <a:cubicBezTo>
                    <a:pt x="9896" y="1979"/>
                    <a:pt x="21292" y="340"/>
                    <a:pt x="29689" y="5938"/>
                  </a:cubicBezTo>
                  <a:cubicBezTo>
                    <a:pt x="34897" y="9410"/>
                    <a:pt x="34108" y="17679"/>
                    <a:pt x="35626" y="23751"/>
                  </a:cubicBezTo>
                  <a:cubicBezTo>
                    <a:pt x="38074" y="33542"/>
                    <a:pt x="36663" y="44617"/>
                    <a:pt x="41564" y="53439"/>
                  </a:cubicBezTo>
                  <a:cubicBezTo>
                    <a:pt x="47002" y="63226"/>
                    <a:pt x="65315" y="77190"/>
                    <a:pt x="65315" y="77190"/>
                  </a:cubicBezTo>
                  <a:cubicBezTo>
                    <a:pt x="63336" y="102920"/>
                    <a:pt x="65945" y="129424"/>
                    <a:pt x="59377" y="154380"/>
                  </a:cubicBezTo>
                  <a:cubicBezTo>
                    <a:pt x="55745" y="168182"/>
                    <a:pt x="35626" y="190006"/>
                    <a:pt x="35626" y="190006"/>
                  </a:cubicBezTo>
                  <a:cubicBezTo>
                    <a:pt x="43539" y="316614"/>
                    <a:pt x="41564" y="253279"/>
                    <a:pt x="41564" y="380011"/>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1" name="50 Forma libre"/>
            <p:cNvSpPr/>
            <p:nvPr/>
          </p:nvSpPr>
          <p:spPr>
            <a:xfrm>
              <a:off x="5219700" y="5480050"/>
              <a:ext cx="141288" cy="338138"/>
            </a:xfrm>
            <a:custGeom>
              <a:avLst/>
              <a:gdLst>
                <a:gd name="connsiteX0" fmla="*/ 0 w 141924"/>
                <a:gd name="connsiteY0" fmla="*/ 0 h 338447"/>
                <a:gd name="connsiteX1" fmla="*/ 5938 w 141924"/>
                <a:gd name="connsiteY1" fmla="*/ 17813 h 338447"/>
                <a:gd name="connsiteX2" fmla="*/ 47501 w 141924"/>
                <a:gd name="connsiteY2" fmla="*/ 41564 h 338447"/>
                <a:gd name="connsiteX3" fmla="*/ 71252 w 141924"/>
                <a:gd name="connsiteY3" fmla="*/ 71252 h 338447"/>
                <a:gd name="connsiteX4" fmla="*/ 95003 w 141924"/>
                <a:gd name="connsiteY4" fmla="*/ 118754 h 338447"/>
                <a:gd name="connsiteX5" fmla="*/ 112816 w 141924"/>
                <a:gd name="connsiteY5" fmla="*/ 124691 h 338447"/>
                <a:gd name="connsiteX6" fmla="*/ 130629 w 141924"/>
                <a:gd name="connsiteY6" fmla="*/ 184068 h 338447"/>
                <a:gd name="connsiteX7" fmla="*/ 130629 w 141924"/>
                <a:gd name="connsiteY7" fmla="*/ 279070 h 338447"/>
                <a:gd name="connsiteX8" fmla="*/ 118753 w 141924"/>
                <a:gd name="connsiteY8" fmla="*/ 290946 h 338447"/>
                <a:gd name="connsiteX9" fmla="*/ 71252 w 141924"/>
                <a:gd name="connsiteY9" fmla="*/ 326572 h 338447"/>
                <a:gd name="connsiteX10" fmla="*/ 65314 w 141924"/>
                <a:gd name="connsiteY10" fmla="*/ 338447 h 33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924" h="338447">
                  <a:moveTo>
                    <a:pt x="0" y="0"/>
                  </a:moveTo>
                  <a:cubicBezTo>
                    <a:pt x="1979" y="5938"/>
                    <a:pt x="1931" y="13005"/>
                    <a:pt x="5938" y="17813"/>
                  </a:cubicBezTo>
                  <a:cubicBezTo>
                    <a:pt x="19763" y="34403"/>
                    <a:pt x="29744" y="35644"/>
                    <a:pt x="47501" y="41564"/>
                  </a:cubicBezTo>
                  <a:cubicBezTo>
                    <a:pt x="57373" y="51435"/>
                    <a:pt x="65259" y="57768"/>
                    <a:pt x="71252" y="71252"/>
                  </a:cubicBezTo>
                  <a:cubicBezTo>
                    <a:pt x="79865" y="90631"/>
                    <a:pt x="76526" y="107668"/>
                    <a:pt x="95003" y="118754"/>
                  </a:cubicBezTo>
                  <a:cubicBezTo>
                    <a:pt x="100370" y="121974"/>
                    <a:pt x="106878" y="122712"/>
                    <a:pt x="112816" y="124691"/>
                  </a:cubicBezTo>
                  <a:cubicBezTo>
                    <a:pt x="127272" y="168059"/>
                    <a:pt x="121655" y="148173"/>
                    <a:pt x="130629" y="184068"/>
                  </a:cubicBezTo>
                  <a:cubicBezTo>
                    <a:pt x="134495" y="218863"/>
                    <a:pt x="141924" y="245184"/>
                    <a:pt x="130629" y="279070"/>
                  </a:cubicBezTo>
                  <a:cubicBezTo>
                    <a:pt x="128859" y="284381"/>
                    <a:pt x="123232" y="287587"/>
                    <a:pt x="118753" y="290946"/>
                  </a:cubicBezTo>
                  <a:cubicBezTo>
                    <a:pt x="104708" y="301480"/>
                    <a:pt x="82927" y="311005"/>
                    <a:pt x="71252" y="326572"/>
                  </a:cubicBezTo>
                  <a:cubicBezTo>
                    <a:pt x="68597" y="330113"/>
                    <a:pt x="67293" y="334489"/>
                    <a:pt x="65314" y="338447"/>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2" name="51 Forma libre"/>
            <p:cNvSpPr/>
            <p:nvPr/>
          </p:nvSpPr>
          <p:spPr>
            <a:xfrm>
              <a:off x="6619875" y="4895850"/>
              <a:ext cx="814388" cy="536575"/>
            </a:xfrm>
            <a:custGeom>
              <a:avLst/>
              <a:gdLst>
                <a:gd name="connsiteX0" fmla="*/ 813459 w 813459"/>
                <a:gd name="connsiteY0" fmla="*/ 537396 h 537396"/>
                <a:gd name="connsiteX1" fmla="*/ 795646 w 813459"/>
                <a:gd name="connsiteY1" fmla="*/ 531458 h 537396"/>
                <a:gd name="connsiteX2" fmla="*/ 789709 w 813459"/>
                <a:gd name="connsiteY2" fmla="*/ 507708 h 537396"/>
                <a:gd name="connsiteX3" fmla="*/ 783771 w 813459"/>
                <a:gd name="connsiteY3" fmla="*/ 478019 h 537396"/>
                <a:gd name="connsiteX4" fmla="*/ 760020 w 813459"/>
                <a:gd name="connsiteY4" fmla="*/ 430518 h 537396"/>
                <a:gd name="connsiteX5" fmla="*/ 742207 w 813459"/>
                <a:gd name="connsiteY5" fmla="*/ 418643 h 537396"/>
                <a:gd name="connsiteX6" fmla="*/ 712519 w 813459"/>
                <a:gd name="connsiteY6" fmla="*/ 388954 h 537396"/>
                <a:gd name="connsiteX7" fmla="*/ 694706 w 813459"/>
                <a:gd name="connsiteY7" fmla="*/ 371141 h 537396"/>
                <a:gd name="connsiteX8" fmla="*/ 676893 w 813459"/>
                <a:gd name="connsiteY8" fmla="*/ 365204 h 537396"/>
                <a:gd name="connsiteX9" fmla="*/ 653142 w 813459"/>
                <a:gd name="connsiteY9" fmla="*/ 353329 h 537396"/>
                <a:gd name="connsiteX10" fmla="*/ 641267 w 813459"/>
                <a:gd name="connsiteY10" fmla="*/ 341453 h 537396"/>
                <a:gd name="connsiteX11" fmla="*/ 605641 w 813459"/>
                <a:gd name="connsiteY11" fmla="*/ 329578 h 537396"/>
                <a:gd name="connsiteX12" fmla="*/ 581890 w 813459"/>
                <a:gd name="connsiteY12" fmla="*/ 311765 h 537396"/>
                <a:gd name="connsiteX13" fmla="*/ 558140 w 813459"/>
                <a:gd name="connsiteY13" fmla="*/ 299890 h 537396"/>
                <a:gd name="connsiteX14" fmla="*/ 546264 w 813459"/>
                <a:gd name="connsiteY14" fmla="*/ 288014 h 537396"/>
                <a:gd name="connsiteX15" fmla="*/ 510638 w 813459"/>
                <a:gd name="connsiteY15" fmla="*/ 264264 h 537396"/>
                <a:gd name="connsiteX16" fmla="*/ 463137 w 813459"/>
                <a:gd name="connsiteY16" fmla="*/ 222700 h 537396"/>
                <a:gd name="connsiteX17" fmla="*/ 451262 w 813459"/>
                <a:gd name="connsiteY17" fmla="*/ 204887 h 537396"/>
                <a:gd name="connsiteX18" fmla="*/ 433449 w 813459"/>
                <a:gd name="connsiteY18" fmla="*/ 198949 h 537396"/>
                <a:gd name="connsiteX19" fmla="*/ 415636 w 813459"/>
                <a:gd name="connsiteY19" fmla="*/ 187074 h 537396"/>
                <a:gd name="connsiteX20" fmla="*/ 368135 w 813459"/>
                <a:gd name="connsiteY20" fmla="*/ 157386 h 537396"/>
                <a:gd name="connsiteX21" fmla="*/ 285007 w 813459"/>
                <a:gd name="connsiteY21" fmla="*/ 121760 h 537396"/>
                <a:gd name="connsiteX22" fmla="*/ 249381 w 813459"/>
                <a:gd name="connsiteY22" fmla="*/ 103947 h 537396"/>
                <a:gd name="connsiteX23" fmla="*/ 231568 w 813459"/>
                <a:gd name="connsiteY23" fmla="*/ 98009 h 537396"/>
                <a:gd name="connsiteX24" fmla="*/ 195942 w 813459"/>
                <a:gd name="connsiteY24" fmla="*/ 74258 h 537396"/>
                <a:gd name="connsiteX25" fmla="*/ 148441 w 813459"/>
                <a:gd name="connsiteY25" fmla="*/ 56445 h 537396"/>
                <a:gd name="connsiteX26" fmla="*/ 112815 w 813459"/>
                <a:gd name="connsiteY26" fmla="*/ 44570 h 537396"/>
                <a:gd name="connsiteX27" fmla="*/ 95002 w 813459"/>
                <a:gd name="connsiteY27" fmla="*/ 38632 h 537396"/>
                <a:gd name="connsiteX28" fmla="*/ 53438 w 813459"/>
                <a:gd name="connsiteY28" fmla="*/ 14882 h 537396"/>
                <a:gd name="connsiteX29" fmla="*/ 41563 w 813459"/>
                <a:gd name="connsiteY29" fmla="*/ 3006 h 537396"/>
                <a:gd name="connsiteX30" fmla="*/ 0 w 813459"/>
                <a:gd name="connsiteY30" fmla="*/ 3006 h 53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3459" h="537396">
                  <a:moveTo>
                    <a:pt x="813459" y="537396"/>
                  </a:moveTo>
                  <a:cubicBezTo>
                    <a:pt x="807521" y="535417"/>
                    <a:pt x="799556" y="536345"/>
                    <a:pt x="795646" y="531458"/>
                  </a:cubicBezTo>
                  <a:cubicBezTo>
                    <a:pt x="790548" y="525086"/>
                    <a:pt x="791479" y="515674"/>
                    <a:pt x="789709" y="507708"/>
                  </a:cubicBezTo>
                  <a:cubicBezTo>
                    <a:pt x="787520" y="497856"/>
                    <a:pt x="786426" y="487756"/>
                    <a:pt x="783771" y="478019"/>
                  </a:cubicBezTo>
                  <a:cubicBezTo>
                    <a:pt x="776532" y="451474"/>
                    <a:pt x="777883" y="444808"/>
                    <a:pt x="760020" y="430518"/>
                  </a:cubicBezTo>
                  <a:cubicBezTo>
                    <a:pt x="754448" y="426060"/>
                    <a:pt x="748145" y="422601"/>
                    <a:pt x="742207" y="418643"/>
                  </a:cubicBezTo>
                  <a:cubicBezTo>
                    <a:pt x="720437" y="385987"/>
                    <a:pt x="742206" y="413694"/>
                    <a:pt x="712519" y="388954"/>
                  </a:cubicBezTo>
                  <a:cubicBezTo>
                    <a:pt x="706068" y="383578"/>
                    <a:pt x="701693" y="375799"/>
                    <a:pt x="694706" y="371141"/>
                  </a:cubicBezTo>
                  <a:cubicBezTo>
                    <a:pt x="689498" y="367669"/>
                    <a:pt x="682646" y="367669"/>
                    <a:pt x="676893" y="365204"/>
                  </a:cubicBezTo>
                  <a:cubicBezTo>
                    <a:pt x="668757" y="361717"/>
                    <a:pt x="661059" y="357287"/>
                    <a:pt x="653142" y="353329"/>
                  </a:cubicBezTo>
                  <a:cubicBezTo>
                    <a:pt x="649184" y="349370"/>
                    <a:pt x="646274" y="343957"/>
                    <a:pt x="641267" y="341453"/>
                  </a:cubicBezTo>
                  <a:cubicBezTo>
                    <a:pt x="630071" y="335855"/>
                    <a:pt x="605641" y="329578"/>
                    <a:pt x="605641" y="329578"/>
                  </a:cubicBezTo>
                  <a:cubicBezTo>
                    <a:pt x="597724" y="323640"/>
                    <a:pt x="590282" y="317010"/>
                    <a:pt x="581890" y="311765"/>
                  </a:cubicBezTo>
                  <a:cubicBezTo>
                    <a:pt x="574384" y="307074"/>
                    <a:pt x="565505" y="304800"/>
                    <a:pt x="558140" y="299890"/>
                  </a:cubicBezTo>
                  <a:cubicBezTo>
                    <a:pt x="553482" y="296785"/>
                    <a:pt x="550743" y="291373"/>
                    <a:pt x="546264" y="288014"/>
                  </a:cubicBezTo>
                  <a:cubicBezTo>
                    <a:pt x="534846" y="279451"/>
                    <a:pt x="520730" y="274356"/>
                    <a:pt x="510638" y="264264"/>
                  </a:cubicBezTo>
                  <a:cubicBezTo>
                    <a:pt x="475904" y="229529"/>
                    <a:pt x="492595" y="242338"/>
                    <a:pt x="463137" y="222700"/>
                  </a:cubicBezTo>
                  <a:cubicBezTo>
                    <a:pt x="459179" y="216762"/>
                    <a:pt x="456834" y="209345"/>
                    <a:pt x="451262" y="204887"/>
                  </a:cubicBezTo>
                  <a:cubicBezTo>
                    <a:pt x="446375" y="200977"/>
                    <a:pt x="439047" y="201748"/>
                    <a:pt x="433449" y="198949"/>
                  </a:cubicBezTo>
                  <a:cubicBezTo>
                    <a:pt x="427066" y="195758"/>
                    <a:pt x="421574" y="191032"/>
                    <a:pt x="415636" y="187074"/>
                  </a:cubicBezTo>
                  <a:cubicBezTo>
                    <a:pt x="392789" y="152803"/>
                    <a:pt x="417597" y="182117"/>
                    <a:pt x="368135" y="157386"/>
                  </a:cubicBezTo>
                  <a:cubicBezTo>
                    <a:pt x="309433" y="128035"/>
                    <a:pt x="337430" y="139234"/>
                    <a:pt x="285007" y="121760"/>
                  </a:cubicBezTo>
                  <a:cubicBezTo>
                    <a:pt x="240238" y="106837"/>
                    <a:pt x="295417" y="126965"/>
                    <a:pt x="249381" y="103947"/>
                  </a:cubicBezTo>
                  <a:cubicBezTo>
                    <a:pt x="243783" y="101148"/>
                    <a:pt x="237039" y="101049"/>
                    <a:pt x="231568" y="98009"/>
                  </a:cubicBezTo>
                  <a:cubicBezTo>
                    <a:pt x="219092" y="91078"/>
                    <a:pt x="209482" y="78771"/>
                    <a:pt x="195942" y="74258"/>
                  </a:cubicBezTo>
                  <a:cubicBezTo>
                    <a:pt x="143026" y="56621"/>
                    <a:pt x="226500" y="84831"/>
                    <a:pt x="148441" y="56445"/>
                  </a:cubicBezTo>
                  <a:cubicBezTo>
                    <a:pt x="136677" y="52167"/>
                    <a:pt x="124690" y="48528"/>
                    <a:pt x="112815" y="44570"/>
                  </a:cubicBezTo>
                  <a:cubicBezTo>
                    <a:pt x="106877" y="42591"/>
                    <a:pt x="100600" y="41431"/>
                    <a:pt x="95002" y="38632"/>
                  </a:cubicBezTo>
                  <a:cubicBezTo>
                    <a:pt x="78750" y="30506"/>
                    <a:pt x="67424" y="26071"/>
                    <a:pt x="53438" y="14882"/>
                  </a:cubicBezTo>
                  <a:cubicBezTo>
                    <a:pt x="49067" y="11385"/>
                    <a:pt x="47028" y="4220"/>
                    <a:pt x="41563" y="3006"/>
                  </a:cubicBezTo>
                  <a:cubicBezTo>
                    <a:pt x="28039" y="0"/>
                    <a:pt x="13854" y="3006"/>
                    <a:pt x="0" y="3006"/>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3" name="52 Forma libre"/>
            <p:cNvSpPr/>
            <p:nvPr/>
          </p:nvSpPr>
          <p:spPr>
            <a:xfrm>
              <a:off x="3906838" y="1074738"/>
              <a:ext cx="511175" cy="1354137"/>
            </a:xfrm>
            <a:custGeom>
              <a:avLst/>
              <a:gdLst>
                <a:gd name="connsiteX0" fmla="*/ 0 w 510639"/>
                <a:gd name="connsiteY0" fmla="*/ 0 h 1353787"/>
                <a:gd name="connsiteX1" fmla="*/ 5937 w 510639"/>
                <a:gd name="connsiteY1" fmla="*/ 23751 h 1353787"/>
                <a:gd name="connsiteX2" fmla="*/ 23750 w 510639"/>
                <a:gd name="connsiteY2" fmla="*/ 29688 h 1353787"/>
                <a:gd name="connsiteX3" fmla="*/ 65314 w 510639"/>
                <a:gd name="connsiteY3" fmla="*/ 35626 h 1353787"/>
                <a:gd name="connsiteX4" fmla="*/ 83127 w 510639"/>
                <a:gd name="connsiteY4" fmla="*/ 47501 h 1353787"/>
                <a:gd name="connsiteX5" fmla="*/ 100940 w 510639"/>
                <a:gd name="connsiteY5" fmla="*/ 53439 h 1353787"/>
                <a:gd name="connsiteX6" fmla="*/ 106878 w 510639"/>
                <a:gd name="connsiteY6" fmla="*/ 136566 h 1353787"/>
                <a:gd name="connsiteX7" fmla="*/ 118753 w 510639"/>
                <a:gd name="connsiteY7" fmla="*/ 213756 h 1353787"/>
                <a:gd name="connsiteX8" fmla="*/ 124691 w 510639"/>
                <a:gd name="connsiteY8" fmla="*/ 302821 h 1353787"/>
                <a:gd name="connsiteX9" fmla="*/ 130628 w 510639"/>
                <a:gd name="connsiteY9" fmla="*/ 326571 h 1353787"/>
                <a:gd name="connsiteX10" fmla="*/ 136566 w 510639"/>
                <a:gd name="connsiteY10" fmla="*/ 427512 h 1353787"/>
                <a:gd name="connsiteX11" fmla="*/ 130628 w 510639"/>
                <a:gd name="connsiteY11" fmla="*/ 510639 h 1353787"/>
                <a:gd name="connsiteX12" fmla="*/ 112815 w 510639"/>
                <a:gd name="connsiteY12" fmla="*/ 516577 h 1353787"/>
                <a:gd name="connsiteX13" fmla="*/ 100940 w 510639"/>
                <a:gd name="connsiteY13" fmla="*/ 552202 h 1353787"/>
                <a:gd name="connsiteX14" fmla="*/ 95002 w 510639"/>
                <a:gd name="connsiteY14" fmla="*/ 575953 h 1353787"/>
                <a:gd name="connsiteX15" fmla="*/ 83127 w 510639"/>
                <a:gd name="connsiteY15" fmla="*/ 611579 h 1353787"/>
                <a:gd name="connsiteX16" fmla="*/ 89065 w 510639"/>
                <a:gd name="connsiteY16" fmla="*/ 700644 h 1353787"/>
                <a:gd name="connsiteX17" fmla="*/ 106878 w 510639"/>
                <a:gd name="connsiteY17" fmla="*/ 718457 h 1353787"/>
                <a:gd name="connsiteX18" fmla="*/ 118753 w 510639"/>
                <a:gd name="connsiteY18" fmla="*/ 754083 h 1353787"/>
                <a:gd name="connsiteX19" fmla="*/ 136566 w 510639"/>
                <a:gd name="connsiteY19" fmla="*/ 896587 h 1353787"/>
                <a:gd name="connsiteX20" fmla="*/ 160317 w 510639"/>
                <a:gd name="connsiteY20" fmla="*/ 914400 h 1353787"/>
                <a:gd name="connsiteX21" fmla="*/ 178130 w 510639"/>
                <a:gd name="connsiteY21" fmla="*/ 926275 h 1353787"/>
                <a:gd name="connsiteX22" fmla="*/ 190005 w 510639"/>
                <a:gd name="connsiteY22" fmla="*/ 973777 h 1353787"/>
                <a:gd name="connsiteX23" fmla="*/ 195943 w 510639"/>
                <a:gd name="connsiteY23" fmla="*/ 997527 h 1353787"/>
                <a:gd name="connsiteX24" fmla="*/ 207818 w 510639"/>
                <a:gd name="connsiteY24" fmla="*/ 1050966 h 1353787"/>
                <a:gd name="connsiteX25" fmla="*/ 219693 w 510639"/>
                <a:gd name="connsiteY25" fmla="*/ 1068779 h 1353787"/>
                <a:gd name="connsiteX26" fmla="*/ 261257 w 510639"/>
                <a:gd name="connsiteY26" fmla="*/ 1104405 h 1353787"/>
                <a:gd name="connsiteX27" fmla="*/ 302821 w 510639"/>
                <a:gd name="connsiteY27" fmla="*/ 1110343 h 1353787"/>
                <a:gd name="connsiteX28" fmla="*/ 320634 w 510639"/>
                <a:gd name="connsiteY28" fmla="*/ 1122218 h 1353787"/>
                <a:gd name="connsiteX29" fmla="*/ 356260 w 510639"/>
                <a:gd name="connsiteY29" fmla="*/ 1134093 h 1353787"/>
                <a:gd name="connsiteX30" fmla="*/ 374073 w 510639"/>
                <a:gd name="connsiteY30" fmla="*/ 1140031 h 1353787"/>
                <a:gd name="connsiteX31" fmla="*/ 397823 w 510639"/>
                <a:gd name="connsiteY31" fmla="*/ 1151906 h 1353787"/>
                <a:gd name="connsiteX32" fmla="*/ 439387 w 510639"/>
                <a:gd name="connsiteY32" fmla="*/ 1199408 h 1353787"/>
                <a:gd name="connsiteX33" fmla="*/ 445324 w 510639"/>
                <a:gd name="connsiteY33" fmla="*/ 1217221 h 1353787"/>
                <a:gd name="connsiteX34" fmla="*/ 463137 w 510639"/>
                <a:gd name="connsiteY34" fmla="*/ 1223158 h 1353787"/>
                <a:gd name="connsiteX35" fmla="*/ 475013 w 510639"/>
                <a:gd name="connsiteY35" fmla="*/ 1235034 h 1353787"/>
                <a:gd name="connsiteX36" fmla="*/ 480950 w 510639"/>
                <a:gd name="connsiteY36" fmla="*/ 1252847 h 1353787"/>
                <a:gd name="connsiteX37" fmla="*/ 492826 w 510639"/>
                <a:gd name="connsiteY37" fmla="*/ 1264722 h 1353787"/>
                <a:gd name="connsiteX38" fmla="*/ 498763 w 510639"/>
                <a:gd name="connsiteY38" fmla="*/ 1318161 h 1353787"/>
                <a:gd name="connsiteX39" fmla="*/ 510639 w 510639"/>
                <a:gd name="connsiteY39" fmla="*/ 1353787 h 135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0639" h="1353787">
                  <a:moveTo>
                    <a:pt x="0" y="0"/>
                  </a:moveTo>
                  <a:cubicBezTo>
                    <a:pt x="1979" y="7917"/>
                    <a:pt x="839" y="17379"/>
                    <a:pt x="5937" y="23751"/>
                  </a:cubicBezTo>
                  <a:cubicBezTo>
                    <a:pt x="9847" y="28638"/>
                    <a:pt x="17613" y="28461"/>
                    <a:pt x="23750" y="29688"/>
                  </a:cubicBezTo>
                  <a:cubicBezTo>
                    <a:pt x="37474" y="32433"/>
                    <a:pt x="51459" y="33647"/>
                    <a:pt x="65314" y="35626"/>
                  </a:cubicBezTo>
                  <a:cubicBezTo>
                    <a:pt x="71252" y="39584"/>
                    <a:pt x="76744" y="44310"/>
                    <a:pt x="83127" y="47501"/>
                  </a:cubicBezTo>
                  <a:cubicBezTo>
                    <a:pt x="88725" y="50300"/>
                    <a:pt x="99327" y="47391"/>
                    <a:pt x="100940" y="53439"/>
                  </a:cubicBezTo>
                  <a:cubicBezTo>
                    <a:pt x="108098" y="80281"/>
                    <a:pt x="104571" y="108882"/>
                    <a:pt x="106878" y="136566"/>
                  </a:cubicBezTo>
                  <a:cubicBezTo>
                    <a:pt x="111981" y="197800"/>
                    <a:pt x="106983" y="178448"/>
                    <a:pt x="118753" y="213756"/>
                  </a:cubicBezTo>
                  <a:cubicBezTo>
                    <a:pt x="120732" y="243444"/>
                    <a:pt x="121576" y="273230"/>
                    <a:pt x="124691" y="302821"/>
                  </a:cubicBezTo>
                  <a:cubicBezTo>
                    <a:pt x="125545" y="310936"/>
                    <a:pt x="129854" y="318447"/>
                    <a:pt x="130628" y="326571"/>
                  </a:cubicBezTo>
                  <a:cubicBezTo>
                    <a:pt x="133823" y="360124"/>
                    <a:pt x="134587" y="393865"/>
                    <a:pt x="136566" y="427512"/>
                  </a:cubicBezTo>
                  <a:cubicBezTo>
                    <a:pt x="134587" y="455221"/>
                    <a:pt x="137786" y="483797"/>
                    <a:pt x="130628" y="510639"/>
                  </a:cubicBezTo>
                  <a:cubicBezTo>
                    <a:pt x="129015" y="516687"/>
                    <a:pt x="116453" y="511484"/>
                    <a:pt x="112815" y="516577"/>
                  </a:cubicBezTo>
                  <a:cubicBezTo>
                    <a:pt x="105539" y="526763"/>
                    <a:pt x="103976" y="540058"/>
                    <a:pt x="100940" y="552202"/>
                  </a:cubicBezTo>
                  <a:cubicBezTo>
                    <a:pt x="98961" y="560119"/>
                    <a:pt x="97347" y="568136"/>
                    <a:pt x="95002" y="575953"/>
                  </a:cubicBezTo>
                  <a:cubicBezTo>
                    <a:pt x="91405" y="587943"/>
                    <a:pt x="83127" y="611579"/>
                    <a:pt x="83127" y="611579"/>
                  </a:cubicBezTo>
                  <a:cubicBezTo>
                    <a:pt x="85106" y="641267"/>
                    <a:pt x="82610" y="671598"/>
                    <a:pt x="89065" y="700644"/>
                  </a:cubicBezTo>
                  <a:cubicBezTo>
                    <a:pt x="90887" y="708841"/>
                    <a:pt x="102800" y="711117"/>
                    <a:pt x="106878" y="718457"/>
                  </a:cubicBezTo>
                  <a:cubicBezTo>
                    <a:pt x="112957" y="729399"/>
                    <a:pt x="118753" y="754083"/>
                    <a:pt x="118753" y="754083"/>
                  </a:cubicBezTo>
                  <a:cubicBezTo>
                    <a:pt x="119934" y="778883"/>
                    <a:pt x="102484" y="862505"/>
                    <a:pt x="136566" y="896587"/>
                  </a:cubicBezTo>
                  <a:cubicBezTo>
                    <a:pt x="143564" y="903585"/>
                    <a:pt x="152264" y="908648"/>
                    <a:pt x="160317" y="914400"/>
                  </a:cubicBezTo>
                  <a:cubicBezTo>
                    <a:pt x="166124" y="918548"/>
                    <a:pt x="172192" y="922317"/>
                    <a:pt x="178130" y="926275"/>
                  </a:cubicBezTo>
                  <a:cubicBezTo>
                    <a:pt x="188740" y="958109"/>
                    <a:pt x="180450" y="930780"/>
                    <a:pt x="190005" y="973777"/>
                  </a:cubicBezTo>
                  <a:cubicBezTo>
                    <a:pt x="191775" y="981743"/>
                    <a:pt x="194343" y="989525"/>
                    <a:pt x="195943" y="997527"/>
                  </a:cubicBezTo>
                  <a:cubicBezTo>
                    <a:pt x="198985" y="1012737"/>
                    <a:pt x="200113" y="1035555"/>
                    <a:pt x="207818" y="1050966"/>
                  </a:cubicBezTo>
                  <a:cubicBezTo>
                    <a:pt x="211009" y="1057349"/>
                    <a:pt x="215049" y="1063361"/>
                    <a:pt x="219693" y="1068779"/>
                  </a:cubicBezTo>
                  <a:cubicBezTo>
                    <a:pt x="224945" y="1074906"/>
                    <a:pt x="249135" y="1100768"/>
                    <a:pt x="261257" y="1104405"/>
                  </a:cubicBezTo>
                  <a:cubicBezTo>
                    <a:pt x="274662" y="1108427"/>
                    <a:pt x="288966" y="1108364"/>
                    <a:pt x="302821" y="1110343"/>
                  </a:cubicBezTo>
                  <a:cubicBezTo>
                    <a:pt x="308759" y="1114301"/>
                    <a:pt x="314113" y="1119320"/>
                    <a:pt x="320634" y="1122218"/>
                  </a:cubicBezTo>
                  <a:cubicBezTo>
                    <a:pt x="332073" y="1127302"/>
                    <a:pt x="344385" y="1130135"/>
                    <a:pt x="356260" y="1134093"/>
                  </a:cubicBezTo>
                  <a:cubicBezTo>
                    <a:pt x="362198" y="1136072"/>
                    <a:pt x="368475" y="1137232"/>
                    <a:pt x="374073" y="1140031"/>
                  </a:cubicBezTo>
                  <a:cubicBezTo>
                    <a:pt x="381990" y="1143989"/>
                    <a:pt x="390836" y="1146472"/>
                    <a:pt x="397823" y="1151906"/>
                  </a:cubicBezTo>
                  <a:cubicBezTo>
                    <a:pt x="421871" y="1170610"/>
                    <a:pt x="425198" y="1178124"/>
                    <a:pt x="439387" y="1199408"/>
                  </a:cubicBezTo>
                  <a:cubicBezTo>
                    <a:pt x="441366" y="1205346"/>
                    <a:pt x="440898" y="1212795"/>
                    <a:pt x="445324" y="1217221"/>
                  </a:cubicBezTo>
                  <a:cubicBezTo>
                    <a:pt x="449750" y="1221647"/>
                    <a:pt x="457770" y="1219938"/>
                    <a:pt x="463137" y="1223158"/>
                  </a:cubicBezTo>
                  <a:cubicBezTo>
                    <a:pt x="467938" y="1226038"/>
                    <a:pt x="471054" y="1231075"/>
                    <a:pt x="475013" y="1235034"/>
                  </a:cubicBezTo>
                  <a:cubicBezTo>
                    <a:pt x="476992" y="1240972"/>
                    <a:pt x="477730" y="1247480"/>
                    <a:pt x="480950" y="1252847"/>
                  </a:cubicBezTo>
                  <a:cubicBezTo>
                    <a:pt x="483830" y="1257647"/>
                    <a:pt x="491353" y="1259321"/>
                    <a:pt x="492826" y="1264722"/>
                  </a:cubicBezTo>
                  <a:cubicBezTo>
                    <a:pt x="497542" y="1282013"/>
                    <a:pt x="495248" y="1300586"/>
                    <a:pt x="498763" y="1318161"/>
                  </a:cubicBezTo>
                  <a:cubicBezTo>
                    <a:pt x="501218" y="1330436"/>
                    <a:pt x="510639" y="1353787"/>
                    <a:pt x="510639" y="1353787"/>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4" name="53 Forma libre"/>
            <p:cNvSpPr/>
            <p:nvPr/>
          </p:nvSpPr>
          <p:spPr>
            <a:xfrm>
              <a:off x="5408613" y="4286250"/>
              <a:ext cx="1004887" cy="47625"/>
            </a:xfrm>
            <a:custGeom>
              <a:avLst/>
              <a:gdLst>
                <a:gd name="connsiteX0" fmla="*/ 967839 w 1003655"/>
                <a:gd name="connsiteY0" fmla="*/ 0 h 46796"/>
                <a:gd name="connsiteX1" fmla="*/ 878774 w 1003655"/>
                <a:gd name="connsiteY1" fmla="*/ 5938 h 46796"/>
                <a:gd name="connsiteX2" fmla="*/ 765959 w 1003655"/>
                <a:gd name="connsiteY2" fmla="*/ 23751 h 46796"/>
                <a:gd name="connsiteX3" fmla="*/ 207819 w 1003655"/>
                <a:gd name="connsiteY3" fmla="*/ 29689 h 46796"/>
                <a:gd name="connsiteX4" fmla="*/ 0 w 1003655"/>
                <a:gd name="connsiteY4" fmla="*/ 41564 h 46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655" h="46796">
                  <a:moveTo>
                    <a:pt x="967839" y="0"/>
                  </a:moveTo>
                  <a:cubicBezTo>
                    <a:pt x="938151" y="1979"/>
                    <a:pt x="908229" y="1730"/>
                    <a:pt x="878774" y="5938"/>
                  </a:cubicBezTo>
                  <a:cubicBezTo>
                    <a:pt x="746863" y="24782"/>
                    <a:pt x="1003655" y="19308"/>
                    <a:pt x="765959" y="23751"/>
                  </a:cubicBezTo>
                  <a:lnTo>
                    <a:pt x="207819" y="29689"/>
                  </a:lnTo>
                  <a:cubicBezTo>
                    <a:pt x="79517" y="46796"/>
                    <a:pt x="148705" y="41564"/>
                    <a:pt x="0" y="4156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55" name="54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3797828577"/>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388"/>
                                        </p:tgtEl>
                                        <p:attrNameLst>
                                          <p:attrName>style.visibility</p:attrName>
                                        </p:attrNameLst>
                                      </p:cBhvr>
                                      <p:to>
                                        <p:strVal val="visible"/>
                                      </p:to>
                                    </p:set>
                                    <p:anim calcmode="lin" valueType="num">
                                      <p:cBhvr additive="base">
                                        <p:cTn id="11" dur="500" fill="hold"/>
                                        <p:tgtEl>
                                          <p:spTgt spid="16388"/>
                                        </p:tgtEl>
                                        <p:attrNameLst>
                                          <p:attrName>ppt_x</p:attrName>
                                        </p:attrNameLst>
                                      </p:cBhvr>
                                      <p:tavLst>
                                        <p:tav tm="0">
                                          <p:val>
                                            <p:strVal val="#ppt_x"/>
                                          </p:val>
                                        </p:tav>
                                        <p:tav tm="100000">
                                          <p:val>
                                            <p:strVal val="#ppt_x"/>
                                          </p:val>
                                        </p:tav>
                                      </p:tavLst>
                                    </p:anim>
                                    <p:anim calcmode="lin" valueType="num">
                                      <p:cBhvr additive="base">
                                        <p:cTn id="12"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389"/>
                                        </p:tgtEl>
                                        <p:attrNameLst>
                                          <p:attrName>style.visibility</p:attrName>
                                        </p:attrNameLst>
                                      </p:cBhvr>
                                      <p:to>
                                        <p:strVal val="visible"/>
                                      </p:to>
                                    </p:set>
                                    <p:anim calcmode="lin" valueType="num">
                                      <p:cBhvr additive="base">
                                        <p:cTn id="17" dur="500" fill="hold"/>
                                        <p:tgtEl>
                                          <p:spTgt spid="16389"/>
                                        </p:tgtEl>
                                        <p:attrNameLst>
                                          <p:attrName>ppt_x</p:attrName>
                                        </p:attrNameLst>
                                      </p:cBhvr>
                                      <p:tavLst>
                                        <p:tav tm="0">
                                          <p:val>
                                            <p:strVal val="#ppt_x"/>
                                          </p:val>
                                        </p:tav>
                                        <p:tav tm="100000">
                                          <p:val>
                                            <p:strVal val="#ppt_x"/>
                                          </p:val>
                                        </p:tav>
                                      </p:tavLst>
                                    </p:anim>
                                    <p:anim calcmode="lin" valueType="num">
                                      <p:cBhvr additive="base">
                                        <p:cTn id="18" dur="500" fill="hold"/>
                                        <p:tgtEl>
                                          <p:spTgt spid="1638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P spid="16389"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11 Imagen" descr="(P06)NUFLO DE CHAVEZ.JPG"/>
          <p:cNvPicPr>
            <a:picLocks noChangeAspect="1"/>
          </p:cNvPicPr>
          <p:nvPr/>
        </p:nvPicPr>
        <p:blipFill>
          <a:blip r:embed="rId2" cstate="print">
            <a:grayscl/>
          </a:blip>
          <a:srcRect l="9792" t="11458" r="9792" b="19791"/>
          <a:stretch>
            <a:fillRect/>
          </a:stretch>
        </p:blipFill>
        <p:spPr bwMode="auto">
          <a:xfrm>
            <a:off x="1143000" y="257175"/>
            <a:ext cx="6786563" cy="6600825"/>
          </a:xfrm>
          <a:prstGeom prst="rect">
            <a:avLst/>
          </a:prstGeom>
          <a:noFill/>
          <a:ln w="9525">
            <a:noFill/>
            <a:miter lim="800000"/>
            <a:headEnd/>
            <a:tailEnd/>
          </a:ln>
        </p:spPr>
      </p:pic>
      <p:sp>
        <p:nvSpPr>
          <p:cNvPr id="11" name="10 CuadroTexto"/>
          <p:cNvSpPr txBox="1"/>
          <p:nvPr/>
        </p:nvSpPr>
        <p:spPr>
          <a:xfrm>
            <a:off x="0" y="3175"/>
            <a:ext cx="9144000" cy="430213"/>
          </a:xfrm>
          <a:prstGeom prst="rect">
            <a:avLst/>
          </a:prstGeom>
          <a:solidFill>
            <a:srgbClr val="003300"/>
          </a:solidFill>
          <a:ln w="38100">
            <a:solidFill>
              <a:schemeClr val="tx1"/>
            </a:solidFill>
          </a:ln>
        </p:spPr>
        <p:txBody>
          <a:bodyPr>
            <a:spAutoFit/>
          </a:bodyPr>
          <a:lstStyle/>
          <a:p>
            <a:pPr algn="ctr" fontAlgn="auto">
              <a:spcBef>
                <a:spcPts val="0"/>
              </a:spcBef>
              <a:spcAft>
                <a:spcPts val="0"/>
              </a:spcAft>
              <a:defRPr/>
            </a:pPr>
            <a:r>
              <a:rPr lang="es-E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Provincia : Ñuflo de Chávez</a:t>
            </a:r>
          </a:p>
        </p:txBody>
      </p:sp>
      <p:sp>
        <p:nvSpPr>
          <p:cNvPr id="17412" name="12 CuadroTexto"/>
          <p:cNvSpPr txBox="1">
            <a:spLocks noChangeArrowheads="1"/>
          </p:cNvSpPr>
          <p:nvPr/>
        </p:nvSpPr>
        <p:spPr bwMode="auto">
          <a:xfrm>
            <a:off x="0" y="431800"/>
            <a:ext cx="3571875" cy="354013"/>
          </a:xfrm>
          <a:prstGeom prst="rect">
            <a:avLst/>
          </a:prstGeom>
          <a:solidFill>
            <a:srgbClr val="FFFF00"/>
          </a:solidFill>
          <a:ln w="38100">
            <a:solidFill>
              <a:schemeClr val="tx1"/>
            </a:solidFill>
            <a:miter lim="800000"/>
            <a:headEnd/>
            <a:tailEnd/>
          </a:ln>
        </p:spPr>
        <p:txBody>
          <a:bodyPr>
            <a:spAutoFit/>
          </a:bodyPr>
          <a:lstStyle/>
          <a:p>
            <a:r>
              <a:rPr lang="es-ES" sz="1700" b="1">
                <a:latin typeface="Calibri" pitchFamily="34" charset="0"/>
              </a:rPr>
              <a:t>Longitud Atendida (2005) : 298.5 km </a:t>
            </a:r>
          </a:p>
        </p:txBody>
      </p:sp>
      <p:sp>
        <p:nvSpPr>
          <p:cNvPr id="17413" name="13 CuadroTexto"/>
          <p:cNvSpPr txBox="1">
            <a:spLocks noChangeArrowheads="1"/>
          </p:cNvSpPr>
          <p:nvPr/>
        </p:nvSpPr>
        <p:spPr bwMode="auto">
          <a:xfrm>
            <a:off x="3571875" y="431800"/>
            <a:ext cx="3643313" cy="354013"/>
          </a:xfrm>
          <a:prstGeom prst="rect">
            <a:avLst/>
          </a:prstGeom>
          <a:solidFill>
            <a:srgbClr val="92D050"/>
          </a:solidFill>
          <a:ln w="38100">
            <a:solidFill>
              <a:schemeClr val="tx1"/>
            </a:solidFill>
            <a:miter lim="800000"/>
            <a:headEnd/>
            <a:tailEnd/>
          </a:ln>
        </p:spPr>
        <p:txBody>
          <a:bodyPr>
            <a:spAutoFit/>
          </a:bodyPr>
          <a:lstStyle/>
          <a:p>
            <a:r>
              <a:rPr lang="es-ES" sz="1700" b="1" dirty="0">
                <a:latin typeface="Calibri" pitchFamily="34" charset="0"/>
              </a:rPr>
              <a:t>Longitud Atendida </a:t>
            </a:r>
            <a:r>
              <a:rPr lang="es-ES" sz="1700" b="1" dirty="0" smtClean="0">
                <a:latin typeface="Calibri" pitchFamily="34" charset="0"/>
              </a:rPr>
              <a:t>actual: </a:t>
            </a:r>
            <a:r>
              <a:rPr lang="es-ES" sz="1700" b="1" dirty="0">
                <a:latin typeface="Calibri" pitchFamily="34" charset="0"/>
              </a:rPr>
              <a:t>487 km </a:t>
            </a:r>
          </a:p>
        </p:txBody>
      </p:sp>
      <p:sp>
        <p:nvSpPr>
          <p:cNvPr id="15" name="14 CuadroTexto"/>
          <p:cNvSpPr txBox="1">
            <a:spLocks noChangeArrowheads="1"/>
          </p:cNvSpPr>
          <p:nvPr/>
        </p:nvSpPr>
        <p:spPr bwMode="auto">
          <a:xfrm>
            <a:off x="7215188" y="431800"/>
            <a:ext cx="1928812" cy="354013"/>
          </a:xfrm>
          <a:prstGeom prst="rect">
            <a:avLst/>
          </a:prstGeom>
          <a:solidFill>
            <a:schemeClr val="bg1"/>
          </a:solidFill>
          <a:ln w="38100">
            <a:solidFill>
              <a:schemeClr val="tx1"/>
            </a:solidFill>
            <a:miter lim="800000"/>
            <a:headEnd/>
            <a:tailEnd/>
          </a:ln>
        </p:spPr>
        <p:txBody>
          <a:bodyPr>
            <a:spAutoFit/>
          </a:bodyPr>
          <a:lstStyle/>
          <a:p>
            <a:r>
              <a:rPr lang="es-ES" sz="1700" b="1">
                <a:latin typeface="Calibri" pitchFamily="34" charset="0"/>
              </a:rPr>
              <a:t>Incremento : 63% </a:t>
            </a:r>
          </a:p>
        </p:txBody>
      </p:sp>
      <p:cxnSp>
        <p:nvCxnSpPr>
          <p:cNvPr id="18" name="17 Conector recto"/>
          <p:cNvCxnSpPr/>
          <p:nvPr/>
        </p:nvCxnSpPr>
        <p:spPr>
          <a:xfrm rot="5400000">
            <a:off x="-3429000" y="3429000"/>
            <a:ext cx="6858000" cy="31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5400000">
            <a:off x="5716588" y="3429000"/>
            <a:ext cx="685641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10800000" flipH="1">
            <a:off x="0" y="3175"/>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rot="10800000" flipH="1">
            <a:off x="0" y="6856413"/>
            <a:ext cx="914400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39 Grupo"/>
          <p:cNvGrpSpPr>
            <a:grpSpLocks/>
          </p:cNvGrpSpPr>
          <p:nvPr/>
        </p:nvGrpSpPr>
        <p:grpSpPr bwMode="auto">
          <a:xfrm>
            <a:off x="1143000" y="2241550"/>
            <a:ext cx="6464300" cy="4313238"/>
            <a:chOff x="1171575" y="2241550"/>
            <a:chExt cx="6464300" cy="4313238"/>
          </a:xfrm>
        </p:grpSpPr>
        <p:sp>
          <p:nvSpPr>
            <p:cNvPr id="12" name="11 Forma libre"/>
            <p:cNvSpPr/>
            <p:nvPr/>
          </p:nvSpPr>
          <p:spPr>
            <a:xfrm>
              <a:off x="5913438" y="2241550"/>
              <a:ext cx="601662" cy="1250950"/>
            </a:xfrm>
            <a:custGeom>
              <a:avLst/>
              <a:gdLst>
                <a:gd name="connsiteX0" fmla="*/ 602358 w 602358"/>
                <a:gd name="connsiteY0" fmla="*/ 0 h 1250950"/>
                <a:gd name="connsiteX1" fmla="*/ 596008 w 602358"/>
                <a:gd name="connsiteY1" fmla="*/ 31750 h 1250950"/>
                <a:gd name="connsiteX2" fmla="*/ 576958 w 602358"/>
                <a:gd name="connsiteY2" fmla="*/ 38100 h 1250950"/>
                <a:gd name="connsiteX3" fmla="*/ 564258 w 602358"/>
                <a:gd name="connsiteY3" fmla="*/ 76200 h 1250950"/>
                <a:gd name="connsiteX4" fmla="*/ 545208 w 602358"/>
                <a:gd name="connsiteY4" fmla="*/ 114300 h 1250950"/>
                <a:gd name="connsiteX5" fmla="*/ 538858 w 602358"/>
                <a:gd name="connsiteY5" fmla="*/ 152400 h 1250950"/>
                <a:gd name="connsiteX6" fmla="*/ 481708 w 602358"/>
                <a:gd name="connsiteY6" fmla="*/ 203200 h 1250950"/>
                <a:gd name="connsiteX7" fmla="*/ 475358 w 602358"/>
                <a:gd name="connsiteY7" fmla="*/ 234950 h 1250950"/>
                <a:gd name="connsiteX8" fmla="*/ 449958 w 602358"/>
                <a:gd name="connsiteY8" fmla="*/ 273050 h 1250950"/>
                <a:gd name="connsiteX9" fmla="*/ 437258 w 602358"/>
                <a:gd name="connsiteY9" fmla="*/ 292100 h 1250950"/>
                <a:gd name="connsiteX10" fmla="*/ 424558 w 602358"/>
                <a:gd name="connsiteY10" fmla="*/ 311150 h 1250950"/>
                <a:gd name="connsiteX11" fmla="*/ 405508 w 602358"/>
                <a:gd name="connsiteY11" fmla="*/ 330200 h 1250950"/>
                <a:gd name="connsiteX12" fmla="*/ 386458 w 602358"/>
                <a:gd name="connsiteY12" fmla="*/ 342900 h 1250950"/>
                <a:gd name="connsiteX13" fmla="*/ 380108 w 602358"/>
                <a:gd name="connsiteY13" fmla="*/ 361950 h 1250950"/>
                <a:gd name="connsiteX14" fmla="*/ 342008 w 602358"/>
                <a:gd name="connsiteY14" fmla="*/ 393700 h 1250950"/>
                <a:gd name="connsiteX15" fmla="*/ 322958 w 602358"/>
                <a:gd name="connsiteY15" fmla="*/ 400050 h 1250950"/>
                <a:gd name="connsiteX16" fmla="*/ 297558 w 602358"/>
                <a:gd name="connsiteY16" fmla="*/ 425450 h 1250950"/>
                <a:gd name="connsiteX17" fmla="*/ 227708 w 602358"/>
                <a:gd name="connsiteY17" fmla="*/ 450850 h 1250950"/>
                <a:gd name="connsiteX18" fmla="*/ 208658 w 602358"/>
                <a:gd name="connsiteY18" fmla="*/ 457200 h 1250950"/>
                <a:gd name="connsiteX19" fmla="*/ 195958 w 602358"/>
                <a:gd name="connsiteY19" fmla="*/ 476250 h 1250950"/>
                <a:gd name="connsiteX20" fmla="*/ 176908 w 602358"/>
                <a:gd name="connsiteY20" fmla="*/ 488950 h 1250950"/>
                <a:gd name="connsiteX21" fmla="*/ 151508 w 602358"/>
                <a:gd name="connsiteY21" fmla="*/ 520700 h 1250950"/>
                <a:gd name="connsiteX22" fmla="*/ 145158 w 602358"/>
                <a:gd name="connsiteY22" fmla="*/ 539750 h 1250950"/>
                <a:gd name="connsiteX23" fmla="*/ 132458 w 602358"/>
                <a:gd name="connsiteY23" fmla="*/ 558800 h 1250950"/>
                <a:gd name="connsiteX24" fmla="*/ 119758 w 602358"/>
                <a:gd name="connsiteY24" fmla="*/ 596900 h 1250950"/>
                <a:gd name="connsiteX25" fmla="*/ 100708 w 602358"/>
                <a:gd name="connsiteY25" fmla="*/ 635000 h 1250950"/>
                <a:gd name="connsiteX26" fmla="*/ 94358 w 602358"/>
                <a:gd name="connsiteY26" fmla="*/ 685800 h 1250950"/>
                <a:gd name="connsiteX27" fmla="*/ 75308 w 602358"/>
                <a:gd name="connsiteY27" fmla="*/ 692150 h 1250950"/>
                <a:gd name="connsiteX28" fmla="*/ 62608 w 602358"/>
                <a:gd name="connsiteY28" fmla="*/ 711200 h 1250950"/>
                <a:gd name="connsiteX29" fmla="*/ 43558 w 602358"/>
                <a:gd name="connsiteY29" fmla="*/ 723900 h 1250950"/>
                <a:gd name="connsiteX30" fmla="*/ 30858 w 602358"/>
                <a:gd name="connsiteY30" fmla="*/ 742950 h 1250950"/>
                <a:gd name="connsiteX31" fmla="*/ 11808 w 602358"/>
                <a:gd name="connsiteY31" fmla="*/ 755650 h 1250950"/>
                <a:gd name="connsiteX32" fmla="*/ 24508 w 602358"/>
                <a:gd name="connsiteY32" fmla="*/ 774700 h 1250950"/>
                <a:gd name="connsiteX33" fmla="*/ 18158 w 602358"/>
                <a:gd name="connsiteY33" fmla="*/ 895350 h 1250950"/>
                <a:gd name="connsiteX34" fmla="*/ 37208 w 602358"/>
                <a:gd name="connsiteY34" fmla="*/ 901700 h 1250950"/>
                <a:gd name="connsiteX35" fmla="*/ 68958 w 602358"/>
                <a:gd name="connsiteY35" fmla="*/ 952500 h 1250950"/>
                <a:gd name="connsiteX36" fmla="*/ 113408 w 602358"/>
                <a:gd name="connsiteY36" fmla="*/ 958850 h 1250950"/>
                <a:gd name="connsiteX37" fmla="*/ 132458 w 602358"/>
                <a:gd name="connsiteY37" fmla="*/ 1003300 h 1250950"/>
                <a:gd name="connsiteX38" fmla="*/ 145158 w 602358"/>
                <a:gd name="connsiteY38" fmla="*/ 1022350 h 1250950"/>
                <a:gd name="connsiteX39" fmla="*/ 151508 w 602358"/>
                <a:gd name="connsiteY39" fmla="*/ 1136650 h 1250950"/>
                <a:gd name="connsiteX40" fmla="*/ 170558 w 602358"/>
                <a:gd name="connsiteY40" fmla="*/ 1174750 h 1250950"/>
                <a:gd name="connsiteX41" fmla="*/ 208658 w 602358"/>
                <a:gd name="connsiteY41" fmla="*/ 1181100 h 1250950"/>
                <a:gd name="connsiteX42" fmla="*/ 234058 w 602358"/>
                <a:gd name="connsiteY42" fmla="*/ 1187450 h 1250950"/>
                <a:gd name="connsiteX43" fmla="*/ 272158 w 602358"/>
                <a:gd name="connsiteY43" fmla="*/ 1200150 h 1250950"/>
                <a:gd name="connsiteX44" fmla="*/ 297558 w 602358"/>
                <a:gd name="connsiteY44" fmla="*/ 1244600 h 1250950"/>
                <a:gd name="connsiteX45" fmla="*/ 297558 w 602358"/>
                <a:gd name="connsiteY45" fmla="*/ 1250950 h 125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2358" h="1250950">
                  <a:moveTo>
                    <a:pt x="602358" y="0"/>
                  </a:moveTo>
                  <a:cubicBezTo>
                    <a:pt x="600241" y="10583"/>
                    <a:pt x="601995" y="22770"/>
                    <a:pt x="596008" y="31750"/>
                  </a:cubicBezTo>
                  <a:cubicBezTo>
                    <a:pt x="592295" y="37319"/>
                    <a:pt x="580849" y="32653"/>
                    <a:pt x="576958" y="38100"/>
                  </a:cubicBezTo>
                  <a:cubicBezTo>
                    <a:pt x="569177" y="48993"/>
                    <a:pt x="571684" y="65061"/>
                    <a:pt x="564258" y="76200"/>
                  </a:cubicBezTo>
                  <a:cubicBezTo>
                    <a:pt x="552841" y="93325"/>
                    <a:pt x="549590" y="94582"/>
                    <a:pt x="545208" y="114300"/>
                  </a:cubicBezTo>
                  <a:cubicBezTo>
                    <a:pt x="542415" y="126869"/>
                    <a:pt x="545345" y="141279"/>
                    <a:pt x="538858" y="152400"/>
                  </a:cubicBezTo>
                  <a:cubicBezTo>
                    <a:pt x="525018" y="176125"/>
                    <a:pt x="503100" y="188938"/>
                    <a:pt x="481708" y="203200"/>
                  </a:cubicBezTo>
                  <a:cubicBezTo>
                    <a:pt x="479591" y="213783"/>
                    <a:pt x="479824" y="225124"/>
                    <a:pt x="475358" y="234950"/>
                  </a:cubicBezTo>
                  <a:cubicBezTo>
                    <a:pt x="469042" y="248845"/>
                    <a:pt x="458425" y="260350"/>
                    <a:pt x="449958" y="273050"/>
                  </a:cubicBezTo>
                  <a:lnTo>
                    <a:pt x="437258" y="292100"/>
                  </a:lnTo>
                  <a:cubicBezTo>
                    <a:pt x="433025" y="298450"/>
                    <a:pt x="429954" y="305754"/>
                    <a:pt x="424558" y="311150"/>
                  </a:cubicBezTo>
                  <a:cubicBezTo>
                    <a:pt x="418208" y="317500"/>
                    <a:pt x="412407" y="324451"/>
                    <a:pt x="405508" y="330200"/>
                  </a:cubicBezTo>
                  <a:cubicBezTo>
                    <a:pt x="399645" y="335086"/>
                    <a:pt x="392808" y="338667"/>
                    <a:pt x="386458" y="342900"/>
                  </a:cubicBezTo>
                  <a:cubicBezTo>
                    <a:pt x="384341" y="349250"/>
                    <a:pt x="383821" y="356381"/>
                    <a:pt x="380108" y="361950"/>
                  </a:cubicBezTo>
                  <a:cubicBezTo>
                    <a:pt x="373086" y="372483"/>
                    <a:pt x="353722" y="387843"/>
                    <a:pt x="342008" y="393700"/>
                  </a:cubicBezTo>
                  <a:cubicBezTo>
                    <a:pt x="336021" y="396693"/>
                    <a:pt x="329308" y="397933"/>
                    <a:pt x="322958" y="400050"/>
                  </a:cubicBezTo>
                  <a:cubicBezTo>
                    <a:pt x="310863" y="436336"/>
                    <a:pt x="326587" y="406098"/>
                    <a:pt x="297558" y="425450"/>
                  </a:cubicBezTo>
                  <a:cubicBezTo>
                    <a:pt x="247292" y="458960"/>
                    <a:pt x="323807" y="438838"/>
                    <a:pt x="227708" y="450850"/>
                  </a:cubicBezTo>
                  <a:cubicBezTo>
                    <a:pt x="221358" y="452967"/>
                    <a:pt x="213885" y="453019"/>
                    <a:pt x="208658" y="457200"/>
                  </a:cubicBezTo>
                  <a:cubicBezTo>
                    <a:pt x="202699" y="461968"/>
                    <a:pt x="201354" y="470854"/>
                    <a:pt x="195958" y="476250"/>
                  </a:cubicBezTo>
                  <a:cubicBezTo>
                    <a:pt x="190562" y="481646"/>
                    <a:pt x="183258" y="484717"/>
                    <a:pt x="176908" y="488950"/>
                  </a:cubicBezTo>
                  <a:cubicBezTo>
                    <a:pt x="160947" y="536833"/>
                    <a:pt x="184334" y="479668"/>
                    <a:pt x="151508" y="520700"/>
                  </a:cubicBezTo>
                  <a:cubicBezTo>
                    <a:pt x="147327" y="525927"/>
                    <a:pt x="148151" y="533763"/>
                    <a:pt x="145158" y="539750"/>
                  </a:cubicBezTo>
                  <a:cubicBezTo>
                    <a:pt x="141745" y="546576"/>
                    <a:pt x="135558" y="551826"/>
                    <a:pt x="132458" y="558800"/>
                  </a:cubicBezTo>
                  <a:cubicBezTo>
                    <a:pt x="127021" y="571033"/>
                    <a:pt x="127184" y="585761"/>
                    <a:pt x="119758" y="596900"/>
                  </a:cubicBezTo>
                  <a:cubicBezTo>
                    <a:pt x="103345" y="621519"/>
                    <a:pt x="109471" y="608710"/>
                    <a:pt x="100708" y="635000"/>
                  </a:cubicBezTo>
                  <a:cubicBezTo>
                    <a:pt x="98591" y="651933"/>
                    <a:pt x="101289" y="670206"/>
                    <a:pt x="94358" y="685800"/>
                  </a:cubicBezTo>
                  <a:cubicBezTo>
                    <a:pt x="91640" y="691917"/>
                    <a:pt x="80535" y="687969"/>
                    <a:pt x="75308" y="692150"/>
                  </a:cubicBezTo>
                  <a:cubicBezTo>
                    <a:pt x="69349" y="696918"/>
                    <a:pt x="68004" y="705804"/>
                    <a:pt x="62608" y="711200"/>
                  </a:cubicBezTo>
                  <a:cubicBezTo>
                    <a:pt x="57212" y="716596"/>
                    <a:pt x="49908" y="719667"/>
                    <a:pt x="43558" y="723900"/>
                  </a:cubicBezTo>
                  <a:cubicBezTo>
                    <a:pt x="39325" y="730250"/>
                    <a:pt x="36254" y="737554"/>
                    <a:pt x="30858" y="742950"/>
                  </a:cubicBezTo>
                  <a:cubicBezTo>
                    <a:pt x="25462" y="748346"/>
                    <a:pt x="13305" y="748166"/>
                    <a:pt x="11808" y="755650"/>
                  </a:cubicBezTo>
                  <a:cubicBezTo>
                    <a:pt x="10311" y="763134"/>
                    <a:pt x="20275" y="768350"/>
                    <a:pt x="24508" y="774700"/>
                  </a:cubicBezTo>
                  <a:cubicBezTo>
                    <a:pt x="8310" y="823293"/>
                    <a:pt x="0" y="831797"/>
                    <a:pt x="18158" y="895350"/>
                  </a:cubicBezTo>
                  <a:cubicBezTo>
                    <a:pt x="19997" y="901786"/>
                    <a:pt x="30858" y="899583"/>
                    <a:pt x="37208" y="901700"/>
                  </a:cubicBezTo>
                  <a:cubicBezTo>
                    <a:pt x="45130" y="925466"/>
                    <a:pt x="42869" y="944673"/>
                    <a:pt x="68958" y="952500"/>
                  </a:cubicBezTo>
                  <a:cubicBezTo>
                    <a:pt x="83294" y="956801"/>
                    <a:pt x="98591" y="956733"/>
                    <a:pt x="113408" y="958850"/>
                  </a:cubicBezTo>
                  <a:cubicBezTo>
                    <a:pt x="145292" y="1006676"/>
                    <a:pt x="107855" y="945893"/>
                    <a:pt x="132458" y="1003300"/>
                  </a:cubicBezTo>
                  <a:cubicBezTo>
                    <a:pt x="135464" y="1010315"/>
                    <a:pt x="140925" y="1016000"/>
                    <a:pt x="145158" y="1022350"/>
                  </a:cubicBezTo>
                  <a:cubicBezTo>
                    <a:pt x="147275" y="1060450"/>
                    <a:pt x="147890" y="1098663"/>
                    <a:pt x="151508" y="1136650"/>
                  </a:cubicBezTo>
                  <a:cubicBezTo>
                    <a:pt x="152259" y="1144539"/>
                    <a:pt x="163280" y="1171111"/>
                    <a:pt x="170558" y="1174750"/>
                  </a:cubicBezTo>
                  <a:cubicBezTo>
                    <a:pt x="182074" y="1180508"/>
                    <a:pt x="196033" y="1178575"/>
                    <a:pt x="208658" y="1181100"/>
                  </a:cubicBezTo>
                  <a:cubicBezTo>
                    <a:pt x="217216" y="1182812"/>
                    <a:pt x="225699" y="1184942"/>
                    <a:pt x="234058" y="1187450"/>
                  </a:cubicBezTo>
                  <a:cubicBezTo>
                    <a:pt x="246880" y="1191297"/>
                    <a:pt x="272158" y="1200150"/>
                    <a:pt x="272158" y="1200150"/>
                  </a:cubicBezTo>
                  <a:cubicBezTo>
                    <a:pt x="289475" y="1223239"/>
                    <a:pt x="291498" y="1220358"/>
                    <a:pt x="297558" y="1244600"/>
                  </a:cubicBezTo>
                  <a:cubicBezTo>
                    <a:pt x="298071" y="1246653"/>
                    <a:pt x="297558" y="1248833"/>
                    <a:pt x="297558" y="125095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3" name="12 Forma libre"/>
            <p:cNvSpPr/>
            <p:nvPr/>
          </p:nvSpPr>
          <p:spPr>
            <a:xfrm>
              <a:off x="6202363" y="3479800"/>
              <a:ext cx="679450" cy="573088"/>
            </a:xfrm>
            <a:custGeom>
              <a:avLst/>
              <a:gdLst>
                <a:gd name="connsiteX0" fmla="*/ 662748 w 679429"/>
                <a:gd name="connsiteY0" fmla="*/ 558800 h 572401"/>
                <a:gd name="connsiteX1" fmla="*/ 656398 w 679429"/>
                <a:gd name="connsiteY1" fmla="*/ 520700 h 572401"/>
                <a:gd name="connsiteX2" fmla="*/ 675448 w 679429"/>
                <a:gd name="connsiteY2" fmla="*/ 476250 h 572401"/>
                <a:gd name="connsiteX3" fmla="*/ 669098 w 679429"/>
                <a:gd name="connsiteY3" fmla="*/ 393700 h 572401"/>
                <a:gd name="connsiteX4" fmla="*/ 650048 w 679429"/>
                <a:gd name="connsiteY4" fmla="*/ 381000 h 572401"/>
                <a:gd name="connsiteX5" fmla="*/ 630998 w 679429"/>
                <a:gd name="connsiteY5" fmla="*/ 336550 h 572401"/>
                <a:gd name="connsiteX6" fmla="*/ 611948 w 679429"/>
                <a:gd name="connsiteY6" fmla="*/ 330200 h 572401"/>
                <a:gd name="connsiteX7" fmla="*/ 567498 w 679429"/>
                <a:gd name="connsiteY7" fmla="*/ 317500 h 572401"/>
                <a:gd name="connsiteX8" fmla="*/ 548448 w 679429"/>
                <a:gd name="connsiteY8" fmla="*/ 298450 h 572401"/>
                <a:gd name="connsiteX9" fmla="*/ 510348 w 679429"/>
                <a:gd name="connsiteY9" fmla="*/ 285750 h 572401"/>
                <a:gd name="connsiteX10" fmla="*/ 491298 w 679429"/>
                <a:gd name="connsiteY10" fmla="*/ 273050 h 572401"/>
                <a:gd name="connsiteX11" fmla="*/ 459548 w 679429"/>
                <a:gd name="connsiteY11" fmla="*/ 222250 h 572401"/>
                <a:gd name="connsiteX12" fmla="*/ 427798 w 679429"/>
                <a:gd name="connsiteY12" fmla="*/ 171450 h 572401"/>
                <a:gd name="connsiteX13" fmla="*/ 408748 w 679429"/>
                <a:gd name="connsiteY13" fmla="*/ 133350 h 572401"/>
                <a:gd name="connsiteX14" fmla="*/ 402398 w 679429"/>
                <a:gd name="connsiteY14" fmla="*/ 114300 h 572401"/>
                <a:gd name="connsiteX15" fmla="*/ 345248 w 679429"/>
                <a:gd name="connsiteY15" fmla="*/ 82550 h 572401"/>
                <a:gd name="connsiteX16" fmla="*/ 300798 w 679429"/>
                <a:gd name="connsiteY16" fmla="*/ 88900 h 572401"/>
                <a:gd name="connsiteX17" fmla="*/ 262698 w 679429"/>
                <a:gd name="connsiteY17" fmla="*/ 76200 h 572401"/>
                <a:gd name="connsiteX18" fmla="*/ 224598 w 679429"/>
                <a:gd name="connsiteY18" fmla="*/ 82550 h 572401"/>
                <a:gd name="connsiteX19" fmla="*/ 180148 w 679429"/>
                <a:gd name="connsiteY19" fmla="*/ 88900 h 572401"/>
                <a:gd name="connsiteX20" fmla="*/ 161098 w 679429"/>
                <a:gd name="connsiteY20" fmla="*/ 95250 h 572401"/>
                <a:gd name="connsiteX21" fmla="*/ 129348 w 679429"/>
                <a:gd name="connsiteY21" fmla="*/ 120650 h 572401"/>
                <a:gd name="connsiteX22" fmla="*/ 122998 w 679429"/>
                <a:gd name="connsiteY22" fmla="*/ 101600 h 572401"/>
                <a:gd name="connsiteX23" fmla="*/ 84898 w 679429"/>
                <a:gd name="connsiteY23" fmla="*/ 88900 h 572401"/>
                <a:gd name="connsiteX24" fmla="*/ 46798 w 679429"/>
                <a:gd name="connsiteY24" fmla="*/ 63500 h 572401"/>
                <a:gd name="connsiteX25" fmla="*/ 27748 w 679429"/>
                <a:gd name="connsiteY25" fmla="*/ 50800 h 572401"/>
                <a:gd name="connsiteX26" fmla="*/ 2348 w 679429"/>
                <a:gd name="connsiteY26" fmla="*/ 0 h 5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9429" h="572401">
                  <a:moveTo>
                    <a:pt x="662748" y="558800"/>
                  </a:moveTo>
                  <a:cubicBezTo>
                    <a:pt x="679429" y="508758"/>
                    <a:pt x="663784" y="572401"/>
                    <a:pt x="656398" y="520700"/>
                  </a:cubicBezTo>
                  <a:cubicBezTo>
                    <a:pt x="653986" y="503816"/>
                    <a:pt x="667188" y="488640"/>
                    <a:pt x="675448" y="476250"/>
                  </a:cubicBezTo>
                  <a:cubicBezTo>
                    <a:pt x="673331" y="448733"/>
                    <a:pt x="676209" y="420366"/>
                    <a:pt x="669098" y="393700"/>
                  </a:cubicBezTo>
                  <a:cubicBezTo>
                    <a:pt x="667132" y="386326"/>
                    <a:pt x="654281" y="387350"/>
                    <a:pt x="650048" y="381000"/>
                  </a:cubicBezTo>
                  <a:cubicBezTo>
                    <a:pt x="632617" y="354853"/>
                    <a:pt x="656611" y="357040"/>
                    <a:pt x="630998" y="336550"/>
                  </a:cubicBezTo>
                  <a:cubicBezTo>
                    <a:pt x="625771" y="332369"/>
                    <a:pt x="618384" y="332039"/>
                    <a:pt x="611948" y="330200"/>
                  </a:cubicBezTo>
                  <a:cubicBezTo>
                    <a:pt x="556134" y="314253"/>
                    <a:pt x="613173" y="332725"/>
                    <a:pt x="567498" y="317500"/>
                  </a:cubicBezTo>
                  <a:cubicBezTo>
                    <a:pt x="561148" y="311150"/>
                    <a:pt x="556298" y="302811"/>
                    <a:pt x="548448" y="298450"/>
                  </a:cubicBezTo>
                  <a:cubicBezTo>
                    <a:pt x="536746" y="291949"/>
                    <a:pt x="521487" y="293176"/>
                    <a:pt x="510348" y="285750"/>
                  </a:cubicBezTo>
                  <a:lnTo>
                    <a:pt x="491298" y="273050"/>
                  </a:lnTo>
                  <a:cubicBezTo>
                    <a:pt x="476185" y="227710"/>
                    <a:pt x="489737" y="242376"/>
                    <a:pt x="459548" y="222250"/>
                  </a:cubicBezTo>
                  <a:cubicBezTo>
                    <a:pt x="444435" y="176910"/>
                    <a:pt x="457987" y="191576"/>
                    <a:pt x="427798" y="171450"/>
                  </a:cubicBezTo>
                  <a:cubicBezTo>
                    <a:pt x="411837" y="123567"/>
                    <a:pt x="433367" y="182589"/>
                    <a:pt x="408748" y="133350"/>
                  </a:cubicBezTo>
                  <a:cubicBezTo>
                    <a:pt x="405755" y="127363"/>
                    <a:pt x="407131" y="119033"/>
                    <a:pt x="402398" y="114300"/>
                  </a:cubicBezTo>
                  <a:cubicBezTo>
                    <a:pt x="380563" y="92465"/>
                    <a:pt x="369203" y="90535"/>
                    <a:pt x="345248" y="82550"/>
                  </a:cubicBezTo>
                  <a:cubicBezTo>
                    <a:pt x="320420" y="99102"/>
                    <a:pt x="331905" y="98232"/>
                    <a:pt x="300798" y="88900"/>
                  </a:cubicBezTo>
                  <a:cubicBezTo>
                    <a:pt x="287976" y="85053"/>
                    <a:pt x="262698" y="76200"/>
                    <a:pt x="262698" y="76200"/>
                  </a:cubicBezTo>
                  <a:lnTo>
                    <a:pt x="224598" y="82550"/>
                  </a:lnTo>
                  <a:cubicBezTo>
                    <a:pt x="209805" y="84826"/>
                    <a:pt x="194824" y="85965"/>
                    <a:pt x="180148" y="88900"/>
                  </a:cubicBezTo>
                  <a:cubicBezTo>
                    <a:pt x="173584" y="90213"/>
                    <a:pt x="167448" y="93133"/>
                    <a:pt x="161098" y="95250"/>
                  </a:cubicBezTo>
                  <a:cubicBezTo>
                    <a:pt x="157175" y="101135"/>
                    <a:pt x="144684" y="128318"/>
                    <a:pt x="129348" y="120650"/>
                  </a:cubicBezTo>
                  <a:cubicBezTo>
                    <a:pt x="123361" y="117657"/>
                    <a:pt x="128445" y="105491"/>
                    <a:pt x="122998" y="101600"/>
                  </a:cubicBezTo>
                  <a:cubicBezTo>
                    <a:pt x="112105" y="93819"/>
                    <a:pt x="96037" y="96326"/>
                    <a:pt x="84898" y="88900"/>
                  </a:cubicBezTo>
                  <a:lnTo>
                    <a:pt x="46798" y="63500"/>
                  </a:lnTo>
                  <a:lnTo>
                    <a:pt x="27748" y="50800"/>
                  </a:lnTo>
                  <a:cubicBezTo>
                    <a:pt x="0" y="9178"/>
                    <a:pt x="2348" y="27964"/>
                    <a:pt x="2348"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4" name="13 Forma libre"/>
            <p:cNvSpPr/>
            <p:nvPr/>
          </p:nvSpPr>
          <p:spPr>
            <a:xfrm>
              <a:off x="6859588" y="3933825"/>
              <a:ext cx="776287" cy="769938"/>
            </a:xfrm>
            <a:custGeom>
              <a:avLst/>
              <a:gdLst>
                <a:gd name="connsiteX0" fmla="*/ 734761 w 776325"/>
                <a:gd name="connsiteY0" fmla="*/ 769463 h 771267"/>
                <a:gd name="connsiteX1" fmla="*/ 770387 w 776325"/>
                <a:gd name="connsiteY1" fmla="*/ 727899 h 771267"/>
                <a:gd name="connsiteX2" fmla="*/ 776325 w 776325"/>
                <a:gd name="connsiteY2" fmla="*/ 710086 h 771267"/>
                <a:gd name="connsiteX3" fmla="*/ 752574 w 776325"/>
                <a:gd name="connsiteY3" fmla="*/ 686335 h 771267"/>
                <a:gd name="connsiteX4" fmla="*/ 734761 w 776325"/>
                <a:gd name="connsiteY4" fmla="*/ 650709 h 771267"/>
                <a:gd name="connsiteX5" fmla="*/ 728823 w 776325"/>
                <a:gd name="connsiteY5" fmla="*/ 632896 h 771267"/>
                <a:gd name="connsiteX6" fmla="*/ 711010 w 776325"/>
                <a:gd name="connsiteY6" fmla="*/ 626959 h 771267"/>
                <a:gd name="connsiteX7" fmla="*/ 687260 w 776325"/>
                <a:gd name="connsiteY7" fmla="*/ 597270 h 771267"/>
                <a:gd name="connsiteX8" fmla="*/ 675385 w 776325"/>
                <a:gd name="connsiteY8" fmla="*/ 561644 h 771267"/>
                <a:gd name="connsiteX9" fmla="*/ 669447 w 776325"/>
                <a:gd name="connsiteY9" fmla="*/ 543831 h 771267"/>
                <a:gd name="connsiteX10" fmla="*/ 663509 w 776325"/>
                <a:gd name="connsiteY10" fmla="*/ 508205 h 771267"/>
                <a:gd name="connsiteX11" fmla="*/ 657572 w 776325"/>
                <a:gd name="connsiteY11" fmla="*/ 490392 h 771267"/>
                <a:gd name="connsiteX12" fmla="*/ 639759 w 776325"/>
                <a:gd name="connsiteY12" fmla="*/ 484455 h 771267"/>
                <a:gd name="connsiteX13" fmla="*/ 627883 w 776325"/>
                <a:gd name="connsiteY13" fmla="*/ 472579 h 771267"/>
                <a:gd name="connsiteX14" fmla="*/ 616008 w 776325"/>
                <a:gd name="connsiteY14" fmla="*/ 454766 h 771267"/>
                <a:gd name="connsiteX15" fmla="*/ 598195 w 776325"/>
                <a:gd name="connsiteY15" fmla="*/ 448829 h 771267"/>
                <a:gd name="connsiteX16" fmla="*/ 568507 w 776325"/>
                <a:gd name="connsiteY16" fmla="*/ 407265 h 771267"/>
                <a:gd name="connsiteX17" fmla="*/ 562569 w 776325"/>
                <a:gd name="connsiteY17" fmla="*/ 341951 h 771267"/>
                <a:gd name="connsiteX18" fmla="*/ 544756 w 776325"/>
                <a:gd name="connsiteY18" fmla="*/ 336013 h 771267"/>
                <a:gd name="connsiteX19" fmla="*/ 526943 w 776325"/>
                <a:gd name="connsiteY19" fmla="*/ 318200 h 771267"/>
                <a:gd name="connsiteX20" fmla="*/ 521005 w 776325"/>
                <a:gd name="connsiteY20" fmla="*/ 300387 h 771267"/>
                <a:gd name="connsiteX21" fmla="*/ 509130 w 776325"/>
                <a:gd name="connsiteY21" fmla="*/ 282574 h 771267"/>
                <a:gd name="connsiteX22" fmla="*/ 503192 w 776325"/>
                <a:gd name="connsiteY22" fmla="*/ 163821 h 771267"/>
                <a:gd name="connsiteX23" fmla="*/ 491317 w 776325"/>
                <a:gd name="connsiteY23" fmla="*/ 146008 h 771267"/>
                <a:gd name="connsiteX24" fmla="*/ 461629 w 776325"/>
                <a:gd name="connsiteY24" fmla="*/ 92569 h 771267"/>
                <a:gd name="connsiteX25" fmla="*/ 443816 w 776325"/>
                <a:gd name="connsiteY25" fmla="*/ 86631 h 771267"/>
                <a:gd name="connsiteX26" fmla="*/ 431940 w 776325"/>
                <a:gd name="connsiteY26" fmla="*/ 74756 h 771267"/>
                <a:gd name="connsiteX27" fmla="*/ 414127 w 776325"/>
                <a:gd name="connsiteY27" fmla="*/ 68818 h 771267"/>
                <a:gd name="connsiteX28" fmla="*/ 325062 w 776325"/>
                <a:gd name="connsiteY28" fmla="*/ 62881 h 771267"/>
                <a:gd name="connsiteX29" fmla="*/ 271623 w 776325"/>
                <a:gd name="connsiteY29" fmla="*/ 33192 h 771267"/>
                <a:gd name="connsiteX30" fmla="*/ 247873 w 776325"/>
                <a:gd name="connsiteY30" fmla="*/ 27255 h 771267"/>
                <a:gd name="connsiteX31" fmla="*/ 235997 w 776325"/>
                <a:gd name="connsiteY31" fmla="*/ 15379 h 771267"/>
                <a:gd name="connsiteX32" fmla="*/ 140995 w 776325"/>
                <a:gd name="connsiteY32" fmla="*/ 15379 h 771267"/>
                <a:gd name="connsiteX33" fmla="*/ 105369 w 776325"/>
                <a:gd name="connsiteY33" fmla="*/ 27255 h 771267"/>
                <a:gd name="connsiteX34" fmla="*/ 75681 w 776325"/>
                <a:gd name="connsiteY34" fmla="*/ 51005 h 771267"/>
                <a:gd name="connsiteX35" fmla="*/ 45992 w 776325"/>
                <a:gd name="connsiteY35" fmla="*/ 68818 h 771267"/>
                <a:gd name="connsiteX36" fmla="*/ 34117 w 776325"/>
                <a:gd name="connsiteY36" fmla="*/ 80694 h 771267"/>
                <a:gd name="connsiteX37" fmla="*/ 10366 w 776325"/>
                <a:gd name="connsiteY37" fmla="*/ 92569 h 77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76325" h="771267">
                  <a:moveTo>
                    <a:pt x="734761" y="769463"/>
                  </a:moveTo>
                  <a:cubicBezTo>
                    <a:pt x="770656" y="760489"/>
                    <a:pt x="755931" y="771267"/>
                    <a:pt x="770387" y="727899"/>
                  </a:cubicBezTo>
                  <a:lnTo>
                    <a:pt x="776325" y="710086"/>
                  </a:lnTo>
                  <a:cubicBezTo>
                    <a:pt x="768408" y="702169"/>
                    <a:pt x="755290" y="697197"/>
                    <a:pt x="752574" y="686335"/>
                  </a:cubicBezTo>
                  <a:cubicBezTo>
                    <a:pt x="745278" y="657154"/>
                    <a:pt x="752406" y="668355"/>
                    <a:pt x="734761" y="650709"/>
                  </a:cubicBezTo>
                  <a:cubicBezTo>
                    <a:pt x="732782" y="644771"/>
                    <a:pt x="733249" y="637322"/>
                    <a:pt x="728823" y="632896"/>
                  </a:cubicBezTo>
                  <a:cubicBezTo>
                    <a:pt x="724397" y="628470"/>
                    <a:pt x="716377" y="630179"/>
                    <a:pt x="711010" y="626959"/>
                  </a:cubicBezTo>
                  <a:cubicBezTo>
                    <a:pt x="703534" y="622473"/>
                    <a:pt x="690201" y="603888"/>
                    <a:pt x="687260" y="597270"/>
                  </a:cubicBezTo>
                  <a:cubicBezTo>
                    <a:pt x="682176" y="585831"/>
                    <a:pt x="679343" y="573519"/>
                    <a:pt x="675385" y="561644"/>
                  </a:cubicBezTo>
                  <a:cubicBezTo>
                    <a:pt x="673406" y="555706"/>
                    <a:pt x="670476" y="550005"/>
                    <a:pt x="669447" y="543831"/>
                  </a:cubicBezTo>
                  <a:cubicBezTo>
                    <a:pt x="667468" y="531956"/>
                    <a:pt x="666121" y="519957"/>
                    <a:pt x="663509" y="508205"/>
                  </a:cubicBezTo>
                  <a:cubicBezTo>
                    <a:pt x="662151" y="502095"/>
                    <a:pt x="661998" y="494818"/>
                    <a:pt x="657572" y="490392"/>
                  </a:cubicBezTo>
                  <a:cubicBezTo>
                    <a:pt x="653146" y="485966"/>
                    <a:pt x="645697" y="486434"/>
                    <a:pt x="639759" y="484455"/>
                  </a:cubicBezTo>
                  <a:cubicBezTo>
                    <a:pt x="635800" y="480496"/>
                    <a:pt x="631380" y="476951"/>
                    <a:pt x="627883" y="472579"/>
                  </a:cubicBezTo>
                  <a:cubicBezTo>
                    <a:pt x="623425" y="467007"/>
                    <a:pt x="621580" y="459224"/>
                    <a:pt x="616008" y="454766"/>
                  </a:cubicBezTo>
                  <a:cubicBezTo>
                    <a:pt x="611121" y="450856"/>
                    <a:pt x="604133" y="450808"/>
                    <a:pt x="598195" y="448829"/>
                  </a:cubicBezTo>
                  <a:cubicBezTo>
                    <a:pt x="570018" y="420652"/>
                    <a:pt x="577984" y="435700"/>
                    <a:pt x="568507" y="407265"/>
                  </a:cubicBezTo>
                  <a:cubicBezTo>
                    <a:pt x="566528" y="385494"/>
                    <a:pt x="569482" y="362690"/>
                    <a:pt x="562569" y="341951"/>
                  </a:cubicBezTo>
                  <a:cubicBezTo>
                    <a:pt x="560590" y="336013"/>
                    <a:pt x="549964" y="339485"/>
                    <a:pt x="544756" y="336013"/>
                  </a:cubicBezTo>
                  <a:cubicBezTo>
                    <a:pt x="537769" y="331355"/>
                    <a:pt x="532881" y="324138"/>
                    <a:pt x="526943" y="318200"/>
                  </a:cubicBezTo>
                  <a:cubicBezTo>
                    <a:pt x="524964" y="312262"/>
                    <a:pt x="523804" y="305985"/>
                    <a:pt x="521005" y="300387"/>
                  </a:cubicBezTo>
                  <a:cubicBezTo>
                    <a:pt x="517814" y="294004"/>
                    <a:pt x="510053" y="289650"/>
                    <a:pt x="509130" y="282574"/>
                  </a:cubicBezTo>
                  <a:cubicBezTo>
                    <a:pt x="504004" y="243273"/>
                    <a:pt x="508318" y="203122"/>
                    <a:pt x="503192" y="163821"/>
                  </a:cubicBezTo>
                  <a:cubicBezTo>
                    <a:pt x="502269" y="156745"/>
                    <a:pt x="494508" y="152391"/>
                    <a:pt x="491317" y="146008"/>
                  </a:cubicBezTo>
                  <a:cubicBezTo>
                    <a:pt x="482952" y="129278"/>
                    <a:pt x="484092" y="100057"/>
                    <a:pt x="461629" y="92569"/>
                  </a:cubicBezTo>
                  <a:lnTo>
                    <a:pt x="443816" y="86631"/>
                  </a:lnTo>
                  <a:cubicBezTo>
                    <a:pt x="439857" y="82673"/>
                    <a:pt x="436740" y="77636"/>
                    <a:pt x="431940" y="74756"/>
                  </a:cubicBezTo>
                  <a:cubicBezTo>
                    <a:pt x="426573" y="71536"/>
                    <a:pt x="420348" y="69509"/>
                    <a:pt x="414127" y="68818"/>
                  </a:cubicBezTo>
                  <a:cubicBezTo>
                    <a:pt x="384555" y="65532"/>
                    <a:pt x="354750" y="64860"/>
                    <a:pt x="325062" y="62881"/>
                  </a:cubicBezTo>
                  <a:cubicBezTo>
                    <a:pt x="293169" y="41619"/>
                    <a:pt x="299055" y="41030"/>
                    <a:pt x="271623" y="33192"/>
                  </a:cubicBezTo>
                  <a:cubicBezTo>
                    <a:pt x="263777" y="30950"/>
                    <a:pt x="255790" y="29234"/>
                    <a:pt x="247873" y="27255"/>
                  </a:cubicBezTo>
                  <a:cubicBezTo>
                    <a:pt x="243914" y="23296"/>
                    <a:pt x="240798" y="18259"/>
                    <a:pt x="235997" y="15379"/>
                  </a:cubicBezTo>
                  <a:cubicBezTo>
                    <a:pt x="210366" y="0"/>
                    <a:pt x="155718" y="14247"/>
                    <a:pt x="140995" y="15379"/>
                  </a:cubicBezTo>
                  <a:cubicBezTo>
                    <a:pt x="129120" y="19338"/>
                    <a:pt x="112312" y="16839"/>
                    <a:pt x="105369" y="27255"/>
                  </a:cubicBezTo>
                  <a:cubicBezTo>
                    <a:pt x="90022" y="50276"/>
                    <a:pt x="100264" y="42812"/>
                    <a:pt x="75681" y="51005"/>
                  </a:cubicBezTo>
                  <a:cubicBezTo>
                    <a:pt x="45587" y="81099"/>
                    <a:pt x="84535" y="45692"/>
                    <a:pt x="45992" y="68818"/>
                  </a:cubicBezTo>
                  <a:cubicBezTo>
                    <a:pt x="41192" y="71698"/>
                    <a:pt x="38917" y="77814"/>
                    <a:pt x="34117" y="80694"/>
                  </a:cubicBezTo>
                  <a:cubicBezTo>
                    <a:pt x="0" y="101164"/>
                    <a:pt x="26834" y="76101"/>
                    <a:pt x="10366" y="92569"/>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6" name="15 Forma libre"/>
            <p:cNvSpPr/>
            <p:nvPr/>
          </p:nvSpPr>
          <p:spPr>
            <a:xfrm>
              <a:off x="7356475" y="4660900"/>
              <a:ext cx="261938" cy="968375"/>
            </a:xfrm>
            <a:custGeom>
              <a:avLst/>
              <a:gdLst>
                <a:gd name="connsiteX0" fmla="*/ 71252 w 261257"/>
                <a:gd name="connsiteY0" fmla="*/ 967398 h 967398"/>
                <a:gd name="connsiteX1" fmla="*/ 59376 w 261257"/>
                <a:gd name="connsiteY1" fmla="*/ 949585 h 967398"/>
                <a:gd name="connsiteX2" fmla="*/ 47501 w 261257"/>
                <a:gd name="connsiteY2" fmla="*/ 913959 h 967398"/>
                <a:gd name="connsiteX3" fmla="*/ 29688 w 261257"/>
                <a:gd name="connsiteY3" fmla="*/ 908021 h 967398"/>
                <a:gd name="connsiteX4" fmla="*/ 23750 w 261257"/>
                <a:gd name="connsiteY4" fmla="*/ 890208 h 967398"/>
                <a:gd name="connsiteX5" fmla="*/ 11875 w 261257"/>
                <a:gd name="connsiteY5" fmla="*/ 872395 h 967398"/>
                <a:gd name="connsiteX6" fmla="*/ 0 w 261257"/>
                <a:gd name="connsiteY6" fmla="*/ 836769 h 967398"/>
                <a:gd name="connsiteX7" fmla="*/ 5937 w 261257"/>
                <a:gd name="connsiteY7" fmla="*/ 801143 h 967398"/>
                <a:gd name="connsiteX8" fmla="*/ 17813 w 261257"/>
                <a:gd name="connsiteY8" fmla="*/ 759580 h 967398"/>
                <a:gd name="connsiteX9" fmla="*/ 23750 w 261257"/>
                <a:gd name="connsiteY9" fmla="*/ 718016 h 967398"/>
                <a:gd name="connsiteX10" fmla="*/ 35626 w 261257"/>
                <a:gd name="connsiteY10" fmla="*/ 706141 h 967398"/>
                <a:gd name="connsiteX11" fmla="*/ 47501 w 261257"/>
                <a:gd name="connsiteY11" fmla="*/ 688328 h 967398"/>
                <a:gd name="connsiteX12" fmla="*/ 71252 w 261257"/>
                <a:gd name="connsiteY12" fmla="*/ 664577 h 967398"/>
                <a:gd name="connsiteX13" fmla="*/ 112815 w 261257"/>
                <a:gd name="connsiteY13" fmla="*/ 617076 h 967398"/>
                <a:gd name="connsiteX14" fmla="*/ 118753 w 261257"/>
                <a:gd name="connsiteY14" fmla="*/ 444884 h 967398"/>
                <a:gd name="connsiteX15" fmla="*/ 142504 w 261257"/>
                <a:gd name="connsiteY15" fmla="*/ 421133 h 967398"/>
                <a:gd name="connsiteX16" fmla="*/ 166254 w 261257"/>
                <a:gd name="connsiteY16" fmla="*/ 385507 h 967398"/>
                <a:gd name="connsiteX17" fmla="*/ 172192 w 261257"/>
                <a:gd name="connsiteY17" fmla="*/ 349881 h 967398"/>
                <a:gd name="connsiteX18" fmla="*/ 195942 w 261257"/>
                <a:gd name="connsiteY18" fmla="*/ 314255 h 967398"/>
                <a:gd name="connsiteX19" fmla="*/ 207818 w 261257"/>
                <a:gd name="connsiteY19" fmla="*/ 260816 h 967398"/>
                <a:gd name="connsiteX20" fmla="*/ 225631 w 261257"/>
                <a:gd name="connsiteY20" fmla="*/ 248941 h 967398"/>
                <a:gd name="connsiteX21" fmla="*/ 249381 w 261257"/>
                <a:gd name="connsiteY21" fmla="*/ 219252 h 967398"/>
                <a:gd name="connsiteX22" fmla="*/ 255319 w 261257"/>
                <a:gd name="connsiteY22" fmla="*/ 130188 h 967398"/>
                <a:gd name="connsiteX23" fmla="*/ 261257 w 261257"/>
                <a:gd name="connsiteY23" fmla="*/ 112375 h 967398"/>
                <a:gd name="connsiteX24" fmla="*/ 255319 w 261257"/>
                <a:gd name="connsiteY24" fmla="*/ 58936 h 967398"/>
                <a:gd name="connsiteX25" fmla="*/ 243444 w 261257"/>
                <a:gd name="connsiteY25" fmla="*/ 29247 h 96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1257" h="967398">
                  <a:moveTo>
                    <a:pt x="71252" y="967398"/>
                  </a:moveTo>
                  <a:cubicBezTo>
                    <a:pt x="67293" y="961460"/>
                    <a:pt x="62274" y="956106"/>
                    <a:pt x="59376" y="949585"/>
                  </a:cubicBezTo>
                  <a:cubicBezTo>
                    <a:pt x="54292" y="938146"/>
                    <a:pt x="59376" y="917918"/>
                    <a:pt x="47501" y="913959"/>
                  </a:cubicBezTo>
                  <a:lnTo>
                    <a:pt x="29688" y="908021"/>
                  </a:lnTo>
                  <a:cubicBezTo>
                    <a:pt x="27709" y="902083"/>
                    <a:pt x="26549" y="895806"/>
                    <a:pt x="23750" y="890208"/>
                  </a:cubicBezTo>
                  <a:cubicBezTo>
                    <a:pt x="20559" y="883825"/>
                    <a:pt x="14773" y="878916"/>
                    <a:pt x="11875" y="872395"/>
                  </a:cubicBezTo>
                  <a:cubicBezTo>
                    <a:pt x="6791" y="860956"/>
                    <a:pt x="0" y="836769"/>
                    <a:pt x="0" y="836769"/>
                  </a:cubicBezTo>
                  <a:cubicBezTo>
                    <a:pt x="1979" y="824894"/>
                    <a:pt x="3576" y="812948"/>
                    <a:pt x="5937" y="801143"/>
                  </a:cubicBezTo>
                  <a:cubicBezTo>
                    <a:pt x="9664" y="782508"/>
                    <a:pt x="12155" y="776554"/>
                    <a:pt x="17813" y="759580"/>
                  </a:cubicBezTo>
                  <a:cubicBezTo>
                    <a:pt x="19792" y="745725"/>
                    <a:pt x="19324" y="731293"/>
                    <a:pt x="23750" y="718016"/>
                  </a:cubicBezTo>
                  <a:cubicBezTo>
                    <a:pt x="25520" y="712705"/>
                    <a:pt x="32129" y="710512"/>
                    <a:pt x="35626" y="706141"/>
                  </a:cubicBezTo>
                  <a:cubicBezTo>
                    <a:pt x="40084" y="700569"/>
                    <a:pt x="42857" y="693746"/>
                    <a:pt x="47501" y="688328"/>
                  </a:cubicBezTo>
                  <a:cubicBezTo>
                    <a:pt x="54787" y="679827"/>
                    <a:pt x="65042" y="673893"/>
                    <a:pt x="71252" y="664577"/>
                  </a:cubicBezTo>
                  <a:cubicBezTo>
                    <a:pt x="98960" y="623013"/>
                    <a:pt x="83127" y="636868"/>
                    <a:pt x="112815" y="617076"/>
                  </a:cubicBezTo>
                  <a:cubicBezTo>
                    <a:pt x="114794" y="559679"/>
                    <a:pt x="110149" y="501667"/>
                    <a:pt x="118753" y="444884"/>
                  </a:cubicBezTo>
                  <a:cubicBezTo>
                    <a:pt x="120430" y="433814"/>
                    <a:pt x="136294" y="430449"/>
                    <a:pt x="142504" y="421133"/>
                  </a:cubicBezTo>
                  <a:lnTo>
                    <a:pt x="166254" y="385507"/>
                  </a:lnTo>
                  <a:cubicBezTo>
                    <a:pt x="168233" y="373632"/>
                    <a:pt x="167562" y="360994"/>
                    <a:pt x="172192" y="349881"/>
                  </a:cubicBezTo>
                  <a:cubicBezTo>
                    <a:pt x="177681" y="336707"/>
                    <a:pt x="195942" y="314255"/>
                    <a:pt x="195942" y="314255"/>
                  </a:cubicBezTo>
                  <a:cubicBezTo>
                    <a:pt x="196003" y="313890"/>
                    <a:pt x="201663" y="268510"/>
                    <a:pt x="207818" y="260816"/>
                  </a:cubicBezTo>
                  <a:cubicBezTo>
                    <a:pt x="212276" y="255244"/>
                    <a:pt x="220059" y="253399"/>
                    <a:pt x="225631" y="248941"/>
                  </a:cubicBezTo>
                  <a:cubicBezTo>
                    <a:pt x="237716" y="239273"/>
                    <a:pt x="240565" y="232476"/>
                    <a:pt x="249381" y="219252"/>
                  </a:cubicBezTo>
                  <a:cubicBezTo>
                    <a:pt x="251360" y="189564"/>
                    <a:pt x="252033" y="159760"/>
                    <a:pt x="255319" y="130188"/>
                  </a:cubicBezTo>
                  <a:cubicBezTo>
                    <a:pt x="256010" y="123967"/>
                    <a:pt x="261257" y="118634"/>
                    <a:pt x="261257" y="112375"/>
                  </a:cubicBezTo>
                  <a:cubicBezTo>
                    <a:pt x="261257" y="94452"/>
                    <a:pt x="260035" y="76227"/>
                    <a:pt x="255319" y="58936"/>
                  </a:cubicBezTo>
                  <a:cubicBezTo>
                    <a:pt x="239246" y="0"/>
                    <a:pt x="243444" y="98119"/>
                    <a:pt x="243444" y="29247"/>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7" name="16 Forma libre"/>
            <p:cNvSpPr/>
            <p:nvPr/>
          </p:nvSpPr>
          <p:spPr>
            <a:xfrm>
              <a:off x="6673850" y="5635625"/>
              <a:ext cx="754063" cy="382588"/>
            </a:xfrm>
            <a:custGeom>
              <a:avLst/>
              <a:gdLst>
                <a:gd name="connsiteX0" fmla="*/ 0 w 754084"/>
                <a:gd name="connsiteY0" fmla="*/ 379706 h 382395"/>
                <a:gd name="connsiteX1" fmla="*/ 41564 w 754084"/>
                <a:gd name="connsiteY1" fmla="*/ 361893 h 382395"/>
                <a:gd name="connsiteX2" fmla="*/ 77190 w 754084"/>
                <a:gd name="connsiteY2" fmla="*/ 344080 h 382395"/>
                <a:gd name="connsiteX3" fmla="*/ 100941 w 754084"/>
                <a:gd name="connsiteY3" fmla="*/ 296579 h 382395"/>
                <a:gd name="connsiteX4" fmla="*/ 112816 w 754084"/>
                <a:gd name="connsiteY4" fmla="*/ 260953 h 382395"/>
                <a:gd name="connsiteX5" fmla="*/ 166255 w 754084"/>
                <a:gd name="connsiteY5" fmla="*/ 249077 h 382395"/>
                <a:gd name="connsiteX6" fmla="*/ 201881 w 754084"/>
                <a:gd name="connsiteY6" fmla="*/ 237202 h 382395"/>
                <a:gd name="connsiteX7" fmla="*/ 219694 w 754084"/>
                <a:gd name="connsiteY7" fmla="*/ 225327 h 382395"/>
                <a:gd name="connsiteX8" fmla="*/ 255320 w 754084"/>
                <a:gd name="connsiteY8" fmla="*/ 219389 h 382395"/>
                <a:gd name="connsiteX9" fmla="*/ 279071 w 754084"/>
                <a:gd name="connsiteY9" fmla="*/ 213451 h 382395"/>
                <a:gd name="connsiteX10" fmla="*/ 296884 w 754084"/>
                <a:gd name="connsiteY10" fmla="*/ 201576 h 382395"/>
                <a:gd name="connsiteX11" fmla="*/ 332510 w 754084"/>
                <a:gd name="connsiteY11" fmla="*/ 189701 h 382395"/>
                <a:gd name="connsiteX12" fmla="*/ 374073 w 754084"/>
                <a:gd name="connsiteY12" fmla="*/ 177825 h 382395"/>
                <a:gd name="connsiteX13" fmla="*/ 421574 w 754084"/>
                <a:gd name="connsiteY13" fmla="*/ 165950 h 382395"/>
                <a:gd name="connsiteX14" fmla="*/ 427512 w 754084"/>
                <a:gd name="connsiteY14" fmla="*/ 148137 h 382395"/>
                <a:gd name="connsiteX15" fmla="*/ 451263 w 754084"/>
                <a:gd name="connsiteY15" fmla="*/ 142199 h 382395"/>
                <a:gd name="connsiteX16" fmla="*/ 546265 w 754084"/>
                <a:gd name="connsiteY16" fmla="*/ 136262 h 382395"/>
                <a:gd name="connsiteX17" fmla="*/ 552203 w 754084"/>
                <a:gd name="connsiteY17" fmla="*/ 118449 h 382395"/>
                <a:gd name="connsiteX18" fmla="*/ 558141 w 754084"/>
                <a:gd name="connsiteY18" fmla="*/ 94698 h 382395"/>
                <a:gd name="connsiteX19" fmla="*/ 575954 w 754084"/>
                <a:gd name="connsiteY19" fmla="*/ 88760 h 382395"/>
                <a:gd name="connsiteX20" fmla="*/ 587829 w 754084"/>
                <a:gd name="connsiteY20" fmla="*/ 70948 h 382395"/>
                <a:gd name="connsiteX21" fmla="*/ 611580 w 754084"/>
                <a:gd name="connsiteY21" fmla="*/ 47197 h 382395"/>
                <a:gd name="connsiteX22" fmla="*/ 623455 w 754084"/>
                <a:gd name="connsiteY22" fmla="*/ 29384 h 382395"/>
                <a:gd name="connsiteX23" fmla="*/ 665019 w 754084"/>
                <a:gd name="connsiteY23" fmla="*/ 17509 h 382395"/>
                <a:gd name="connsiteX24" fmla="*/ 754084 w 754084"/>
                <a:gd name="connsiteY24" fmla="*/ 5633 h 3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4084" h="382395">
                  <a:moveTo>
                    <a:pt x="0" y="379706"/>
                  </a:moveTo>
                  <a:cubicBezTo>
                    <a:pt x="49430" y="367348"/>
                    <a:pt x="560" y="382395"/>
                    <a:pt x="41564" y="361893"/>
                  </a:cubicBezTo>
                  <a:cubicBezTo>
                    <a:pt x="90730" y="337310"/>
                    <a:pt x="26141" y="378112"/>
                    <a:pt x="77190" y="344080"/>
                  </a:cubicBezTo>
                  <a:cubicBezTo>
                    <a:pt x="90835" y="303143"/>
                    <a:pt x="80213" y="317305"/>
                    <a:pt x="100941" y="296579"/>
                  </a:cubicBezTo>
                  <a:cubicBezTo>
                    <a:pt x="104899" y="284704"/>
                    <a:pt x="100941" y="264912"/>
                    <a:pt x="112816" y="260953"/>
                  </a:cubicBezTo>
                  <a:cubicBezTo>
                    <a:pt x="163774" y="243966"/>
                    <a:pt x="82670" y="269973"/>
                    <a:pt x="166255" y="249077"/>
                  </a:cubicBezTo>
                  <a:cubicBezTo>
                    <a:pt x="178399" y="246041"/>
                    <a:pt x="191466" y="244145"/>
                    <a:pt x="201881" y="237202"/>
                  </a:cubicBezTo>
                  <a:cubicBezTo>
                    <a:pt x="207819" y="233244"/>
                    <a:pt x="212924" y="227584"/>
                    <a:pt x="219694" y="225327"/>
                  </a:cubicBezTo>
                  <a:cubicBezTo>
                    <a:pt x="231115" y="221520"/>
                    <a:pt x="243515" y="221750"/>
                    <a:pt x="255320" y="219389"/>
                  </a:cubicBezTo>
                  <a:cubicBezTo>
                    <a:pt x="263322" y="217788"/>
                    <a:pt x="271154" y="215430"/>
                    <a:pt x="279071" y="213451"/>
                  </a:cubicBezTo>
                  <a:cubicBezTo>
                    <a:pt x="285009" y="209493"/>
                    <a:pt x="290363" y="204474"/>
                    <a:pt x="296884" y="201576"/>
                  </a:cubicBezTo>
                  <a:cubicBezTo>
                    <a:pt x="308323" y="196492"/>
                    <a:pt x="320635" y="193659"/>
                    <a:pt x="332510" y="189701"/>
                  </a:cubicBezTo>
                  <a:cubicBezTo>
                    <a:pt x="352345" y="183089"/>
                    <a:pt x="351708" y="182795"/>
                    <a:pt x="374073" y="177825"/>
                  </a:cubicBezTo>
                  <a:cubicBezTo>
                    <a:pt x="417068" y="168271"/>
                    <a:pt x="389742" y="176562"/>
                    <a:pt x="421574" y="165950"/>
                  </a:cubicBezTo>
                  <a:cubicBezTo>
                    <a:pt x="423553" y="160012"/>
                    <a:pt x="422625" y="152047"/>
                    <a:pt x="427512" y="148137"/>
                  </a:cubicBezTo>
                  <a:cubicBezTo>
                    <a:pt x="433884" y="143039"/>
                    <a:pt x="443143" y="143011"/>
                    <a:pt x="451263" y="142199"/>
                  </a:cubicBezTo>
                  <a:cubicBezTo>
                    <a:pt x="482835" y="139042"/>
                    <a:pt x="514598" y="138241"/>
                    <a:pt x="546265" y="136262"/>
                  </a:cubicBezTo>
                  <a:cubicBezTo>
                    <a:pt x="548244" y="130324"/>
                    <a:pt x="550483" y="124467"/>
                    <a:pt x="552203" y="118449"/>
                  </a:cubicBezTo>
                  <a:cubicBezTo>
                    <a:pt x="554445" y="110602"/>
                    <a:pt x="553043" y="101070"/>
                    <a:pt x="558141" y="94698"/>
                  </a:cubicBezTo>
                  <a:cubicBezTo>
                    <a:pt x="562051" y="89811"/>
                    <a:pt x="570016" y="90739"/>
                    <a:pt x="575954" y="88760"/>
                  </a:cubicBezTo>
                  <a:cubicBezTo>
                    <a:pt x="579912" y="82823"/>
                    <a:pt x="583185" y="76366"/>
                    <a:pt x="587829" y="70948"/>
                  </a:cubicBezTo>
                  <a:cubicBezTo>
                    <a:pt x="595116" y="62447"/>
                    <a:pt x="605370" y="56513"/>
                    <a:pt x="611580" y="47197"/>
                  </a:cubicBezTo>
                  <a:cubicBezTo>
                    <a:pt x="615538" y="41259"/>
                    <a:pt x="617883" y="33842"/>
                    <a:pt x="623455" y="29384"/>
                  </a:cubicBezTo>
                  <a:cubicBezTo>
                    <a:pt x="627448" y="26189"/>
                    <a:pt x="663309" y="18022"/>
                    <a:pt x="665019" y="17509"/>
                  </a:cubicBezTo>
                  <a:cubicBezTo>
                    <a:pt x="723383" y="0"/>
                    <a:pt x="679817" y="5633"/>
                    <a:pt x="754084" y="5633"/>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1" name="20 Forma libre"/>
            <p:cNvSpPr/>
            <p:nvPr/>
          </p:nvSpPr>
          <p:spPr>
            <a:xfrm>
              <a:off x="4957763" y="6019800"/>
              <a:ext cx="1716087" cy="404813"/>
            </a:xfrm>
            <a:custGeom>
              <a:avLst/>
              <a:gdLst>
                <a:gd name="connsiteX0" fmla="*/ 0 w 1715984"/>
                <a:gd name="connsiteY0" fmla="*/ 405013 h 405013"/>
                <a:gd name="connsiteX1" fmla="*/ 41564 w 1715984"/>
                <a:gd name="connsiteY1" fmla="*/ 399075 h 405013"/>
                <a:gd name="connsiteX2" fmla="*/ 237507 w 1715984"/>
                <a:gd name="connsiteY2" fmla="*/ 393137 h 405013"/>
                <a:gd name="connsiteX3" fmla="*/ 285008 w 1715984"/>
                <a:gd name="connsiteY3" fmla="*/ 369387 h 405013"/>
                <a:gd name="connsiteX4" fmla="*/ 302821 w 1715984"/>
                <a:gd name="connsiteY4" fmla="*/ 363449 h 405013"/>
                <a:gd name="connsiteX5" fmla="*/ 451262 w 1715984"/>
                <a:gd name="connsiteY5" fmla="*/ 357511 h 405013"/>
                <a:gd name="connsiteX6" fmla="*/ 463138 w 1715984"/>
                <a:gd name="connsiteY6" fmla="*/ 345636 h 405013"/>
                <a:gd name="connsiteX7" fmla="*/ 480951 w 1715984"/>
                <a:gd name="connsiteY7" fmla="*/ 339698 h 405013"/>
                <a:gd name="connsiteX8" fmla="*/ 558140 w 1715984"/>
                <a:gd name="connsiteY8" fmla="*/ 333761 h 405013"/>
                <a:gd name="connsiteX9" fmla="*/ 587829 w 1715984"/>
                <a:gd name="connsiteY9" fmla="*/ 286259 h 405013"/>
                <a:gd name="connsiteX10" fmla="*/ 623455 w 1715984"/>
                <a:gd name="connsiteY10" fmla="*/ 250633 h 405013"/>
                <a:gd name="connsiteX11" fmla="*/ 653143 w 1715984"/>
                <a:gd name="connsiteY11" fmla="*/ 220945 h 405013"/>
                <a:gd name="connsiteX12" fmla="*/ 670956 w 1715984"/>
                <a:gd name="connsiteY12" fmla="*/ 185319 h 405013"/>
                <a:gd name="connsiteX13" fmla="*/ 688769 w 1715984"/>
                <a:gd name="connsiteY13" fmla="*/ 173444 h 405013"/>
                <a:gd name="connsiteX14" fmla="*/ 771896 w 1715984"/>
                <a:gd name="connsiteY14" fmla="*/ 161568 h 405013"/>
                <a:gd name="connsiteX15" fmla="*/ 789709 w 1715984"/>
                <a:gd name="connsiteY15" fmla="*/ 149693 h 405013"/>
                <a:gd name="connsiteX16" fmla="*/ 831273 w 1715984"/>
                <a:gd name="connsiteY16" fmla="*/ 137818 h 405013"/>
                <a:gd name="connsiteX17" fmla="*/ 849086 w 1715984"/>
                <a:gd name="connsiteY17" fmla="*/ 131880 h 405013"/>
                <a:gd name="connsiteX18" fmla="*/ 855023 w 1715984"/>
                <a:gd name="connsiteY18" fmla="*/ 114067 h 405013"/>
                <a:gd name="connsiteX19" fmla="*/ 872836 w 1715984"/>
                <a:gd name="connsiteY19" fmla="*/ 108130 h 405013"/>
                <a:gd name="connsiteX20" fmla="*/ 1027216 w 1715984"/>
                <a:gd name="connsiteY20" fmla="*/ 102192 h 405013"/>
                <a:gd name="connsiteX21" fmla="*/ 1050966 w 1715984"/>
                <a:gd name="connsiteY21" fmla="*/ 96254 h 405013"/>
                <a:gd name="connsiteX22" fmla="*/ 1318161 w 1715984"/>
                <a:gd name="connsiteY22" fmla="*/ 84379 h 405013"/>
                <a:gd name="connsiteX23" fmla="*/ 1466603 w 1715984"/>
                <a:gd name="connsiteY23" fmla="*/ 78441 h 405013"/>
                <a:gd name="connsiteX24" fmla="*/ 1520042 w 1715984"/>
                <a:gd name="connsiteY24" fmla="*/ 48753 h 405013"/>
                <a:gd name="connsiteX25" fmla="*/ 1561605 w 1715984"/>
                <a:gd name="connsiteY25" fmla="*/ 42815 h 405013"/>
                <a:gd name="connsiteX26" fmla="*/ 1656608 w 1715984"/>
                <a:gd name="connsiteY26" fmla="*/ 30940 h 405013"/>
                <a:gd name="connsiteX27" fmla="*/ 1674421 w 1715984"/>
                <a:gd name="connsiteY27" fmla="*/ 25002 h 405013"/>
                <a:gd name="connsiteX28" fmla="*/ 1686296 w 1715984"/>
                <a:gd name="connsiteY28" fmla="*/ 7189 h 405013"/>
                <a:gd name="connsiteX29" fmla="*/ 1715984 w 1715984"/>
                <a:gd name="connsiteY29" fmla="*/ 1252 h 40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15984" h="405013">
                  <a:moveTo>
                    <a:pt x="0" y="405013"/>
                  </a:moveTo>
                  <a:cubicBezTo>
                    <a:pt x="13855" y="403034"/>
                    <a:pt x="27586" y="399774"/>
                    <a:pt x="41564" y="399075"/>
                  </a:cubicBezTo>
                  <a:cubicBezTo>
                    <a:pt x="106827" y="395812"/>
                    <a:pt x="172643" y="401047"/>
                    <a:pt x="237507" y="393137"/>
                  </a:cubicBezTo>
                  <a:cubicBezTo>
                    <a:pt x="255079" y="390994"/>
                    <a:pt x="268214" y="374985"/>
                    <a:pt x="285008" y="369387"/>
                  </a:cubicBezTo>
                  <a:cubicBezTo>
                    <a:pt x="290946" y="367408"/>
                    <a:pt x="296578" y="363895"/>
                    <a:pt x="302821" y="363449"/>
                  </a:cubicBezTo>
                  <a:cubicBezTo>
                    <a:pt x="352215" y="359921"/>
                    <a:pt x="401782" y="359490"/>
                    <a:pt x="451262" y="357511"/>
                  </a:cubicBezTo>
                  <a:cubicBezTo>
                    <a:pt x="455221" y="353553"/>
                    <a:pt x="458338" y="348516"/>
                    <a:pt x="463138" y="345636"/>
                  </a:cubicBezTo>
                  <a:cubicBezTo>
                    <a:pt x="468505" y="342416"/>
                    <a:pt x="474740" y="340474"/>
                    <a:pt x="480951" y="339698"/>
                  </a:cubicBezTo>
                  <a:cubicBezTo>
                    <a:pt x="506557" y="336497"/>
                    <a:pt x="532410" y="335740"/>
                    <a:pt x="558140" y="333761"/>
                  </a:cubicBezTo>
                  <a:cubicBezTo>
                    <a:pt x="580525" y="266610"/>
                    <a:pt x="554896" y="319192"/>
                    <a:pt x="587829" y="286259"/>
                  </a:cubicBezTo>
                  <a:cubicBezTo>
                    <a:pt x="632019" y="242069"/>
                    <a:pt x="581475" y="278621"/>
                    <a:pt x="623455" y="250633"/>
                  </a:cubicBezTo>
                  <a:cubicBezTo>
                    <a:pt x="655122" y="203132"/>
                    <a:pt x="613559" y="260529"/>
                    <a:pt x="653143" y="220945"/>
                  </a:cubicBezTo>
                  <a:cubicBezTo>
                    <a:pt x="703196" y="170892"/>
                    <a:pt x="632321" y="233611"/>
                    <a:pt x="670956" y="185319"/>
                  </a:cubicBezTo>
                  <a:cubicBezTo>
                    <a:pt x="675414" y="179747"/>
                    <a:pt x="682386" y="176635"/>
                    <a:pt x="688769" y="173444"/>
                  </a:cubicBezTo>
                  <a:cubicBezTo>
                    <a:pt x="711616" y="162020"/>
                    <a:pt x="755203" y="163086"/>
                    <a:pt x="771896" y="161568"/>
                  </a:cubicBezTo>
                  <a:cubicBezTo>
                    <a:pt x="777834" y="157610"/>
                    <a:pt x="783326" y="152884"/>
                    <a:pt x="789709" y="149693"/>
                  </a:cubicBezTo>
                  <a:cubicBezTo>
                    <a:pt x="799196" y="144950"/>
                    <a:pt x="822401" y="140353"/>
                    <a:pt x="831273" y="137818"/>
                  </a:cubicBezTo>
                  <a:cubicBezTo>
                    <a:pt x="837291" y="136098"/>
                    <a:pt x="843148" y="133859"/>
                    <a:pt x="849086" y="131880"/>
                  </a:cubicBezTo>
                  <a:cubicBezTo>
                    <a:pt x="851065" y="125942"/>
                    <a:pt x="850597" y="118493"/>
                    <a:pt x="855023" y="114067"/>
                  </a:cubicBezTo>
                  <a:cubicBezTo>
                    <a:pt x="859449" y="109641"/>
                    <a:pt x="866592" y="108561"/>
                    <a:pt x="872836" y="108130"/>
                  </a:cubicBezTo>
                  <a:cubicBezTo>
                    <a:pt x="924212" y="104587"/>
                    <a:pt x="975756" y="104171"/>
                    <a:pt x="1027216" y="102192"/>
                  </a:cubicBezTo>
                  <a:cubicBezTo>
                    <a:pt x="1035133" y="100213"/>
                    <a:pt x="1042937" y="97714"/>
                    <a:pt x="1050966" y="96254"/>
                  </a:cubicBezTo>
                  <a:cubicBezTo>
                    <a:pt x="1138485" y="80342"/>
                    <a:pt x="1231886" y="87118"/>
                    <a:pt x="1318161" y="84379"/>
                  </a:cubicBezTo>
                  <a:lnTo>
                    <a:pt x="1466603" y="78441"/>
                  </a:lnTo>
                  <a:cubicBezTo>
                    <a:pt x="1487008" y="64838"/>
                    <a:pt x="1497648" y="53232"/>
                    <a:pt x="1520042" y="48753"/>
                  </a:cubicBezTo>
                  <a:cubicBezTo>
                    <a:pt x="1533765" y="46008"/>
                    <a:pt x="1547751" y="44794"/>
                    <a:pt x="1561605" y="42815"/>
                  </a:cubicBezTo>
                  <a:cubicBezTo>
                    <a:pt x="1608571" y="27162"/>
                    <a:pt x="1553919" y="43777"/>
                    <a:pt x="1656608" y="30940"/>
                  </a:cubicBezTo>
                  <a:cubicBezTo>
                    <a:pt x="1662819" y="30164"/>
                    <a:pt x="1668483" y="26981"/>
                    <a:pt x="1674421" y="25002"/>
                  </a:cubicBezTo>
                  <a:cubicBezTo>
                    <a:pt x="1678379" y="19064"/>
                    <a:pt x="1680724" y="11647"/>
                    <a:pt x="1686296" y="7189"/>
                  </a:cubicBezTo>
                  <a:cubicBezTo>
                    <a:pt x="1695282" y="0"/>
                    <a:pt x="1705808" y="1252"/>
                    <a:pt x="1715984" y="1252"/>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2" name="21 Forma libre"/>
            <p:cNvSpPr/>
            <p:nvPr/>
          </p:nvSpPr>
          <p:spPr>
            <a:xfrm>
              <a:off x="3568700" y="6423025"/>
              <a:ext cx="1382713" cy="131763"/>
            </a:xfrm>
            <a:custGeom>
              <a:avLst/>
              <a:gdLst>
                <a:gd name="connsiteX0" fmla="*/ 0 w 1383475"/>
                <a:gd name="connsiteY0" fmla="*/ 120338 h 132213"/>
                <a:gd name="connsiteX1" fmla="*/ 65314 w 1383475"/>
                <a:gd name="connsiteY1" fmla="*/ 126276 h 132213"/>
                <a:gd name="connsiteX2" fmla="*/ 83127 w 1383475"/>
                <a:gd name="connsiteY2" fmla="*/ 132213 h 132213"/>
                <a:gd name="connsiteX3" fmla="*/ 160317 w 1383475"/>
                <a:gd name="connsiteY3" fmla="*/ 126276 h 132213"/>
                <a:gd name="connsiteX4" fmla="*/ 249382 w 1383475"/>
                <a:gd name="connsiteY4" fmla="*/ 114400 h 132213"/>
                <a:gd name="connsiteX5" fmla="*/ 397823 w 1383475"/>
                <a:gd name="connsiteY5" fmla="*/ 108463 h 132213"/>
                <a:gd name="connsiteX6" fmla="*/ 403761 w 1383475"/>
                <a:gd name="connsiteY6" fmla="*/ 90650 h 132213"/>
                <a:gd name="connsiteX7" fmla="*/ 522514 w 1383475"/>
                <a:gd name="connsiteY7" fmla="*/ 84712 h 132213"/>
                <a:gd name="connsiteX8" fmla="*/ 540327 w 1383475"/>
                <a:gd name="connsiteY8" fmla="*/ 78774 h 132213"/>
                <a:gd name="connsiteX9" fmla="*/ 599704 w 1383475"/>
                <a:gd name="connsiteY9" fmla="*/ 72837 h 132213"/>
                <a:gd name="connsiteX10" fmla="*/ 605642 w 1383475"/>
                <a:gd name="connsiteY10" fmla="*/ 55024 h 132213"/>
                <a:gd name="connsiteX11" fmla="*/ 641268 w 1383475"/>
                <a:gd name="connsiteY11" fmla="*/ 55024 h 132213"/>
                <a:gd name="connsiteX12" fmla="*/ 659081 w 1383475"/>
                <a:gd name="connsiteY12" fmla="*/ 66899 h 132213"/>
                <a:gd name="connsiteX13" fmla="*/ 694707 w 1383475"/>
                <a:gd name="connsiteY13" fmla="*/ 72837 h 132213"/>
                <a:gd name="connsiteX14" fmla="*/ 795647 w 1383475"/>
                <a:gd name="connsiteY14" fmla="*/ 66899 h 132213"/>
                <a:gd name="connsiteX15" fmla="*/ 813460 w 1383475"/>
                <a:gd name="connsiteY15" fmla="*/ 55024 h 132213"/>
                <a:gd name="connsiteX16" fmla="*/ 837210 w 1383475"/>
                <a:gd name="connsiteY16" fmla="*/ 49086 h 132213"/>
                <a:gd name="connsiteX17" fmla="*/ 855023 w 1383475"/>
                <a:gd name="connsiteY17" fmla="*/ 43148 h 132213"/>
                <a:gd name="connsiteX18" fmla="*/ 1003465 w 1383475"/>
                <a:gd name="connsiteY18" fmla="*/ 31273 h 132213"/>
                <a:gd name="connsiteX19" fmla="*/ 1039091 w 1383475"/>
                <a:gd name="connsiteY19" fmla="*/ 25335 h 132213"/>
                <a:gd name="connsiteX20" fmla="*/ 1092530 w 1383475"/>
                <a:gd name="connsiteY20" fmla="*/ 19398 h 132213"/>
                <a:gd name="connsiteX21" fmla="*/ 1116281 w 1383475"/>
                <a:gd name="connsiteY21" fmla="*/ 13460 h 132213"/>
                <a:gd name="connsiteX22" fmla="*/ 1134094 w 1383475"/>
                <a:gd name="connsiteY22" fmla="*/ 1585 h 132213"/>
                <a:gd name="connsiteX23" fmla="*/ 1205346 w 1383475"/>
                <a:gd name="connsiteY23" fmla="*/ 7522 h 132213"/>
                <a:gd name="connsiteX24" fmla="*/ 1383475 w 1383475"/>
                <a:gd name="connsiteY24" fmla="*/ 1585 h 13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83475" h="132213">
                  <a:moveTo>
                    <a:pt x="0" y="120338"/>
                  </a:moveTo>
                  <a:cubicBezTo>
                    <a:pt x="21771" y="122317"/>
                    <a:pt x="43673" y="123184"/>
                    <a:pt x="65314" y="126276"/>
                  </a:cubicBezTo>
                  <a:cubicBezTo>
                    <a:pt x="71510" y="127161"/>
                    <a:pt x="76868" y="132213"/>
                    <a:pt x="83127" y="132213"/>
                  </a:cubicBezTo>
                  <a:cubicBezTo>
                    <a:pt x="108933" y="132213"/>
                    <a:pt x="134587" y="128255"/>
                    <a:pt x="160317" y="126276"/>
                  </a:cubicBezTo>
                  <a:cubicBezTo>
                    <a:pt x="198606" y="113512"/>
                    <a:pt x="180018" y="118149"/>
                    <a:pt x="249382" y="114400"/>
                  </a:cubicBezTo>
                  <a:cubicBezTo>
                    <a:pt x="298830" y="111727"/>
                    <a:pt x="348343" y="110442"/>
                    <a:pt x="397823" y="108463"/>
                  </a:cubicBezTo>
                  <a:cubicBezTo>
                    <a:pt x="399802" y="102525"/>
                    <a:pt x="397613" y="91821"/>
                    <a:pt x="403761" y="90650"/>
                  </a:cubicBezTo>
                  <a:cubicBezTo>
                    <a:pt x="442695" y="83234"/>
                    <a:pt x="483029" y="88146"/>
                    <a:pt x="522514" y="84712"/>
                  </a:cubicBezTo>
                  <a:cubicBezTo>
                    <a:pt x="528749" y="84170"/>
                    <a:pt x="534141" y="79726"/>
                    <a:pt x="540327" y="78774"/>
                  </a:cubicBezTo>
                  <a:cubicBezTo>
                    <a:pt x="559987" y="75750"/>
                    <a:pt x="579912" y="74816"/>
                    <a:pt x="599704" y="72837"/>
                  </a:cubicBezTo>
                  <a:cubicBezTo>
                    <a:pt x="601683" y="66899"/>
                    <a:pt x="601216" y="59450"/>
                    <a:pt x="605642" y="55024"/>
                  </a:cubicBezTo>
                  <a:cubicBezTo>
                    <a:pt x="616198" y="44468"/>
                    <a:pt x="630712" y="49746"/>
                    <a:pt x="641268" y="55024"/>
                  </a:cubicBezTo>
                  <a:cubicBezTo>
                    <a:pt x="647651" y="58215"/>
                    <a:pt x="652311" y="64642"/>
                    <a:pt x="659081" y="66899"/>
                  </a:cubicBezTo>
                  <a:cubicBezTo>
                    <a:pt x="670502" y="70706"/>
                    <a:pt x="682832" y="70858"/>
                    <a:pt x="694707" y="72837"/>
                  </a:cubicBezTo>
                  <a:cubicBezTo>
                    <a:pt x="728354" y="70858"/>
                    <a:pt x="762315" y="71899"/>
                    <a:pt x="795647" y="66899"/>
                  </a:cubicBezTo>
                  <a:cubicBezTo>
                    <a:pt x="802704" y="65840"/>
                    <a:pt x="806901" y="57835"/>
                    <a:pt x="813460" y="55024"/>
                  </a:cubicBezTo>
                  <a:cubicBezTo>
                    <a:pt x="820961" y="51809"/>
                    <a:pt x="829364" y="51328"/>
                    <a:pt x="837210" y="49086"/>
                  </a:cubicBezTo>
                  <a:cubicBezTo>
                    <a:pt x="843228" y="47366"/>
                    <a:pt x="848837" y="44100"/>
                    <a:pt x="855023" y="43148"/>
                  </a:cubicBezTo>
                  <a:cubicBezTo>
                    <a:pt x="889034" y="37916"/>
                    <a:pt x="976785" y="33052"/>
                    <a:pt x="1003465" y="31273"/>
                  </a:cubicBezTo>
                  <a:cubicBezTo>
                    <a:pt x="1040499" y="6584"/>
                    <a:pt x="1002218" y="25335"/>
                    <a:pt x="1039091" y="25335"/>
                  </a:cubicBezTo>
                  <a:cubicBezTo>
                    <a:pt x="1057014" y="25335"/>
                    <a:pt x="1074717" y="21377"/>
                    <a:pt x="1092530" y="19398"/>
                  </a:cubicBezTo>
                  <a:cubicBezTo>
                    <a:pt x="1100447" y="17419"/>
                    <a:pt x="1108780" y="16675"/>
                    <a:pt x="1116281" y="13460"/>
                  </a:cubicBezTo>
                  <a:cubicBezTo>
                    <a:pt x="1122840" y="10649"/>
                    <a:pt x="1126974" y="2060"/>
                    <a:pt x="1134094" y="1585"/>
                  </a:cubicBezTo>
                  <a:cubicBezTo>
                    <a:pt x="1157874" y="0"/>
                    <a:pt x="1181595" y="5543"/>
                    <a:pt x="1205346" y="7522"/>
                  </a:cubicBezTo>
                  <a:cubicBezTo>
                    <a:pt x="1375556" y="1444"/>
                    <a:pt x="1316147" y="1585"/>
                    <a:pt x="1383475" y="1585"/>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3" name="22 Forma libre"/>
            <p:cNvSpPr/>
            <p:nvPr/>
          </p:nvSpPr>
          <p:spPr>
            <a:xfrm>
              <a:off x="6026150" y="3603625"/>
              <a:ext cx="309563" cy="404813"/>
            </a:xfrm>
            <a:custGeom>
              <a:avLst/>
              <a:gdLst>
                <a:gd name="connsiteX0" fmla="*/ 308759 w 309765"/>
                <a:gd name="connsiteY0" fmla="*/ 0 h 403761"/>
                <a:gd name="connsiteX1" fmla="*/ 302821 w 309765"/>
                <a:gd name="connsiteY1" fmla="*/ 100940 h 403761"/>
                <a:gd name="connsiteX2" fmla="*/ 285008 w 309765"/>
                <a:gd name="connsiteY2" fmla="*/ 112816 h 403761"/>
                <a:gd name="connsiteX3" fmla="*/ 273133 w 309765"/>
                <a:gd name="connsiteY3" fmla="*/ 130629 h 403761"/>
                <a:gd name="connsiteX4" fmla="*/ 261257 w 309765"/>
                <a:gd name="connsiteY4" fmla="*/ 142504 h 403761"/>
                <a:gd name="connsiteX5" fmla="*/ 231569 w 309765"/>
                <a:gd name="connsiteY5" fmla="*/ 190005 h 403761"/>
                <a:gd name="connsiteX6" fmla="*/ 207818 w 309765"/>
                <a:gd name="connsiteY6" fmla="*/ 213756 h 403761"/>
                <a:gd name="connsiteX7" fmla="*/ 195943 w 309765"/>
                <a:gd name="connsiteY7" fmla="*/ 255320 h 403761"/>
                <a:gd name="connsiteX8" fmla="*/ 178130 w 309765"/>
                <a:gd name="connsiteY8" fmla="*/ 261257 h 403761"/>
                <a:gd name="connsiteX9" fmla="*/ 136567 w 309765"/>
                <a:gd name="connsiteY9" fmla="*/ 290945 h 403761"/>
                <a:gd name="connsiteX10" fmla="*/ 124691 w 309765"/>
                <a:gd name="connsiteY10" fmla="*/ 302821 h 403761"/>
                <a:gd name="connsiteX11" fmla="*/ 106878 w 309765"/>
                <a:gd name="connsiteY11" fmla="*/ 314696 h 403761"/>
                <a:gd name="connsiteX12" fmla="*/ 95003 w 309765"/>
                <a:gd name="connsiteY12" fmla="*/ 332509 h 403761"/>
                <a:gd name="connsiteX13" fmla="*/ 65315 w 309765"/>
                <a:gd name="connsiteY13" fmla="*/ 338447 h 403761"/>
                <a:gd name="connsiteX14" fmla="*/ 53439 w 309765"/>
                <a:gd name="connsiteY14" fmla="*/ 350322 h 403761"/>
                <a:gd name="connsiteX15" fmla="*/ 35626 w 309765"/>
                <a:gd name="connsiteY15" fmla="*/ 356260 h 403761"/>
                <a:gd name="connsiteX16" fmla="*/ 17813 w 309765"/>
                <a:gd name="connsiteY16" fmla="*/ 368135 h 403761"/>
                <a:gd name="connsiteX17" fmla="*/ 0 w 309765"/>
                <a:gd name="connsiteY17" fmla="*/ 403761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9765" h="403761">
                  <a:moveTo>
                    <a:pt x="308759" y="0"/>
                  </a:moveTo>
                  <a:cubicBezTo>
                    <a:pt x="306780" y="33647"/>
                    <a:pt x="309765" y="67958"/>
                    <a:pt x="302821" y="100940"/>
                  </a:cubicBezTo>
                  <a:cubicBezTo>
                    <a:pt x="301351" y="107923"/>
                    <a:pt x="290054" y="107770"/>
                    <a:pt x="285008" y="112816"/>
                  </a:cubicBezTo>
                  <a:cubicBezTo>
                    <a:pt x="279962" y="117862"/>
                    <a:pt x="277591" y="125057"/>
                    <a:pt x="273133" y="130629"/>
                  </a:cubicBezTo>
                  <a:cubicBezTo>
                    <a:pt x="269636" y="135000"/>
                    <a:pt x="265216" y="138546"/>
                    <a:pt x="261257" y="142504"/>
                  </a:cubicBezTo>
                  <a:cubicBezTo>
                    <a:pt x="242724" y="198105"/>
                    <a:pt x="262307" y="163659"/>
                    <a:pt x="231569" y="190005"/>
                  </a:cubicBezTo>
                  <a:cubicBezTo>
                    <a:pt x="223068" y="197291"/>
                    <a:pt x="207818" y="213756"/>
                    <a:pt x="207818" y="213756"/>
                  </a:cubicBezTo>
                  <a:cubicBezTo>
                    <a:pt x="207766" y="213964"/>
                    <a:pt x="198784" y="252479"/>
                    <a:pt x="195943" y="255320"/>
                  </a:cubicBezTo>
                  <a:cubicBezTo>
                    <a:pt x="191517" y="259746"/>
                    <a:pt x="184068" y="259278"/>
                    <a:pt x="178130" y="261257"/>
                  </a:cubicBezTo>
                  <a:cubicBezTo>
                    <a:pt x="149954" y="289433"/>
                    <a:pt x="165001" y="281468"/>
                    <a:pt x="136567" y="290945"/>
                  </a:cubicBezTo>
                  <a:cubicBezTo>
                    <a:pt x="132608" y="294904"/>
                    <a:pt x="129063" y="299324"/>
                    <a:pt x="124691" y="302821"/>
                  </a:cubicBezTo>
                  <a:cubicBezTo>
                    <a:pt x="119119" y="307279"/>
                    <a:pt x="111924" y="309650"/>
                    <a:pt x="106878" y="314696"/>
                  </a:cubicBezTo>
                  <a:cubicBezTo>
                    <a:pt x="101832" y="319742"/>
                    <a:pt x="101199" y="328968"/>
                    <a:pt x="95003" y="332509"/>
                  </a:cubicBezTo>
                  <a:cubicBezTo>
                    <a:pt x="86241" y="337516"/>
                    <a:pt x="75211" y="336468"/>
                    <a:pt x="65315" y="338447"/>
                  </a:cubicBezTo>
                  <a:cubicBezTo>
                    <a:pt x="61356" y="342405"/>
                    <a:pt x="58239" y="347442"/>
                    <a:pt x="53439" y="350322"/>
                  </a:cubicBezTo>
                  <a:cubicBezTo>
                    <a:pt x="48072" y="353542"/>
                    <a:pt x="41224" y="353461"/>
                    <a:pt x="35626" y="356260"/>
                  </a:cubicBezTo>
                  <a:cubicBezTo>
                    <a:pt x="29243" y="359451"/>
                    <a:pt x="23751" y="364177"/>
                    <a:pt x="17813" y="368135"/>
                  </a:cubicBezTo>
                  <a:lnTo>
                    <a:pt x="0" y="403761"/>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5" name="24 Forma libre"/>
            <p:cNvSpPr/>
            <p:nvPr/>
          </p:nvSpPr>
          <p:spPr>
            <a:xfrm>
              <a:off x="4049713" y="4002088"/>
              <a:ext cx="1989137" cy="290512"/>
            </a:xfrm>
            <a:custGeom>
              <a:avLst/>
              <a:gdLst>
                <a:gd name="connsiteX0" fmla="*/ 1989117 w 1989117"/>
                <a:gd name="connsiteY0" fmla="*/ 0 h 290946"/>
                <a:gd name="connsiteX1" fmla="*/ 1971304 w 1989117"/>
                <a:gd name="connsiteY1" fmla="*/ 5938 h 290946"/>
                <a:gd name="connsiteX2" fmla="*/ 1947553 w 1989117"/>
                <a:gd name="connsiteY2" fmla="*/ 29689 h 290946"/>
                <a:gd name="connsiteX3" fmla="*/ 1929740 w 1989117"/>
                <a:gd name="connsiteY3" fmla="*/ 35626 h 290946"/>
                <a:gd name="connsiteX4" fmla="*/ 1911927 w 1989117"/>
                <a:gd name="connsiteY4" fmla="*/ 100941 h 290946"/>
                <a:gd name="connsiteX5" fmla="*/ 1900052 w 1989117"/>
                <a:gd name="connsiteY5" fmla="*/ 118754 h 290946"/>
                <a:gd name="connsiteX6" fmla="*/ 1888176 w 1989117"/>
                <a:gd name="connsiteY6" fmla="*/ 130629 h 290946"/>
                <a:gd name="connsiteX7" fmla="*/ 1828800 w 1989117"/>
                <a:gd name="connsiteY7" fmla="*/ 142504 h 290946"/>
                <a:gd name="connsiteX8" fmla="*/ 1810987 w 1989117"/>
                <a:gd name="connsiteY8" fmla="*/ 148442 h 290946"/>
                <a:gd name="connsiteX9" fmla="*/ 1787236 w 1989117"/>
                <a:gd name="connsiteY9" fmla="*/ 172193 h 290946"/>
                <a:gd name="connsiteX10" fmla="*/ 1727859 w 1989117"/>
                <a:gd name="connsiteY10" fmla="*/ 184068 h 290946"/>
                <a:gd name="connsiteX11" fmla="*/ 1692233 w 1989117"/>
                <a:gd name="connsiteY11" fmla="*/ 207819 h 290946"/>
                <a:gd name="connsiteX12" fmla="*/ 1638795 w 1989117"/>
                <a:gd name="connsiteY12" fmla="*/ 237507 h 290946"/>
                <a:gd name="connsiteX13" fmla="*/ 1626919 w 1989117"/>
                <a:gd name="connsiteY13" fmla="*/ 249382 h 290946"/>
                <a:gd name="connsiteX14" fmla="*/ 1555667 w 1989117"/>
                <a:gd name="connsiteY14" fmla="*/ 249382 h 290946"/>
                <a:gd name="connsiteX15" fmla="*/ 1537854 w 1989117"/>
                <a:gd name="connsiteY15" fmla="*/ 243445 h 290946"/>
                <a:gd name="connsiteX16" fmla="*/ 1525979 w 1989117"/>
                <a:gd name="connsiteY16" fmla="*/ 231569 h 290946"/>
                <a:gd name="connsiteX17" fmla="*/ 1478478 w 1989117"/>
                <a:gd name="connsiteY17" fmla="*/ 243445 h 290946"/>
                <a:gd name="connsiteX18" fmla="*/ 1330036 w 1989117"/>
                <a:gd name="connsiteY18" fmla="*/ 255320 h 290946"/>
                <a:gd name="connsiteX19" fmla="*/ 1312223 w 1989117"/>
                <a:gd name="connsiteY19" fmla="*/ 267195 h 290946"/>
                <a:gd name="connsiteX20" fmla="*/ 1288472 w 1989117"/>
                <a:gd name="connsiteY20" fmla="*/ 290946 h 290946"/>
                <a:gd name="connsiteX21" fmla="*/ 1282535 w 1989117"/>
                <a:gd name="connsiteY21" fmla="*/ 231569 h 290946"/>
                <a:gd name="connsiteX22" fmla="*/ 1252846 w 1989117"/>
                <a:gd name="connsiteY22" fmla="*/ 213756 h 290946"/>
                <a:gd name="connsiteX23" fmla="*/ 1235033 w 1989117"/>
                <a:gd name="connsiteY23" fmla="*/ 201881 h 290946"/>
                <a:gd name="connsiteX24" fmla="*/ 1223158 w 1989117"/>
                <a:gd name="connsiteY24" fmla="*/ 184068 h 290946"/>
                <a:gd name="connsiteX25" fmla="*/ 1205345 w 1989117"/>
                <a:gd name="connsiteY25" fmla="*/ 172193 h 290946"/>
                <a:gd name="connsiteX26" fmla="*/ 1199408 w 1989117"/>
                <a:gd name="connsiteY26" fmla="*/ 154380 h 290946"/>
                <a:gd name="connsiteX27" fmla="*/ 1175657 w 1989117"/>
                <a:gd name="connsiteY27" fmla="*/ 148442 h 290946"/>
                <a:gd name="connsiteX28" fmla="*/ 1140031 w 1989117"/>
                <a:gd name="connsiteY28" fmla="*/ 136567 h 290946"/>
                <a:gd name="connsiteX29" fmla="*/ 1104405 w 1989117"/>
                <a:gd name="connsiteY29" fmla="*/ 118754 h 290946"/>
                <a:gd name="connsiteX30" fmla="*/ 1074717 w 1989117"/>
                <a:gd name="connsiteY30" fmla="*/ 100941 h 290946"/>
                <a:gd name="connsiteX31" fmla="*/ 997527 w 1989117"/>
                <a:gd name="connsiteY31" fmla="*/ 95003 h 290946"/>
                <a:gd name="connsiteX32" fmla="*/ 950026 w 1989117"/>
                <a:gd name="connsiteY32" fmla="*/ 106878 h 290946"/>
                <a:gd name="connsiteX33" fmla="*/ 914400 w 1989117"/>
                <a:gd name="connsiteY33" fmla="*/ 118754 h 290946"/>
                <a:gd name="connsiteX34" fmla="*/ 807522 w 1989117"/>
                <a:gd name="connsiteY34" fmla="*/ 124691 h 290946"/>
                <a:gd name="connsiteX35" fmla="*/ 736270 w 1989117"/>
                <a:gd name="connsiteY35" fmla="*/ 124691 h 290946"/>
                <a:gd name="connsiteX36" fmla="*/ 718457 w 1989117"/>
                <a:gd name="connsiteY36" fmla="*/ 112816 h 290946"/>
                <a:gd name="connsiteX37" fmla="*/ 706582 w 1989117"/>
                <a:gd name="connsiteY37" fmla="*/ 148442 h 290946"/>
                <a:gd name="connsiteX38" fmla="*/ 700644 w 1989117"/>
                <a:gd name="connsiteY38" fmla="*/ 130629 h 290946"/>
                <a:gd name="connsiteX39" fmla="*/ 688769 w 1989117"/>
                <a:gd name="connsiteY39" fmla="*/ 112816 h 290946"/>
                <a:gd name="connsiteX40" fmla="*/ 653143 w 1989117"/>
                <a:gd name="connsiteY40" fmla="*/ 118754 h 290946"/>
                <a:gd name="connsiteX41" fmla="*/ 641267 w 1989117"/>
                <a:gd name="connsiteY41" fmla="*/ 130629 h 290946"/>
                <a:gd name="connsiteX42" fmla="*/ 570015 w 1989117"/>
                <a:gd name="connsiteY42" fmla="*/ 136567 h 290946"/>
                <a:gd name="connsiteX43" fmla="*/ 534389 w 1989117"/>
                <a:gd name="connsiteY43" fmla="*/ 148442 h 290946"/>
                <a:gd name="connsiteX44" fmla="*/ 486888 w 1989117"/>
                <a:gd name="connsiteY44" fmla="*/ 136567 h 290946"/>
                <a:gd name="connsiteX45" fmla="*/ 480950 w 1989117"/>
                <a:gd name="connsiteY45" fmla="*/ 118754 h 290946"/>
                <a:gd name="connsiteX46" fmla="*/ 403761 w 1989117"/>
                <a:gd name="connsiteY46" fmla="*/ 106878 h 290946"/>
                <a:gd name="connsiteX47" fmla="*/ 385948 w 1989117"/>
                <a:gd name="connsiteY47" fmla="*/ 100941 h 290946"/>
                <a:gd name="connsiteX48" fmla="*/ 314696 w 1989117"/>
                <a:gd name="connsiteY48" fmla="*/ 95003 h 290946"/>
                <a:gd name="connsiteX49" fmla="*/ 302820 w 1989117"/>
                <a:gd name="connsiteY49" fmla="*/ 83128 h 290946"/>
                <a:gd name="connsiteX50" fmla="*/ 255319 w 1989117"/>
                <a:gd name="connsiteY50" fmla="*/ 71252 h 290946"/>
                <a:gd name="connsiteX51" fmla="*/ 195943 w 1989117"/>
                <a:gd name="connsiteY51" fmla="*/ 77190 h 290946"/>
                <a:gd name="connsiteX52" fmla="*/ 178130 w 1989117"/>
                <a:gd name="connsiteY52" fmla="*/ 83128 h 290946"/>
                <a:gd name="connsiteX53" fmla="*/ 166254 w 1989117"/>
                <a:gd name="connsiteY53" fmla="*/ 71252 h 290946"/>
                <a:gd name="connsiteX54" fmla="*/ 0 w 1989117"/>
                <a:gd name="connsiteY54" fmla="*/ 71252 h 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89117" h="290946">
                  <a:moveTo>
                    <a:pt x="1989117" y="0"/>
                  </a:moveTo>
                  <a:cubicBezTo>
                    <a:pt x="1983179" y="1979"/>
                    <a:pt x="1976397" y="2300"/>
                    <a:pt x="1971304" y="5938"/>
                  </a:cubicBezTo>
                  <a:cubicBezTo>
                    <a:pt x="1962193" y="12446"/>
                    <a:pt x="1958175" y="26149"/>
                    <a:pt x="1947553" y="29689"/>
                  </a:cubicBezTo>
                  <a:lnTo>
                    <a:pt x="1929740" y="35626"/>
                  </a:lnTo>
                  <a:cubicBezTo>
                    <a:pt x="1902912" y="75870"/>
                    <a:pt x="1932395" y="25890"/>
                    <a:pt x="1911927" y="100941"/>
                  </a:cubicBezTo>
                  <a:cubicBezTo>
                    <a:pt x="1910049" y="107826"/>
                    <a:pt x="1904510" y="113182"/>
                    <a:pt x="1900052" y="118754"/>
                  </a:cubicBezTo>
                  <a:cubicBezTo>
                    <a:pt x="1896555" y="123125"/>
                    <a:pt x="1892976" y="127749"/>
                    <a:pt x="1888176" y="130629"/>
                  </a:cubicBezTo>
                  <a:cubicBezTo>
                    <a:pt x="1875220" y="138403"/>
                    <a:pt x="1836012" y="141474"/>
                    <a:pt x="1828800" y="142504"/>
                  </a:cubicBezTo>
                  <a:cubicBezTo>
                    <a:pt x="1822862" y="144483"/>
                    <a:pt x="1816080" y="144804"/>
                    <a:pt x="1810987" y="148442"/>
                  </a:cubicBezTo>
                  <a:cubicBezTo>
                    <a:pt x="1801876" y="154950"/>
                    <a:pt x="1797858" y="168653"/>
                    <a:pt x="1787236" y="172193"/>
                  </a:cubicBezTo>
                  <a:cubicBezTo>
                    <a:pt x="1756146" y="182555"/>
                    <a:pt x="1775619" y="177245"/>
                    <a:pt x="1727859" y="184068"/>
                  </a:cubicBezTo>
                  <a:cubicBezTo>
                    <a:pt x="1688328" y="223599"/>
                    <a:pt x="1730901" y="186337"/>
                    <a:pt x="1692233" y="207819"/>
                  </a:cubicBezTo>
                  <a:cubicBezTo>
                    <a:pt x="1630983" y="241847"/>
                    <a:pt x="1679101" y="224071"/>
                    <a:pt x="1638795" y="237507"/>
                  </a:cubicBezTo>
                  <a:cubicBezTo>
                    <a:pt x="1634836" y="241465"/>
                    <a:pt x="1631719" y="246502"/>
                    <a:pt x="1626919" y="249382"/>
                  </a:cubicBezTo>
                  <a:cubicBezTo>
                    <a:pt x="1605158" y="262438"/>
                    <a:pt x="1577944" y="251857"/>
                    <a:pt x="1555667" y="249382"/>
                  </a:cubicBezTo>
                  <a:cubicBezTo>
                    <a:pt x="1549729" y="247403"/>
                    <a:pt x="1543221" y="246665"/>
                    <a:pt x="1537854" y="243445"/>
                  </a:cubicBezTo>
                  <a:cubicBezTo>
                    <a:pt x="1533054" y="240565"/>
                    <a:pt x="1531577" y="231569"/>
                    <a:pt x="1525979" y="231569"/>
                  </a:cubicBezTo>
                  <a:cubicBezTo>
                    <a:pt x="1509658" y="231569"/>
                    <a:pt x="1494747" y="242144"/>
                    <a:pt x="1478478" y="243445"/>
                  </a:cubicBezTo>
                  <a:lnTo>
                    <a:pt x="1330036" y="255320"/>
                  </a:lnTo>
                  <a:cubicBezTo>
                    <a:pt x="1324098" y="259278"/>
                    <a:pt x="1317641" y="262551"/>
                    <a:pt x="1312223" y="267195"/>
                  </a:cubicBezTo>
                  <a:cubicBezTo>
                    <a:pt x="1303722" y="274481"/>
                    <a:pt x="1288472" y="290946"/>
                    <a:pt x="1288472" y="290946"/>
                  </a:cubicBezTo>
                  <a:cubicBezTo>
                    <a:pt x="1286493" y="271154"/>
                    <a:pt x="1287359" y="250866"/>
                    <a:pt x="1282535" y="231569"/>
                  </a:cubicBezTo>
                  <a:cubicBezTo>
                    <a:pt x="1279222" y="218316"/>
                    <a:pt x="1261448" y="218057"/>
                    <a:pt x="1252846" y="213756"/>
                  </a:cubicBezTo>
                  <a:cubicBezTo>
                    <a:pt x="1246463" y="210565"/>
                    <a:pt x="1240971" y="205839"/>
                    <a:pt x="1235033" y="201881"/>
                  </a:cubicBezTo>
                  <a:cubicBezTo>
                    <a:pt x="1231075" y="195943"/>
                    <a:pt x="1228204" y="189114"/>
                    <a:pt x="1223158" y="184068"/>
                  </a:cubicBezTo>
                  <a:cubicBezTo>
                    <a:pt x="1218112" y="179022"/>
                    <a:pt x="1209803" y="177765"/>
                    <a:pt x="1205345" y="172193"/>
                  </a:cubicBezTo>
                  <a:cubicBezTo>
                    <a:pt x="1201435" y="167306"/>
                    <a:pt x="1204295" y="158290"/>
                    <a:pt x="1199408" y="154380"/>
                  </a:cubicBezTo>
                  <a:cubicBezTo>
                    <a:pt x="1193036" y="149282"/>
                    <a:pt x="1183474" y="150787"/>
                    <a:pt x="1175657" y="148442"/>
                  </a:cubicBezTo>
                  <a:cubicBezTo>
                    <a:pt x="1163667" y="144845"/>
                    <a:pt x="1151906" y="140525"/>
                    <a:pt x="1140031" y="136567"/>
                  </a:cubicBezTo>
                  <a:cubicBezTo>
                    <a:pt x="1121219" y="130296"/>
                    <a:pt x="1120846" y="131907"/>
                    <a:pt x="1104405" y="118754"/>
                  </a:cubicBezTo>
                  <a:cubicBezTo>
                    <a:pt x="1089656" y="106954"/>
                    <a:pt x="1096107" y="103615"/>
                    <a:pt x="1074717" y="100941"/>
                  </a:cubicBezTo>
                  <a:cubicBezTo>
                    <a:pt x="1049110" y="97740"/>
                    <a:pt x="1023257" y="96982"/>
                    <a:pt x="997527" y="95003"/>
                  </a:cubicBezTo>
                  <a:cubicBezTo>
                    <a:pt x="981693" y="98961"/>
                    <a:pt x="965509" y="101717"/>
                    <a:pt x="950026" y="106878"/>
                  </a:cubicBezTo>
                  <a:cubicBezTo>
                    <a:pt x="938151" y="110837"/>
                    <a:pt x="926899" y="118060"/>
                    <a:pt x="914400" y="118754"/>
                  </a:cubicBezTo>
                  <a:lnTo>
                    <a:pt x="807522" y="124691"/>
                  </a:lnTo>
                  <a:cubicBezTo>
                    <a:pt x="775793" y="131037"/>
                    <a:pt x="771622" y="135297"/>
                    <a:pt x="736270" y="124691"/>
                  </a:cubicBezTo>
                  <a:cubicBezTo>
                    <a:pt x="729435" y="122640"/>
                    <a:pt x="724395" y="116774"/>
                    <a:pt x="718457" y="112816"/>
                  </a:cubicBezTo>
                  <a:cubicBezTo>
                    <a:pt x="687148" y="133688"/>
                    <a:pt x="706582" y="112656"/>
                    <a:pt x="706582" y="148442"/>
                  </a:cubicBezTo>
                  <a:cubicBezTo>
                    <a:pt x="706582" y="154701"/>
                    <a:pt x="703443" y="136227"/>
                    <a:pt x="700644" y="130629"/>
                  </a:cubicBezTo>
                  <a:cubicBezTo>
                    <a:pt x="697453" y="124246"/>
                    <a:pt x="692727" y="118754"/>
                    <a:pt x="688769" y="112816"/>
                  </a:cubicBezTo>
                  <a:cubicBezTo>
                    <a:pt x="676894" y="114795"/>
                    <a:pt x="664416" y="114527"/>
                    <a:pt x="653143" y="118754"/>
                  </a:cubicBezTo>
                  <a:cubicBezTo>
                    <a:pt x="647901" y="120720"/>
                    <a:pt x="646741" y="129456"/>
                    <a:pt x="641267" y="130629"/>
                  </a:cubicBezTo>
                  <a:cubicBezTo>
                    <a:pt x="617963" y="135623"/>
                    <a:pt x="593766" y="134588"/>
                    <a:pt x="570015" y="136567"/>
                  </a:cubicBezTo>
                  <a:cubicBezTo>
                    <a:pt x="558140" y="140525"/>
                    <a:pt x="546264" y="152401"/>
                    <a:pt x="534389" y="148442"/>
                  </a:cubicBezTo>
                  <a:cubicBezTo>
                    <a:pt x="507002" y="139312"/>
                    <a:pt x="522713" y="143731"/>
                    <a:pt x="486888" y="136567"/>
                  </a:cubicBezTo>
                  <a:cubicBezTo>
                    <a:pt x="484909" y="130629"/>
                    <a:pt x="486844" y="120859"/>
                    <a:pt x="480950" y="118754"/>
                  </a:cubicBezTo>
                  <a:cubicBezTo>
                    <a:pt x="456434" y="109998"/>
                    <a:pt x="429348" y="111676"/>
                    <a:pt x="403761" y="106878"/>
                  </a:cubicBezTo>
                  <a:cubicBezTo>
                    <a:pt x="397609" y="105725"/>
                    <a:pt x="392152" y="101768"/>
                    <a:pt x="385948" y="100941"/>
                  </a:cubicBezTo>
                  <a:cubicBezTo>
                    <a:pt x="362324" y="97791"/>
                    <a:pt x="338447" y="96982"/>
                    <a:pt x="314696" y="95003"/>
                  </a:cubicBezTo>
                  <a:cubicBezTo>
                    <a:pt x="310737" y="91045"/>
                    <a:pt x="307620" y="86008"/>
                    <a:pt x="302820" y="83128"/>
                  </a:cubicBezTo>
                  <a:cubicBezTo>
                    <a:pt x="293689" y="77649"/>
                    <a:pt x="261707" y="72530"/>
                    <a:pt x="255319" y="71252"/>
                  </a:cubicBezTo>
                  <a:cubicBezTo>
                    <a:pt x="235527" y="73231"/>
                    <a:pt x="215602" y="74165"/>
                    <a:pt x="195943" y="77190"/>
                  </a:cubicBezTo>
                  <a:cubicBezTo>
                    <a:pt x="189757" y="78142"/>
                    <a:pt x="184267" y="84356"/>
                    <a:pt x="178130" y="83128"/>
                  </a:cubicBezTo>
                  <a:cubicBezTo>
                    <a:pt x="172640" y="82030"/>
                    <a:pt x="171840" y="71624"/>
                    <a:pt x="166254" y="71252"/>
                  </a:cubicBezTo>
                  <a:cubicBezTo>
                    <a:pt x="110959" y="67565"/>
                    <a:pt x="55418" y="71252"/>
                    <a:pt x="0" y="71252"/>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6" name="25 Forma libre"/>
            <p:cNvSpPr/>
            <p:nvPr/>
          </p:nvSpPr>
          <p:spPr>
            <a:xfrm>
              <a:off x="1887538" y="4125913"/>
              <a:ext cx="1562100" cy="1028700"/>
            </a:xfrm>
            <a:custGeom>
              <a:avLst/>
              <a:gdLst>
                <a:gd name="connsiteX0" fmla="*/ 1561605 w 1561605"/>
                <a:gd name="connsiteY0" fmla="*/ 1021278 h 1027216"/>
                <a:gd name="connsiteX1" fmla="*/ 1407226 w 1561605"/>
                <a:gd name="connsiteY1" fmla="*/ 1027216 h 1027216"/>
                <a:gd name="connsiteX2" fmla="*/ 1365662 w 1561605"/>
                <a:gd name="connsiteY2" fmla="*/ 1021278 h 1027216"/>
                <a:gd name="connsiteX3" fmla="*/ 1347849 w 1561605"/>
                <a:gd name="connsiteY3" fmla="*/ 1003465 h 1027216"/>
                <a:gd name="connsiteX4" fmla="*/ 1324098 w 1561605"/>
                <a:gd name="connsiteY4" fmla="*/ 973777 h 1027216"/>
                <a:gd name="connsiteX5" fmla="*/ 1282535 w 1561605"/>
                <a:gd name="connsiteY5" fmla="*/ 944089 h 1027216"/>
                <a:gd name="connsiteX6" fmla="*/ 1264722 w 1561605"/>
                <a:gd name="connsiteY6" fmla="*/ 938151 h 1027216"/>
                <a:gd name="connsiteX7" fmla="*/ 1246909 w 1561605"/>
                <a:gd name="connsiteY7" fmla="*/ 932213 h 1027216"/>
                <a:gd name="connsiteX8" fmla="*/ 1240971 w 1561605"/>
                <a:gd name="connsiteY8" fmla="*/ 914400 h 1027216"/>
                <a:gd name="connsiteX9" fmla="*/ 1205345 w 1561605"/>
                <a:gd name="connsiteY9" fmla="*/ 902525 h 1027216"/>
                <a:gd name="connsiteX10" fmla="*/ 1169719 w 1561605"/>
                <a:gd name="connsiteY10" fmla="*/ 884712 h 1027216"/>
                <a:gd name="connsiteX11" fmla="*/ 1151906 w 1561605"/>
                <a:gd name="connsiteY11" fmla="*/ 878774 h 1027216"/>
                <a:gd name="connsiteX12" fmla="*/ 1116280 w 1561605"/>
                <a:gd name="connsiteY12" fmla="*/ 855024 h 1027216"/>
                <a:gd name="connsiteX13" fmla="*/ 1110342 w 1561605"/>
                <a:gd name="connsiteY13" fmla="*/ 837211 h 1027216"/>
                <a:gd name="connsiteX14" fmla="*/ 1092529 w 1561605"/>
                <a:gd name="connsiteY14" fmla="*/ 831273 h 1027216"/>
                <a:gd name="connsiteX15" fmla="*/ 1074717 w 1561605"/>
                <a:gd name="connsiteY15" fmla="*/ 819398 h 1027216"/>
                <a:gd name="connsiteX16" fmla="*/ 1045028 w 1561605"/>
                <a:gd name="connsiteY16" fmla="*/ 795647 h 1027216"/>
                <a:gd name="connsiteX17" fmla="*/ 1009402 w 1561605"/>
                <a:gd name="connsiteY17" fmla="*/ 777834 h 1027216"/>
                <a:gd name="connsiteX18" fmla="*/ 991589 w 1561605"/>
                <a:gd name="connsiteY18" fmla="*/ 748146 h 1027216"/>
                <a:gd name="connsiteX19" fmla="*/ 973776 w 1561605"/>
                <a:gd name="connsiteY19" fmla="*/ 742208 h 1027216"/>
                <a:gd name="connsiteX20" fmla="*/ 955963 w 1561605"/>
                <a:gd name="connsiteY20" fmla="*/ 730333 h 1027216"/>
                <a:gd name="connsiteX21" fmla="*/ 944088 w 1561605"/>
                <a:gd name="connsiteY21" fmla="*/ 718457 h 1027216"/>
                <a:gd name="connsiteX22" fmla="*/ 926275 w 1561605"/>
                <a:gd name="connsiteY22" fmla="*/ 712520 h 1027216"/>
                <a:gd name="connsiteX23" fmla="*/ 884711 w 1561605"/>
                <a:gd name="connsiteY23" fmla="*/ 682831 h 1027216"/>
                <a:gd name="connsiteX24" fmla="*/ 849085 w 1561605"/>
                <a:gd name="connsiteY24" fmla="*/ 641268 h 1027216"/>
                <a:gd name="connsiteX25" fmla="*/ 831272 w 1561605"/>
                <a:gd name="connsiteY25" fmla="*/ 629393 h 1027216"/>
                <a:gd name="connsiteX26" fmla="*/ 819397 w 1561605"/>
                <a:gd name="connsiteY26" fmla="*/ 617517 h 1027216"/>
                <a:gd name="connsiteX27" fmla="*/ 765958 w 1561605"/>
                <a:gd name="connsiteY27" fmla="*/ 587829 h 1027216"/>
                <a:gd name="connsiteX28" fmla="*/ 730332 w 1561605"/>
                <a:gd name="connsiteY28" fmla="*/ 558141 h 1027216"/>
                <a:gd name="connsiteX29" fmla="*/ 718457 w 1561605"/>
                <a:gd name="connsiteY29" fmla="*/ 546265 h 1027216"/>
                <a:gd name="connsiteX30" fmla="*/ 700644 w 1561605"/>
                <a:gd name="connsiteY30" fmla="*/ 540328 h 1027216"/>
                <a:gd name="connsiteX31" fmla="*/ 688768 w 1561605"/>
                <a:gd name="connsiteY31" fmla="*/ 528452 h 1027216"/>
                <a:gd name="connsiteX32" fmla="*/ 665018 w 1561605"/>
                <a:gd name="connsiteY32" fmla="*/ 516577 h 1027216"/>
                <a:gd name="connsiteX33" fmla="*/ 653142 w 1561605"/>
                <a:gd name="connsiteY33" fmla="*/ 498764 h 1027216"/>
                <a:gd name="connsiteX34" fmla="*/ 635329 w 1561605"/>
                <a:gd name="connsiteY34" fmla="*/ 492826 h 1027216"/>
                <a:gd name="connsiteX35" fmla="*/ 617517 w 1561605"/>
                <a:gd name="connsiteY35" fmla="*/ 480951 h 1027216"/>
                <a:gd name="connsiteX36" fmla="*/ 575953 w 1561605"/>
                <a:gd name="connsiteY36" fmla="*/ 451263 h 1027216"/>
                <a:gd name="connsiteX37" fmla="*/ 534389 w 1561605"/>
                <a:gd name="connsiteY37" fmla="*/ 415637 h 1027216"/>
                <a:gd name="connsiteX38" fmla="*/ 522514 w 1561605"/>
                <a:gd name="connsiteY38" fmla="*/ 403761 h 1027216"/>
                <a:gd name="connsiteX39" fmla="*/ 486888 w 1561605"/>
                <a:gd name="connsiteY39" fmla="*/ 380011 h 1027216"/>
                <a:gd name="connsiteX40" fmla="*/ 463137 w 1561605"/>
                <a:gd name="connsiteY40" fmla="*/ 350322 h 1027216"/>
                <a:gd name="connsiteX41" fmla="*/ 427511 w 1561605"/>
                <a:gd name="connsiteY41" fmla="*/ 338447 h 1027216"/>
                <a:gd name="connsiteX42" fmla="*/ 391885 w 1561605"/>
                <a:gd name="connsiteY42" fmla="*/ 302821 h 1027216"/>
                <a:gd name="connsiteX43" fmla="*/ 374072 w 1561605"/>
                <a:gd name="connsiteY43" fmla="*/ 290946 h 1027216"/>
                <a:gd name="connsiteX44" fmla="*/ 362197 w 1561605"/>
                <a:gd name="connsiteY44" fmla="*/ 279070 h 1027216"/>
                <a:gd name="connsiteX45" fmla="*/ 326571 w 1561605"/>
                <a:gd name="connsiteY45" fmla="*/ 255320 h 1027216"/>
                <a:gd name="connsiteX46" fmla="*/ 296883 w 1561605"/>
                <a:gd name="connsiteY46" fmla="*/ 237507 h 1027216"/>
                <a:gd name="connsiteX47" fmla="*/ 285007 w 1561605"/>
                <a:gd name="connsiteY47" fmla="*/ 225631 h 1027216"/>
                <a:gd name="connsiteX48" fmla="*/ 273132 w 1561605"/>
                <a:gd name="connsiteY48" fmla="*/ 207819 h 1027216"/>
                <a:gd name="connsiteX49" fmla="*/ 237506 w 1561605"/>
                <a:gd name="connsiteY49" fmla="*/ 184068 h 1027216"/>
                <a:gd name="connsiteX50" fmla="*/ 201880 w 1561605"/>
                <a:gd name="connsiteY50" fmla="*/ 166255 h 1027216"/>
                <a:gd name="connsiteX51" fmla="*/ 184067 w 1561605"/>
                <a:gd name="connsiteY51" fmla="*/ 148442 h 1027216"/>
                <a:gd name="connsiteX52" fmla="*/ 166254 w 1561605"/>
                <a:gd name="connsiteY52" fmla="*/ 136567 h 1027216"/>
                <a:gd name="connsiteX53" fmla="*/ 136566 w 1561605"/>
                <a:gd name="connsiteY53" fmla="*/ 112816 h 1027216"/>
                <a:gd name="connsiteX54" fmla="*/ 100940 w 1561605"/>
                <a:gd name="connsiteY54" fmla="*/ 71252 h 1027216"/>
                <a:gd name="connsiteX55" fmla="*/ 83127 w 1561605"/>
                <a:gd name="connsiteY55" fmla="*/ 65315 h 1027216"/>
                <a:gd name="connsiteX56" fmla="*/ 59376 w 1561605"/>
                <a:gd name="connsiteY56" fmla="*/ 41564 h 1027216"/>
                <a:gd name="connsiteX57" fmla="*/ 23750 w 1561605"/>
                <a:gd name="connsiteY57" fmla="*/ 23751 h 1027216"/>
                <a:gd name="connsiteX58" fmla="*/ 0 w 1561605"/>
                <a:gd name="connsiteY58" fmla="*/ 0 h 102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61605" h="1027216">
                  <a:moveTo>
                    <a:pt x="1561605" y="1021278"/>
                  </a:moveTo>
                  <a:cubicBezTo>
                    <a:pt x="1510145" y="1023257"/>
                    <a:pt x="1458724" y="1027216"/>
                    <a:pt x="1407226" y="1027216"/>
                  </a:cubicBezTo>
                  <a:cubicBezTo>
                    <a:pt x="1393231" y="1027216"/>
                    <a:pt x="1378656" y="1026476"/>
                    <a:pt x="1365662" y="1021278"/>
                  </a:cubicBezTo>
                  <a:cubicBezTo>
                    <a:pt x="1357865" y="1018159"/>
                    <a:pt x="1353225" y="1009916"/>
                    <a:pt x="1347849" y="1003465"/>
                  </a:cubicBezTo>
                  <a:cubicBezTo>
                    <a:pt x="1310407" y="958534"/>
                    <a:pt x="1358641" y="1008317"/>
                    <a:pt x="1324098" y="973777"/>
                  </a:cubicBezTo>
                  <a:cubicBezTo>
                    <a:pt x="1314203" y="944088"/>
                    <a:pt x="1324099" y="957944"/>
                    <a:pt x="1282535" y="944089"/>
                  </a:cubicBezTo>
                  <a:lnTo>
                    <a:pt x="1264722" y="938151"/>
                  </a:lnTo>
                  <a:lnTo>
                    <a:pt x="1246909" y="932213"/>
                  </a:lnTo>
                  <a:cubicBezTo>
                    <a:pt x="1244930" y="926275"/>
                    <a:pt x="1246064" y="918038"/>
                    <a:pt x="1240971" y="914400"/>
                  </a:cubicBezTo>
                  <a:cubicBezTo>
                    <a:pt x="1230785" y="907124"/>
                    <a:pt x="1217220" y="906483"/>
                    <a:pt x="1205345" y="902525"/>
                  </a:cubicBezTo>
                  <a:cubicBezTo>
                    <a:pt x="1160576" y="887602"/>
                    <a:pt x="1215755" y="907730"/>
                    <a:pt x="1169719" y="884712"/>
                  </a:cubicBezTo>
                  <a:cubicBezTo>
                    <a:pt x="1164121" y="881913"/>
                    <a:pt x="1157377" y="881814"/>
                    <a:pt x="1151906" y="878774"/>
                  </a:cubicBezTo>
                  <a:cubicBezTo>
                    <a:pt x="1139430" y="871843"/>
                    <a:pt x="1116280" y="855024"/>
                    <a:pt x="1116280" y="855024"/>
                  </a:cubicBezTo>
                  <a:cubicBezTo>
                    <a:pt x="1114301" y="849086"/>
                    <a:pt x="1114768" y="841637"/>
                    <a:pt x="1110342" y="837211"/>
                  </a:cubicBezTo>
                  <a:cubicBezTo>
                    <a:pt x="1105916" y="832785"/>
                    <a:pt x="1098127" y="834072"/>
                    <a:pt x="1092529" y="831273"/>
                  </a:cubicBezTo>
                  <a:cubicBezTo>
                    <a:pt x="1086147" y="828082"/>
                    <a:pt x="1080289" y="823856"/>
                    <a:pt x="1074717" y="819398"/>
                  </a:cubicBezTo>
                  <a:cubicBezTo>
                    <a:pt x="1056308" y="804670"/>
                    <a:pt x="1069395" y="807831"/>
                    <a:pt x="1045028" y="795647"/>
                  </a:cubicBezTo>
                  <a:cubicBezTo>
                    <a:pt x="995862" y="771064"/>
                    <a:pt x="1060451" y="811866"/>
                    <a:pt x="1009402" y="777834"/>
                  </a:cubicBezTo>
                  <a:cubicBezTo>
                    <a:pt x="1004731" y="763821"/>
                    <a:pt x="1005175" y="756297"/>
                    <a:pt x="991589" y="748146"/>
                  </a:cubicBezTo>
                  <a:cubicBezTo>
                    <a:pt x="986222" y="744926"/>
                    <a:pt x="979374" y="745007"/>
                    <a:pt x="973776" y="742208"/>
                  </a:cubicBezTo>
                  <a:cubicBezTo>
                    <a:pt x="967393" y="739017"/>
                    <a:pt x="961535" y="734791"/>
                    <a:pt x="955963" y="730333"/>
                  </a:cubicBezTo>
                  <a:cubicBezTo>
                    <a:pt x="951592" y="726836"/>
                    <a:pt x="948888" y="721337"/>
                    <a:pt x="944088" y="718457"/>
                  </a:cubicBezTo>
                  <a:cubicBezTo>
                    <a:pt x="938721" y="715237"/>
                    <a:pt x="932213" y="714499"/>
                    <a:pt x="926275" y="712520"/>
                  </a:cubicBezTo>
                  <a:cubicBezTo>
                    <a:pt x="898098" y="684343"/>
                    <a:pt x="913146" y="692310"/>
                    <a:pt x="884711" y="682831"/>
                  </a:cubicBezTo>
                  <a:cubicBezTo>
                    <a:pt x="873967" y="666716"/>
                    <a:pt x="866362" y="652786"/>
                    <a:pt x="849085" y="641268"/>
                  </a:cubicBezTo>
                  <a:cubicBezTo>
                    <a:pt x="843147" y="637310"/>
                    <a:pt x="836844" y="633851"/>
                    <a:pt x="831272" y="629393"/>
                  </a:cubicBezTo>
                  <a:cubicBezTo>
                    <a:pt x="826901" y="625896"/>
                    <a:pt x="823876" y="620876"/>
                    <a:pt x="819397" y="617517"/>
                  </a:cubicBezTo>
                  <a:cubicBezTo>
                    <a:pt x="786733" y="593019"/>
                    <a:pt x="793728" y="597086"/>
                    <a:pt x="765958" y="587829"/>
                  </a:cubicBezTo>
                  <a:cubicBezTo>
                    <a:pt x="723637" y="545508"/>
                    <a:pt x="771672" y="591214"/>
                    <a:pt x="730332" y="558141"/>
                  </a:cubicBezTo>
                  <a:cubicBezTo>
                    <a:pt x="725961" y="554644"/>
                    <a:pt x="723257" y="549145"/>
                    <a:pt x="718457" y="546265"/>
                  </a:cubicBezTo>
                  <a:cubicBezTo>
                    <a:pt x="713090" y="543045"/>
                    <a:pt x="706582" y="542307"/>
                    <a:pt x="700644" y="540328"/>
                  </a:cubicBezTo>
                  <a:cubicBezTo>
                    <a:pt x="696685" y="536369"/>
                    <a:pt x="693426" y="531557"/>
                    <a:pt x="688768" y="528452"/>
                  </a:cubicBezTo>
                  <a:cubicBezTo>
                    <a:pt x="681403" y="523542"/>
                    <a:pt x="671818" y="522243"/>
                    <a:pt x="665018" y="516577"/>
                  </a:cubicBezTo>
                  <a:cubicBezTo>
                    <a:pt x="659536" y="512008"/>
                    <a:pt x="658715" y="503222"/>
                    <a:pt x="653142" y="498764"/>
                  </a:cubicBezTo>
                  <a:cubicBezTo>
                    <a:pt x="648255" y="494854"/>
                    <a:pt x="640927" y="495625"/>
                    <a:pt x="635329" y="492826"/>
                  </a:cubicBezTo>
                  <a:cubicBezTo>
                    <a:pt x="628947" y="489635"/>
                    <a:pt x="622935" y="485595"/>
                    <a:pt x="617517" y="480951"/>
                  </a:cubicBezTo>
                  <a:cubicBezTo>
                    <a:pt x="581657" y="450214"/>
                    <a:pt x="608683" y="462172"/>
                    <a:pt x="575953" y="451263"/>
                  </a:cubicBezTo>
                  <a:cubicBezTo>
                    <a:pt x="518769" y="394079"/>
                    <a:pt x="579611" y="451816"/>
                    <a:pt x="534389" y="415637"/>
                  </a:cubicBezTo>
                  <a:cubicBezTo>
                    <a:pt x="530018" y="412140"/>
                    <a:pt x="526993" y="407120"/>
                    <a:pt x="522514" y="403761"/>
                  </a:cubicBezTo>
                  <a:cubicBezTo>
                    <a:pt x="511096" y="395198"/>
                    <a:pt x="486888" y="380011"/>
                    <a:pt x="486888" y="380011"/>
                  </a:cubicBezTo>
                  <a:cubicBezTo>
                    <a:pt x="482692" y="373717"/>
                    <a:pt x="471598" y="354553"/>
                    <a:pt x="463137" y="350322"/>
                  </a:cubicBezTo>
                  <a:cubicBezTo>
                    <a:pt x="451941" y="344724"/>
                    <a:pt x="427511" y="338447"/>
                    <a:pt x="427511" y="338447"/>
                  </a:cubicBezTo>
                  <a:cubicBezTo>
                    <a:pt x="415636" y="326572"/>
                    <a:pt x="405859" y="312137"/>
                    <a:pt x="391885" y="302821"/>
                  </a:cubicBezTo>
                  <a:cubicBezTo>
                    <a:pt x="385947" y="298863"/>
                    <a:pt x="379644" y="295404"/>
                    <a:pt x="374072" y="290946"/>
                  </a:cubicBezTo>
                  <a:cubicBezTo>
                    <a:pt x="369701" y="287449"/>
                    <a:pt x="366676" y="282429"/>
                    <a:pt x="362197" y="279070"/>
                  </a:cubicBezTo>
                  <a:cubicBezTo>
                    <a:pt x="350779" y="270507"/>
                    <a:pt x="336663" y="265412"/>
                    <a:pt x="326571" y="255320"/>
                  </a:cubicBezTo>
                  <a:cubicBezTo>
                    <a:pt x="310271" y="239018"/>
                    <a:pt x="320007" y="245214"/>
                    <a:pt x="296883" y="237507"/>
                  </a:cubicBezTo>
                  <a:cubicBezTo>
                    <a:pt x="292924" y="233548"/>
                    <a:pt x="288504" y="230003"/>
                    <a:pt x="285007" y="225631"/>
                  </a:cubicBezTo>
                  <a:cubicBezTo>
                    <a:pt x="280549" y="220059"/>
                    <a:pt x="278502" y="212518"/>
                    <a:pt x="273132" y="207819"/>
                  </a:cubicBezTo>
                  <a:cubicBezTo>
                    <a:pt x="262391" y="198421"/>
                    <a:pt x="251046" y="188582"/>
                    <a:pt x="237506" y="184068"/>
                  </a:cubicBezTo>
                  <a:cubicBezTo>
                    <a:pt x="219654" y="178117"/>
                    <a:pt x="217226" y="179043"/>
                    <a:pt x="201880" y="166255"/>
                  </a:cubicBezTo>
                  <a:cubicBezTo>
                    <a:pt x="195429" y="160879"/>
                    <a:pt x="190518" y="153818"/>
                    <a:pt x="184067" y="148442"/>
                  </a:cubicBezTo>
                  <a:cubicBezTo>
                    <a:pt x="178585" y="143874"/>
                    <a:pt x="171826" y="141025"/>
                    <a:pt x="166254" y="136567"/>
                  </a:cubicBezTo>
                  <a:cubicBezTo>
                    <a:pt x="123951" y="102724"/>
                    <a:pt x="191392" y="149366"/>
                    <a:pt x="136566" y="112816"/>
                  </a:cubicBezTo>
                  <a:cubicBezTo>
                    <a:pt x="128968" y="101419"/>
                    <a:pt x="113282" y="75365"/>
                    <a:pt x="100940" y="71252"/>
                  </a:cubicBezTo>
                  <a:lnTo>
                    <a:pt x="83127" y="65315"/>
                  </a:lnTo>
                  <a:cubicBezTo>
                    <a:pt x="75210" y="57398"/>
                    <a:pt x="69998" y="45105"/>
                    <a:pt x="59376" y="41564"/>
                  </a:cubicBezTo>
                  <a:cubicBezTo>
                    <a:pt x="34793" y="33369"/>
                    <a:pt x="46771" y="39098"/>
                    <a:pt x="23750" y="23751"/>
                  </a:cubicBezTo>
                  <a:cubicBezTo>
                    <a:pt x="9420" y="2256"/>
                    <a:pt x="18258" y="9130"/>
                    <a:pt x="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9" name="38 Forma libre"/>
            <p:cNvSpPr/>
            <p:nvPr/>
          </p:nvSpPr>
          <p:spPr>
            <a:xfrm>
              <a:off x="1171575" y="3536950"/>
              <a:ext cx="714375" cy="596900"/>
            </a:xfrm>
            <a:custGeom>
              <a:avLst/>
              <a:gdLst>
                <a:gd name="connsiteX0" fmla="*/ 714375 w 714375"/>
                <a:gd name="connsiteY0" fmla="*/ 596574 h 596574"/>
                <a:gd name="connsiteX1" fmla="*/ 685800 w 714375"/>
                <a:gd name="connsiteY1" fmla="*/ 577524 h 596574"/>
                <a:gd name="connsiteX2" fmla="*/ 666750 w 714375"/>
                <a:gd name="connsiteY2" fmla="*/ 520374 h 596574"/>
                <a:gd name="connsiteX3" fmla="*/ 638175 w 714375"/>
                <a:gd name="connsiteY3" fmla="*/ 501324 h 596574"/>
                <a:gd name="connsiteX4" fmla="*/ 552450 w 714375"/>
                <a:gd name="connsiteY4" fmla="*/ 453699 h 596574"/>
                <a:gd name="connsiteX5" fmla="*/ 523875 w 714375"/>
                <a:gd name="connsiteY5" fmla="*/ 425124 h 596574"/>
                <a:gd name="connsiteX6" fmla="*/ 466725 w 714375"/>
                <a:gd name="connsiteY6" fmla="*/ 387024 h 596574"/>
                <a:gd name="connsiteX7" fmla="*/ 438150 w 714375"/>
                <a:gd name="connsiteY7" fmla="*/ 358449 h 596574"/>
                <a:gd name="connsiteX8" fmla="*/ 381000 w 714375"/>
                <a:gd name="connsiteY8" fmla="*/ 320349 h 596574"/>
                <a:gd name="connsiteX9" fmla="*/ 323850 w 714375"/>
                <a:gd name="connsiteY9" fmla="*/ 282249 h 596574"/>
                <a:gd name="connsiteX10" fmla="*/ 295275 w 714375"/>
                <a:gd name="connsiteY10" fmla="*/ 263199 h 596574"/>
                <a:gd name="connsiteX11" fmla="*/ 247650 w 714375"/>
                <a:gd name="connsiteY11" fmla="*/ 206049 h 596574"/>
                <a:gd name="connsiteX12" fmla="*/ 219075 w 714375"/>
                <a:gd name="connsiteY12" fmla="*/ 177474 h 596574"/>
                <a:gd name="connsiteX13" fmla="*/ 180975 w 714375"/>
                <a:gd name="connsiteY13" fmla="*/ 120324 h 596574"/>
                <a:gd name="connsiteX14" fmla="*/ 95250 w 714375"/>
                <a:gd name="connsiteY14" fmla="*/ 72699 h 596574"/>
                <a:gd name="connsiteX15" fmla="*/ 28575 w 714375"/>
                <a:gd name="connsiteY15" fmla="*/ 34599 h 596574"/>
                <a:gd name="connsiteX16" fmla="*/ 0 w 714375"/>
                <a:gd name="connsiteY16" fmla="*/ 6024 h 59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4375" h="596574">
                  <a:moveTo>
                    <a:pt x="714375" y="596574"/>
                  </a:moveTo>
                  <a:cubicBezTo>
                    <a:pt x="704850" y="590224"/>
                    <a:pt x="691867" y="587232"/>
                    <a:pt x="685800" y="577524"/>
                  </a:cubicBezTo>
                  <a:cubicBezTo>
                    <a:pt x="675157" y="560496"/>
                    <a:pt x="683458" y="531513"/>
                    <a:pt x="666750" y="520374"/>
                  </a:cubicBezTo>
                  <a:cubicBezTo>
                    <a:pt x="657225" y="514024"/>
                    <a:pt x="648414" y="506444"/>
                    <a:pt x="638175" y="501324"/>
                  </a:cubicBezTo>
                  <a:cubicBezTo>
                    <a:pt x="590265" y="477369"/>
                    <a:pt x="612515" y="513764"/>
                    <a:pt x="552450" y="453699"/>
                  </a:cubicBezTo>
                  <a:cubicBezTo>
                    <a:pt x="542925" y="444174"/>
                    <a:pt x="534508" y="433394"/>
                    <a:pt x="523875" y="425124"/>
                  </a:cubicBezTo>
                  <a:cubicBezTo>
                    <a:pt x="505803" y="411068"/>
                    <a:pt x="482914" y="403213"/>
                    <a:pt x="466725" y="387024"/>
                  </a:cubicBezTo>
                  <a:cubicBezTo>
                    <a:pt x="457200" y="377499"/>
                    <a:pt x="448783" y="366719"/>
                    <a:pt x="438150" y="358449"/>
                  </a:cubicBezTo>
                  <a:cubicBezTo>
                    <a:pt x="420078" y="344393"/>
                    <a:pt x="400050" y="333049"/>
                    <a:pt x="381000" y="320349"/>
                  </a:cubicBezTo>
                  <a:lnTo>
                    <a:pt x="323850" y="282249"/>
                  </a:lnTo>
                  <a:cubicBezTo>
                    <a:pt x="314325" y="275899"/>
                    <a:pt x="303370" y="271294"/>
                    <a:pt x="295275" y="263199"/>
                  </a:cubicBezTo>
                  <a:cubicBezTo>
                    <a:pt x="211793" y="179717"/>
                    <a:pt x="313955" y="285615"/>
                    <a:pt x="247650" y="206049"/>
                  </a:cubicBezTo>
                  <a:cubicBezTo>
                    <a:pt x="239026" y="195701"/>
                    <a:pt x="227345" y="188107"/>
                    <a:pt x="219075" y="177474"/>
                  </a:cubicBezTo>
                  <a:cubicBezTo>
                    <a:pt x="205019" y="159402"/>
                    <a:pt x="202695" y="127564"/>
                    <a:pt x="180975" y="120324"/>
                  </a:cubicBezTo>
                  <a:cubicBezTo>
                    <a:pt x="101954" y="93984"/>
                    <a:pt x="226258" y="138203"/>
                    <a:pt x="95250" y="72699"/>
                  </a:cubicBezTo>
                  <a:cubicBezTo>
                    <a:pt x="46911" y="48529"/>
                    <a:pt x="68964" y="61525"/>
                    <a:pt x="28575" y="34599"/>
                  </a:cubicBezTo>
                  <a:cubicBezTo>
                    <a:pt x="17042" y="0"/>
                    <a:pt x="29090" y="6024"/>
                    <a:pt x="0" y="602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nvGrpSpPr>
          <p:cNvPr id="3" name="55 Grupo"/>
          <p:cNvGrpSpPr>
            <a:grpSpLocks/>
          </p:cNvGrpSpPr>
          <p:nvPr/>
        </p:nvGrpSpPr>
        <p:grpSpPr bwMode="auto">
          <a:xfrm>
            <a:off x="1143000" y="823913"/>
            <a:ext cx="6500813" cy="4822825"/>
            <a:chOff x="1142976" y="823935"/>
            <a:chExt cx="6500858" cy="4822825"/>
          </a:xfrm>
        </p:grpSpPr>
        <p:sp>
          <p:nvSpPr>
            <p:cNvPr id="37" name="36 Forma libre"/>
            <p:cNvSpPr/>
            <p:nvPr/>
          </p:nvSpPr>
          <p:spPr>
            <a:xfrm>
              <a:off x="6292862" y="2546372"/>
              <a:ext cx="1279534" cy="657225"/>
            </a:xfrm>
            <a:custGeom>
              <a:avLst/>
              <a:gdLst>
                <a:gd name="connsiteX0" fmla="*/ 1279103 w 1279103"/>
                <a:gd name="connsiteY0" fmla="*/ 656795 h 656795"/>
                <a:gd name="connsiteX1" fmla="*/ 1257961 w 1279103"/>
                <a:gd name="connsiteY1" fmla="*/ 625081 h 656795"/>
                <a:gd name="connsiteX2" fmla="*/ 1242104 w 1279103"/>
                <a:gd name="connsiteY2" fmla="*/ 619796 h 656795"/>
                <a:gd name="connsiteX3" fmla="*/ 1205105 w 1279103"/>
                <a:gd name="connsiteY3" fmla="*/ 603939 h 656795"/>
                <a:gd name="connsiteX4" fmla="*/ 1120536 w 1279103"/>
                <a:gd name="connsiteY4" fmla="*/ 593368 h 656795"/>
                <a:gd name="connsiteX5" fmla="*/ 1088823 w 1279103"/>
                <a:gd name="connsiteY5" fmla="*/ 577512 h 656795"/>
                <a:gd name="connsiteX6" fmla="*/ 1078252 w 1279103"/>
                <a:gd name="connsiteY6" fmla="*/ 566940 h 656795"/>
                <a:gd name="connsiteX7" fmla="*/ 1057110 w 1279103"/>
                <a:gd name="connsiteY7" fmla="*/ 561655 h 656795"/>
                <a:gd name="connsiteX8" fmla="*/ 946113 w 1279103"/>
                <a:gd name="connsiteY8" fmla="*/ 545798 h 656795"/>
                <a:gd name="connsiteX9" fmla="*/ 824546 w 1279103"/>
                <a:gd name="connsiteY9" fmla="*/ 540513 h 656795"/>
                <a:gd name="connsiteX10" fmla="*/ 819260 w 1279103"/>
                <a:gd name="connsiteY10" fmla="*/ 524656 h 656795"/>
                <a:gd name="connsiteX11" fmla="*/ 803403 w 1279103"/>
                <a:gd name="connsiteY11" fmla="*/ 508799 h 656795"/>
                <a:gd name="connsiteX12" fmla="*/ 803403 w 1279103"/>
                <a:gd name="connsiteY12" fmla="*/ 466515 h 656795"/>
                <a:gd name="connsiteX13" fmla="*/ 813975 w 1279103"/>
                <a:gd name="connsiteY13" fmla="*/ 434802 h 656795"/>
                <a:gd name="connsiteX14" fmla="*/ 829831 w 1279103"/>
                <a:gd name="connsiteY14" fmla="*/ 429516 h 656795"/>
                <a:gd name="connsiteX15" fmla="*/ 824546 w 1279103"/>
                <a:gd name="connsiteY15" fmla="*/ 403088 h 656795"/>
                <a:gd name="connsiteX16" fmla="*/ 819260 w 1279103"/>
                <a:gd name="connsiteY16" fmla="*/ 371375 h 656795"/>
                <a:gd name="connsiteX17" fmla="*/ 803403 w 1279103"/>
                <a:gd name="connsiteY17" fmla="*/ 334376 h 656795"/>
                <a:gd name="connsiteX18" fmla="*/ 787547 w 1279103"/>
                <a:gd name="connsiteY18" fmla="*/ 318520 h 656795"/>
                <a:gd name="connsiteX19" fmla="*/ 771690 w 1279103"/>
                <a:gd name="connsiteY19" fmla="*/ 286806 h 656795"/>
                <a:gd name="connsiteX20" fmla="*/ 766405 w 1279103"/>
                <a:gd name="connsiteY20" fmla="*/ 270950 h 656795"/>
                <a:gd name="connsiteX21" fmla="*/ 755834 w 1279103"/>
                <a:gd name="connsiteY21" fmla="*/ 255093 h 656795"/>
                <a:gd name="connsiteX22" fmla="*/ 750548 w 1279103"/>
                <a:gd name="connsiteY22" fmla="*/ 239236 h 656795"/>
                <a:gd name="connsiteX23" fmla="*/ 739977 w 1279103"/>
                <a:gd name="connsiteY23" fmla="*/ 223380 h 656795"/>
                <a:gd name="connsiteX24" fmla="*/ 718835 w 1279103"/>
                <a:gd name="connsiteY24" fmla="*/ 186381 h 656795"/>
                <a:gd name="connsiteX25" fmla="*/ 697693 w 1279103"/>
                <a:gd name="connsiteY25" fmla="*/ 154668 h 656795"/>
                <a:gd name="connsiteX26" fmla="*/ 687121 w 1279103"/>
                <a:gd name="connsiteY26" fmla="*/ 133525 h 656795"/>
                <a:gd name="connsiteX27" fmla="*/ 676550 w 1279103"/>
                <a:gd name="connsiteY27" fmla="*/ 117669 h 656795"/>
                <a:gd name="connsiteX28" fmla="*/ 671265 w 1279103"/>
                <a:gd name="connsiteY28" fmla="*/ 96527 h 656795"/>
                <a:gd name="connsiteX29" fmla="*/ 639551 w 1279103"/>
                <a:gd name="connsiteY29" fmla="*/ 54242 h 656795"/>
                <a:gd name="connsiteX30" fmla="*/ 628980 w 1279103"/>
                <a:gd name="connsiteY30" fmla="*/ 38386 h 656795"/>
                <a:gd name="connsiteX31" fmla="*/ 597267 w 1279103"/>
                <a:gd name="connsiteY31" fmla="*/ 17243 h 656795"/>
                <a:gd name="connsiteX32" fmla="*/ 570839 w 1279103"/>
                <a:gd name="connsiteY32" fmla="*/ 11958 h 656795"/>
                <a:gd name="connsiteX33" fmla="*/ 554983 w 1279103"/>
                <a:gd name="connsiteY33" fmla="*/ 1387 h 656795"/>
                <a:gd name="connsiteX34" fmla="*/ 496842 w 1279103"/>
                <a:gd name="connsiteY34" fmla="*/ 6672 h 656795"/>
                <a:gd name="connsiteX35" fmla="*/ 459843 w 1279103"/>
                <a:gd name="connsiteY35" fmla="*/ 22529 h 656795"/>
                <a:gd name="connsiteX36" fmla="*/ 443986 w 1279103"/>
                <a:gd name="connsiteY36" fmla="*/ 27814 h 656795"/>
                <a:gd name="connsiteX37" fmla="*/ 433415 w 1279103"/>
                <a:gd name="connsiteY37" fmla="*/ 38386 h 656795"/>
                <a:gd name="connsiteX38" fmla="*/ 417558 w 1279103"/>
                <a:gd name="connsiteY38" fmla="*/ 48957 h 656795"/>
                <a:gd name="connsiteX39" fmla="*/ 391131 w 1279103"/>
                <a:gd name="connsiteY39" fmla="*/ 70099 h 656795"/>
                <a:gd name="connsiteX40" fmla="*/ 343561 w 1279103"/>
                <a:gd name="connsiteY40" fmla="*/ 43671 h 656795"/>
                <a:gd name="connsiteX41" fmla="*/ 327704 w 1279103"/>
                <a:gd name="connsiteY41" fmla="*/ 33100 h 656795"/>
                <a:gd name="connsiteX42" fmla="*/ 311847 w 1279103"/>
                <a:gd name="connsiteY42" fmla="*/ 11958 h 656795"/>
                <a:gd name="connsiteX43" fmla="*/ 290705 w 1279103"/>
                <a:gd name="connsiteY43" fmla="*/ 6672 h 656795"/>
                <a:gd name="connsiteX44" fmla="*/ 274849 w 1279103"/>
                <a:gd name="connsiteY44" fmla="*/ 1387 h 656795"/>
                <a:gd name="connsiteX45" fmla="*/ 264277 w 1279103"/>
                <a:gd name="connsiteY45" fmla="*/ 17243 h 656795"/>
                <a:gd name="connsiteX46" fmla="*/ 258992 w 1279103"/>
                <a:gd name="connsiteY46" fmla="*/ 33100 h 656795"/>
                <a:gd name="connsiteX47" fmla="*/ 211422 w 1279103"/>
                <a:gd name="connsiteY47" fmla="*/ 59528 h 656795"/>
                <a:gd name="connsiteX48" fmla="*/ 195565 w 1279103"/>
                <a:gd name="connsiteY48" fmla="*/ 70099 h 656795"/>
                <a:gd name="connsiteX49" fmla="*/ 58141 w 1279103"/>
                <a:gd name="connsiteY49" fmla="*/ 59528 h 656795"/>
                <a:gd name="connsiteX50" fmla="*/ 0 w 1279103"/>
                <a:gd name="connsiteY50" fmla="*/ 64813 h 65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79103" h="656795">
                  <a:moveTo>
                    <a:pt x="1279103" y="656795"/>
                  </a:moveTo>
                  <a:cubicBezTo>
                    <a:pt x="1272056" y="646224"/>
                    <a:pt x="1270014" y="629098"/>
                    <a:pt x="1257961" y="625081"/>
                  </a:cubicBezTo>
                  <a:cubicBezTo>
                    <a:pt x="1252675" y="623319"/>
                    <a:pt x="1247225" y="621991"/>
                    <a:pt x="1242104" y="619796"/>
                  </a:cubicBezTo>
                  <a:cubicBezTo>
                    <a:pt x="1230472" y="614811"/>
                    <a:pt x="1218188" y="606005"/>
                    <a:pt x="1205105" y="603939"/>
                  </a:cubicBezTo>
                  <a:cubicBezTo>
                    <a:pt x="1177044" y="599508"/>
                    <a:pt x="1148726" y="596892"/>
                    <a:pt x="1120536" y="593368"/>
                  </a:cubicBezTo>
                  <a:cubicBezTo>
                    <a:pt x="1103790" y="587786"/>
                    <a:pt x="1103459" y="589221"/>
                    <a:pt x="1088823" y="577512"/>
                  </a:cubicBezTo>
                  <a:cubicBezTo>
                    <a:pt x="1084932" y="574399"/>
                    <a:pt x="1082709" y="569169"/>
                    <a:pt x="1078252" y="566940"/>
                  </a:cubicBezTo>
                  <a:cubicBezTo>
                    <a:pt x="1071755" y="563691"/>
                    <a:pt x="1064157" y="563417"/>
                    <a:pt x="1057110" y="561655"/>
                  </a:cubicBezTo>
                  <a:cubicBezTo>
                    <a:pt x="1003359" y="525821"/>
                    <a:pt x="1038074" y="539668"/>
                    <a:pt x="946113" y="545798"/>
                  </a:cubicBezTo>
                  <a:cubicBezTo>
                    <a:pt x="905591" y="544036"/>
                    <a:pt x="864555" y="547181"/>
                    <a:pt x="824546" y="540513"/>
                  </a:cubicBezTo>
                  <a:cubicBezTo>
                    <a:pt x="819050" y="539597"/>
                    <a:pt x="822351" y="529292"/>
                    <a:pt x="819260" y="524656"/>
                  </a:cubicBezTo>
                  <a:cubicBezTo>
                    <a:pt x="815114" y="518436"/>
                    <a:pt x="808689" y="514085"/>
                    <a:pt x="803403" y="508799"/>
                  </a:cubicBezTo>
                  <a:cubicBezTo>
                    <a:pt x="796069" y="486794"/>
                    <a:pt x="795749" y="494577"/>
                    <a:pt x="803403" y="466515"/>
                  </a:cubicBezTo>
                  <a:cubicBezTo>
                    <a:pt x="806335" y="455765"/>
                    <a:pt x="803404" y="438326"/>
                    <a:pt x="813975" y="434802"/>
                  </a:cubicBezTo>
                  <a:lnTo>
                    <a:pt x="829831" y="429516"/>
                  </a:lnTo>
                  <a:cubicBezTo>
                    <a:pt x="828069" y="420707"/>
                    <a:pt x="826153" y="411927"/>
                    <a:pt x="824546" y="403088"/>
                  </a:cubicBezTo>
                  <a:cubicBezTo>
                    <a:pt x="822629" y="392544"/>
                    <a:pt x="821585" y="381837"/>
                    <a:pt x="819260" y="371375"/>
                  </a:cubicBezTo>
                  <a:cubicBezTo>
                    <a:pt x="817033" y="361353"/>
                    <a:pt x="808619" y="341678"/>
                    <a:pt x="803403" y="334376"/>
                  </a:cubicBezTo>
                  <a:cubicBezTo>
                    <a:pt x="799058" y="328294"/>
                    <a:pt x="792832" y="323805"/>
                    <a:pt x="787547" y="318520"/>
                  </a:cubicBezTo>
                  <a:cubicBezTo>
                    <a:pt x="774259" y="278659"/>
                    <a:pt x="792184" y="327796"/>
                    <a:pt x="771690" y="286806"/>
                  </a:cubicBezTo>
                  <a:cubicBezTo>
                    <a:pt x="769199" y="281823"/>
                    <a:pt x="768896" y="275933"/>
                    <a:pt x="766405" y="270950"/>
                  </a:cubicBezTo>
                  <a:cubicBezTo>
                    <a:pt x="763564" y="265268"/>
                    <a:pt x="758675" y="260775"/>
                    <a:pt x="755834" y="255093"/>
                  </a:cubicBezTo>
                  <a:cubicBezTo>
                    <a:pt x="753342" y="250110"/>
                    <a:pt x="753040" y="244219"/>
                    <a:pt x="750548" y="239236"/>
                  </a:cubicBezTo>
                  <a:cubicBezTo>
                    <a:pt x="747707" y="233554"/>
                    <a:pt x="742818" y="229062"/>
                    <a:pt x="739977" y="223380"/>
                  </a:cubicBezTo>
                  <a:cubicBezTo>
                    <a:pt x="719797" y="183021"/>
                    <a:pt x="757178" y="237506"/>
                    <a:pt x="718835" y="186381"/>
                  </a:cubicBezTo>
                  <a:cubicBezTo>
                    <a:pt x="707496" y="152366"/>
                    <a:pt x="722438" y="189311"/>
                    <a:pt x="697693" y="154668"/>
                  </a:cubicBezTo>
                  <a:cubicBezTo>
                    <a:pt x="693113" y="148256"/>
                    <a:pt x="691030" y="140366"/>
                    <a:pt x="687121" y="133525"/>
                  </a:cubicBezTo>
                  <a:cubicBezTo>
                    <a:pt x="683969" y="128010"/>
                    <a:pt x="680074" y="122954"/>
                    <a:pt x="676550" y="117669"/>
                  </a:cubicBezTo>
                  <a:cubicBezTo>
                    <a:pt x="674788" y="110622"/>
                    <a:pt x="674514" y="103024"/>
                    <a:pt x="671265" y="96527"/>
                  </a:cubicBezTo>
                  <a:cubicBezTo>
                    <a:pt x="646677" y="47350"/>
                    <a:pt x="659375" y="79020"/>
                    <a:pt x="639551" y="54242"/>
                  </a:cubicBezTo>
                  <a:cubicBezTo>
                    <a:pt x="635583" y="49282"/>
                    <a:pt x="633761" y="42569"/>
                    <a:pt x="628980" y="38386"/>
                  </a:cubicBezTo>
                  <a:cubicBezTo>
                    <a:pt x="619419" y="30020"/>
                    <a:pt x="609725" y="19734"/>
                    <a:pt x="597267" y="17243"/>
                  </a:cubicBezTo>
                  <a:lnTo>
                    <a:pt x="570839" y="11958"/>
                  </a:lnTo>
                  <a:cubicBezTo>
                    <a:pt x="565554" y="8434"/>
                    <a:pt x="561319" y="1840"/>
                    <a:pt x="554983" y="1387"/>
                  </a:cubicBezTo>
                  <a:cubicBezTo>
                    <a:pt x="535572" y="0"/>
                    <a:pt x="516107" y="3920"/>
                    <a:pt x="496842" y="6672"/>
                  </a:cubicBezTo>
                  <a:cubicBezTo>
                    <a:pt x="484447" y="8443"/>
                    <a:pt x="470501" y="17961"/>
                    <a:pt x="459843" y="22529"/>
                  </a:cubicBezTo>
                  <a:cubicBezTo>
                    <a:pt x="454722" y="24724"/>
                    <a:pt x="449272" y="26052"/>
                    <a:pt x="443986" y="27814"/>
                  </a:cubicBezTo>
                  <a:cubicBezTo>
                    <a:pt x="440462" y="31338"/>
                    <a:pt x="437306" y="35273"/>
                    <a:pt x="433415" y="38386"/>
                  </a:cubicBezTo>
                  <a:cubicBezTo>
                    <a:pt x="428455" y="42354"/>
                    <a:pt x="422050" y="44465"/>
                    <a:pt x="417558" y="48957"/>
                  </a:cubicBezTo>
                  <a:cubicBezTo>
                    <a:pt x="393649" y="72865"/>
                    <a:pt x="422001" y="59808"/>
                    <a:pt x="391131" y="70099"/>
                  </a:cubicBezTo>
                  <a:cubicBezTo>
                    <a:pt x="363221" y="60795"/>
                    <a:pt x="379911" y="67904"/>
                    <a:pt x="343561" y="43671"/>
                  </a:cubicBezTo>
                  <a:cubicBezTo>
                    <a:pt x="338275" y="40147"/>
                    <a:pt x="331516" y="38182"/>
                    <a:pt x="327704" y="33100"/>
                  </a:cubicBezTo>
                  <a:cubicBezTo>
                    <a:pt x="322418" y="26053"/>
                    <a:pt x="319015" y="17078"/>
                    <a:pt x="311847" y="11958"/>
                  </a:cubicBezTo>
                  <a:cubicBezTo>
                    <a:pt x="305936" y="7736"/>
                    <a:pt x="297690" y="8668"/>
                    <a:pt x="290705" y="6672"/>
                  </a:cubicBezTo>
                  <a:cubicBezTo>
                    <a:pt x="285348" y="5141"/>
                    <a:pt x="280134" y="3149"/>
                    <a:pt x="274849" y="1387"/>
                  </a:cubicBezTo>
                  <a:cubicBezTo>
                    <a:pt x="271325" y="6672"/>
                    <a:pt x="267118" y="11561"/>
                    <a:pt x="264277" y="17243"/>
                  </a:cubicBezTo>
                  <a:cubicBezTo>
                    <a:pt x="261785" y="22226"/>
                    <a:pt x="262932" y="29160"/>
                    <a:pt x="258992" y="33100"/>
                  </a:cubicBezTo>
                  <a:cubicBezTo>
                    <a:pt x="225666" y="66427"/>
                    <a:pt x="238006" y="46236"/>
                    <a:pt x="211422" y="59528"/>
                  </a:cubicBezTo>
                  <a:cubicBezTo>
                    <a:pt x="205740" y="62369"/>
                    <a:pt x="200851" y="66575"/>
                    <a:pt x="195565" y="70099"/>
                  </a:cubicBezTo>
                  <a:cubicBezTo>
                    <a:pt x="149757" y="66575"/>
                    <a:pt x="103803" y="54455"/>
                    <a:pt x="58141" y="59528"/>
                  </a:cubicBezTo>
                  <a:cubicBezTo>
                    <a:pt x="7069" y="65202"/>
                    <a:pt x="26525" y="64813"/>
                    <a:pt x="0" y="64813"/>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nvGrpSpPr>
            <p:cNvPr id="33806" name="54 Grupo"/>
            <p:cNvGrpSpPr>
              <a:grpSpLocks/>
            </p:cNvGrpSpPr>
            <p:nvPr/>
          </p:nvGrpSpPr>
          <p:grpSpPr bwMode="auto">
            <a:xfrm>
              <a:off x="1142976" y="1681185"/>
              <a:ext cx="6500858" cy="3965575"/>
              <a:chOff x="1142976" y="1681185"/>
              <a:chExt cx="6500858" cy="3965575"/>
            </a:xfrm>
          </p:grpSpPr>
          <p:grpSp>
            <p:nvGrpSpPr>
              <p:cNvPr id="33808" name="40 Grupo"/>
              <p:cNvGrpSpPr>
                <a:grpSpLocks/>
              </p:cNvGrpSpPr>
              <p:nvPr/>
            </p:nvGrpSpPr>
            <p:grpSpPr bwMode="auto">
              <a:xfrm>
                <a:off x="1142976" y="2259035"/>
                <a:ext cx="6464345" cy="3387725"/>
                <a:chOff x="1171575" y="2241550"/>
                <a:chExt cx="6464345" cy="3387726"/>
              </a:xfrm>
            </p:grpSpPr>
            <p:sp>
              <p:nvSpPr>
                <p:cNvPr id="42" name="41 Forma libre"/>
                <p:cNvSpPr/>
                <p:nvPr/>
              </p:nvSpPr>
              <p:spPr>
                <a:xfrm>
                  <a:off x="5913471" y="2241550"/>
                  <a:ext cx="601666" cy="1250950"/>
                </a:xfrm>
                <a:custGeom>
                  <a:avLst/>
                  <a:gdLst>
                    <a:gd name="connsiteX0" fmla="*/ 602358 w 602358"/>
                    <a:gd name="connsiteY0" fmla="*/ 0 h 1250950"/>
                    <a:gd name="connsiteX1" fmla="*/ 596008 w 602358"/>
                    <a:gd name="connsiteY1" fmla="*/ 31750 h 1250950"/>
                    <a:gd name="connsiteX2" fmla="*/ 576958 w 602358"/>
                    <a:gd name="connsiteY2" fmla="*/ 38100 h 1250950"/>
                    <a:gd name="connsiteX3" fmla="*/ 564258 w 602358"/>
                    <a:gd name="connsiteY3" fmla="*/ 76200 h 1250950"/>
                    <a:gd name="connsiteX4" fmla="*/ 545208 w 602358"/>
                    <a:gd name="connsiteY4" fmla="*/ 114300 h 1250950"/>
                    <a:gd name="connsiteX5" fmla="*/ 538858 w 602358"/>
                    <a:gd name="connsiteY5" fmla="*/ 152400 h 1250950"/>
                    <a:gd name="connsiteX6" fmla="*/ 481708 w 602358"/>
                    <a:gd name="connsiteY6" fmla="*/ 203200 h 1250950"/>
                    <a:gd name="connsiteX7" fmla="*/ 475358 w 602358"/>
                    <a:gd name="connsiteY7" fmla="*/ 234950 h 1250950"/>
                    <a:gd name="connsiteX8" fmla="*/ 449958 w 602358"/>
                    <a:gd name="connsiteY8" fmla="*/ 273050 h 1250950"/>
                    <a:gd name="connsiteX9" fmla="*/ 437258 w 602358"/>
                    <a:gd name="connsiteY9" fmla="*/ 292100 h 1250950"/>
                    <a:gd name="connsiteX10" fmla="*/ 424558 w 602358"/>
                    <a:gd name="connsiteY10" fmla="*/ 311150 h 1250950"/>
                    <a:gd name="connsiteX11" fmla="*/ 405508 w 602358"/>
                    <a:gd name="connsiteY11" fmla="*/ 330200 h 1250950"/>
                    <a:gd name="connsiteX12" fmla="*/ 386458 w 602358"/>
                    <a:gd name="connsiteY12" fmla="*/ 342900 h 1250950"/>
                    <a:gd name="connsiteX13" fmla="*/ 380108 w 602358"/>
                    <a:gd name="connsiteY13" fmla="*/ 361950 h 1250950"/>
                    <a:gd name="connsiteX14" fmla="*/ 342008 w 602358"/>
                    <a:gd name="connsiteY14" fmla="*/ 393700 h 1250950"/>
                    <a:gd name="connsiteX15" fmla="*/ 322958 w 602358"/>
                    <a:gd name="connsiteY15" fmla="*/ 400050 h 1250950"/>
                    <a:gd name="connsiteX16" fmla="*/ 297558 w 602358"/>
                    <a:gd name="connsiteY16" fmla="*/ 425450 h 1250950"/>
                    <a:gd name="connsiteX17" fmla="*/ 227708 w 602358"/>
                    <a:gd name="connsiteY17" fmla="*/ 450850 h 1250950"/>
                    <a:gd name="connsiteX18" fmla="*/ 208658 w 602358"/>
                    <a:gd name="connsiteY18" fmla="*/ 457200 h 1250950"/>
                    <a:gd name="connsiteX19" fmla="*/ 195958 w 602358"/>
                    <a:gd name="connsiteY19" fmla="*/ 476250 h 1250950"/>
                    <a:gd name="connsiteX20" fmla="*/ 176908 w 602358"/>
                    <a:gd name="connsiteY20" fmla="*/ 488950 h 1250950"/>
                    <a:gd name="connsiteX21" fmla="*/ 151508 w 602358"/>
                    <a:gd name="connsiteY21" fmla="*/ 520700 h 1250950"/>
                    <a:gd name="connsiteX22" fmla="*/ 145158 w 602358"/>
                    <a:gd name="connsiteY22" fmla="*/ 539750 h 1250950"/>
                    <a:gd name="connsiteX23" fmla="*/ 132458 w 602358"/>
                    <a:gd name="connsiteY23" fmla="*/ 558800 h 1250950"/>
                    <a:gd name="connsiteX24" fmla="*/ 119758 w 602358"/>
                    <a:gd name="connsiteY24" fmla="*/ 596900 h 1250950"/>
                    <a:gd name="connsiteX25" fmla="*/ 100708 w 602358"/>
                    <a:gd name="connsiteY25" fmla="*/ 635000 h 1250950"/>
                    <a:gd name="connsiteX26" fmla="*/ 94358 w 602358"/>
                    <a:gd name="connsiteY26" fmla="*/ 685800 h 1250950"/>
                    <a:gd name="connsiteX27" fmla="*/ 75308 w 602358"/>
                    <a:gd name="connsiteY27" fmla="*/ 692150 h 1250950"/>
                    <a:gd name="connsiteX28" fmla="*/ 62608 w 602358"/>
                    <a:gd name="connsiteY28" fmla="*/ 711200 h 1250950"/>
                    <a:gd name="connsiteX29" fmla="*/ 43558 w 602358"/>
                    <a:gd name="connsiteY29" fmla="*/ 723900 h 1250950"/>
                    <a:gd name="connsiteX30" fmla="*/ 30858 w 602358"/>
                    <a:gd name="connsiteY30" fmla="*/ 742950 h 1250950"/>
                    <a:gd name="connsiteX31" fmla="*/ 11808 w 602358"/>
                    <a:gd name="connsiteY31" fmla="*/ 755650 h 1250950"/>
                    <a:gd name="connsiteX32" fmla="*/ 24508 w 602358"/>
                    <a:gd name="connsiteY32" fmla="*/ 774700 h 1250950"/>
                    <a:gd name="connsiteX33" fmla="*/ 18158 w 602358"/>
                    <a:gd name="connsiteY33" fmla="*/ 895350 h 1250950"/>
                    <a:gd name="connsiteX34" fmla="*/ 37208 w 602358"/>
                    <a:gd name="connsiteY34" fmla="*/ 901700 h 1250950"/>
                    <a:gd name="connsiteX35" fmla="*/ 68958 w 602358"/>
                    <a:gd name="connsiteY35" fmla="*/ 952500 h 1250950"/>
                    <a:gd name="connsiteX36" fmla="*/ 113408 w 602358"/>
                    <a:gd name="connsiteY36" fmla="*/ 958850 h 1250950"/>
                    <a:gd name="connsiteX37" fmla="*/ 132458 w 602358"/>
                    <a:gd name="connsiteY37" fmla="*/ 1003300 h 1250950"/>
                    <a:gd name="connsiteX38" fmla="*/ 145158 w 602358"/>
                    <a:gd name="connsiteY38" fmla="*/ 1022350 h 1250950"/>
                    <a:gd name="connsiteX39" fmla="*/ 151508 w 602358"/>
                    <a:gd name="connsiteY39" fmla="*/ 1136650 h 1250950"/>
                    <a:gd name="connsiteX40" fmla="*/ 170558 w 602358"/>
                    <a:gd name="connsiteY40" fmla="*/ 1174750 h 1250950"/>
                    <a:gd name="connsiteX41" fmla="*/ 208658 w 602358"/>
                    <a:gd name="connsiteY41" fmla="*/ 1181100 h 1250950"/>
                    <a:gd name="connsiteX42" fmla="*/ 234058 w 602358"/>
                    <a:gd name="connsiteY42" fmla="*/ 1187450 h 1250950"/>
                    <a:gd name="connsiteX43" fmla="*/ 272158 w 602358"/>
                    <a:gd name="connsiteY43" fmla="*/ 1200150 h 1250950"/>
                    <a:gd name="connsiteX44" fmla="*/ 297558 w 602358"/>
                    <a:gd name="connsiteY44" fmla="*/ 1244600 h 1250950"/>
                    <a:gd name="connsiteX45" fmla="*/ 297558 w 602358"/>
                    <a:gd name="connsiteY45" fmla="*/ 1250950 h 125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2358" h="1250950">
                      <a:moveTo>
                        <a:pt x="602358" y="0"/>
                      </a:moveTo>
                      <a:cubicBezTo>
                        <a:pt x="600241" y="10583"/>
                        <a:pt x="601995" y="22770"/>
                        <a:pt x="596008" y="31750"/>
                      </a:cubicBezTo>
                      <a:cubicBezTo>
                        <a:pt x="592295" y="37319"/>
                        <a:pt x="580849" y="32653"/>
                        <a:pt x="576958" y="38100"/>
                      </a:cubicBezTo>
                      <a:cubicBezTo>
                        <a:pt x="569177" y="48993"/>
                        <a:pt x="571684" y="65061"/>
                        <a:pt x="564258" y="76200"/>
                      </a:cubicBezTo>
                      <a:cubicBezTo>
                        <a:pt x="552841" y="93325"/>
                        <a:pt x="549590" y="94582"/>
                        <a:pt x="545208" y="114300"/>
                      </a:cubicBezTo>
                      <a:cubicBezTo>
                        <a:pt x="542415" y="126869"/>
                        <a:pt x="545345" y="141279"/>
                        <a:pt x="538858" y="152400"/>
                      </a:cubicBezTo>
                      <a:cubicBezTo>
                        <a:pt x="525018" y="176125"/>
                        <a:pt x="503100" y="188938"/>
                        <a:pt x="481708" y="203200"/>
                      </a:cubicBezTo>
                      <a:cubicBezTo>
                        <a:pt x="479591" y="213783"/>
                        <a:pt x="479824" y="225124"/>
                        <a:pt x="475358" y="234950"/>
                      </a:cubicBezTo>
                      <a:cubicBezTo>
                        <a:pt x="469042" y="248845"/>
                        <a:pt x="458425" y="260350"/>
                        <a:pt x="449958" y="273050"/>
                      </a:cubicBezTo>
                      <a:lnTo>
                        <a:pt x="437258" y="292100"/>
                      </a:lnTo>
                      <a:cubicBezTo>
                        <a:pt x="433025" y="298450"/>
                        <a:pt x="429954" y="305754"/>
                        <a:pt x="424558" y="311150"/>
                      </a:cubicBezTo>
                      <a:cubicBezTo>
                        <a:pt x="418208" y="317500"/>
                        <a:pt x="412407" y="324451"/>
                        <a:pt x="405508" y="330200"/>
                      </a:cubicBezTo>
                      <a:cubicBezTo>
                        <a:pt x="399645" y="335086"/>
                        <a:pt x="392808" y="338667"/>
                        <a:pt x="386458" y="342900"/>
                      </a:cubicBezTo>
                      <a:cubicBezTo>
                        <a:pt x="384341" y="349250"/>
                        <a:pt x="383821" y="356381"/>
                        <a:pt x="380108" y="361950"/>
                      </a:cubicBezTo>
                      <a:cubicBezTo>
                        <a:pt x="373086" y="372483"/>
                        <a:pt x="353722" y="387843"/>
                        <a:pt x="342008" y="393700"/>
                      </a:cubicBezTo>
                      <a:cubicBezTo>
                        <a:pt x="336021" y="396693"/>
                        <a:pt x="329308" y="397933"/>
                        <a:pt x="322958" y="400050"/>
                      </a:cubicBezTo>
                      <a:cubicBezTo>
                        <a:pt x="310863" y="436336"/>
                        <a:pt x="326587" y="406098"/>
                        <a:pt x="297558" y="425450"/>
                      </a:cubicBezTo>
                      <a:cubicBezTo>
                        <a:pt x="247292" y="458960"/>
                        <a:pt x="323807" y="438838"/>
                        <a:pt x="227708" y="450850"/>
                      </a:cubicBezTo>
                      <a:cubicBezTo>
                        <a:pt x="221358" y="452967"/>
                        <a:pt x="213885" y="453019"/>
                        <a:pt x="208658" y="457200"/>
                      </a:cubicBezTo>
                      <a:cubicBezTo>
                        <a:pt x="202699" y="461968"/>
                        <a:pt x="201354" y="470854"/>
                        <a:pt x="195958" y="476250"/>
                      </a:cubicBezTo>
                      <a:cubicBezTo>
                        <a:pt x="190562" y="481646"/>
                        <a:pt x="183258" y="484717"/>
                        <a:pt x="176908" y="488950"/>
                      </a:cubicBezTo>
                      <a:cubicBezTo>
                        <a:pt x="160947" y="536833"/>
                        <a:pt x="184334" y="479668"/>
                        <a:pt x="151508" y="520700"/>
                      </a:cubicBezTo>
                      <a:cubicBezTo>
                        <a:pt x="147327" y="525927"/>
                        <a:pt x="148151" y="533763"/>
                        <a:pt x="145158" y="539750"/>
                      </a:cubicBezTo>
                      <a:cubicBezTo>
                        <a:pt x="141745" y="546576"/>
                        <a:pt x="135558" y="551826"/>
                        <a:pt x="132458" y="558800"/>
                      </a:cubicBezTo>
                      <a:cubicBezTo>
                        <a:pt x="127021" y="571033"/>
                        <a:pt x="127184" y="585761"/>
                        <a:pt x="119758" y="596900"/>
                      </a:cubicBezTo>
                      <a:cubicBezTo>
                        <a:pt x="103345" y="621519"/>
                        <a:pt x="109471" y="608710"/>
                        <a:pt x="100708" y="635000"/>
                      </a:cubicBezTo>
                      <a:cubicBezTo>
                        <a:pt x="98591" y="651933"/>
                        <a:pt x="101289" y="670206"/>
                        <a:pt x="94358" y="685800"/>
                      </a:cubicBezTo>
                      <a:cubicBezTo>
                        <a:pt x="91640" y="691917"/>
                        <a:pt x="80535" y="687969"/>
                        <a:pt x="75308" y="692150"/>
                      </a:cubicBezTo>
                      <a:cubicBezTo>
                        <a:pt x="69349" y="696918"/>
                        <a:pt x="68004" y="705804"/>
                        <a:pt x="62608" y="711200"/>
                      </a:cubicBezTo>
                      <a:cubicBezTo>
                        <a:pt x="57212" y="716596"/>
                        <a:pt x="49908" y="719667"/>
                        <a:pt x="43558" y="723900"/>
                      </a:cubicBezTo>
                      <a:cubicBezTo>
                        <a:pt x="39325" y="730250"/>
                        <a:pt x="36254" y="737554"/>
                        <a:pt x="30858" y="742950"/>
                      </a:cubicBezTo>
                      <a:cubicBezTo>
                        <a:pt x="25462" y="748346"/>
                        <a:pt x="13305" y="748166"/>
                        <a:pt x="11808" y="755650"/>
                      </a:cubicBezTo>
                      <a:cubicBezTo>
                        <a:pt x="10311" y="763134"/>
                        <a:pt x="20275" y="768350"/>
                        <a:pt x="24508" y="774700"/>
                      </a:cubicBezTo>
                      <a:cubicBezTo>
                        <a:pt x="8310" y="823293"/>
                        <a:pt x="0" y="831797"/>
                        <a:pt x="18158" y="895350"/>
                      </a:cubicBezTo>
                      <a:cubicBezTo>
                        <a:pt x="19997" y="901786"/>
                        <a:pt x="30858" y="899583"/>
                        <a:pt x="37208" y="901700"/>
                      </a:cubicBezTo>
                      <a:cubicBezTo>
                        <a:pt x="45130" y="925466"/>
                        <a:pt x="42869" y="944673"/>
                        <a:pt x="68958" y="952500"/>
                      </a:cubicBezTo>
                      <a:cubicBezTo>
                        <a:pt x="83294" y="956801"/>
                        <a:pt x="98591" y="956733"/>
                        <a:pt x="113408" y="958850"/>
                      </a:cubicBezTo>
                      <a:cubicBezTo>
                        <a:pt x="145292" y="1006676"/>
                        <a:pt x="107855" y="945893"/>
                        <a:pt x="132458" y="1003300"/>
                      </a:cubicBezTo>
                      <a:cubicBezTo>
                        <a:pt x="135464" y="1010315"/>
                        <a:pt x="140925" y="1016000"/>
                        <a:pt x="145158" y="1022350"/>
                      </a:cubicBezTo>
                      <a:cubicBezTo>
                        <a:pt x="147275" y="1060450"/>
                        <a:pt x="147890" y="1098663"/>
                        <a:pt x="151508" y="1136650"/>
                      </a:cubicBezTo>
                      <a:cubicBezTo>
                        <a:pt x="152259" y="1144539"/>
                        <a:pt x="163280" y="1171111"/>
                        <a:pt x="170558" y="1174750"/>
                      </a:cubicBezTo>
                      <a:cubicBezTo>
                        <a:pt x="182074" y="1180508"/>
                        <a:pt x="196033" y="1178575"/>
                        <a:pt x="208658" y="1181100"/>
                      </a:cubicBezTo>
                      <a:cubicBezTo>
                        <a:pt x="217216" y="1182812"/>
                        <a:pt x="225699" y="1184942"/>
                        <a:pt x="234058" y="1187450"/>
                      </a:cubicBezTo>
                      <a:cubicBezTo>
                        <a:pt x="246880" y="1191297"/>
                        <a:pt x="272158" y="1200150"/>
                        <a:pt x="272158" y="1200150"/>
                      </a:cubicBezTo>
                      <a:cubicBezTo>
                        <a:pt x="289475" y="1223239"/>
                        <a:pt x="291498" y="1220358"/>
                        <a:pt x="297558" y="1244600"/>
                      </a:cubicBezTo>
                      <a:cubicBezTo>
                        <a:pt x="298071" y="1246653"/>
                        <a:pt x="297558" y="1248833"/>
                        <a:pt x="297558" y="12509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3" name="42 Forma libre"/>
                <p:cNvSpPr/>
                <p:nvPr/>
              </p:nvSpPr>
              <p:spPr>
                <a:xfrm>
                  <a:off x="6202398" y="3479800"/>
                  <a:ext cx="679455" cy="573087"/>
                </a:xfrm>
                <a:custGeom>
                  <a:avLst/>
                  <a:gdLst>
                    <a:gd name="connsiteX0" fmla="*/ 662748 w 679429"/>
                    <a:gd name="connsiteY0" fmla="*/ 558800 h 572401"/>
                    <a:gd name="connsiteX1" fmla="*/ 656398 w 679429"/>
                    <a:gd name="connsiteY1" fmla="*/ 520700 h 572401"/>
                    <a:gd name="connsiteX2" fmla="*/ 675448 w 679429"/>
                    <a:gd name="connsiteY2" fmla="*/ 476250 h 572401"/>
                    <a:gd name="connsiteX3" fmla="*/ 669098 w 679429"/>
                    <a:gd name="connsiteY3" fmla="*/ 393700 h 572401"/>
                    <a:gd name="connsiteX4" fmla="*/ 650048 w 679429"/>
                    <a:gd name="connsiteY4" fmla="*/ 381000 h 572401"/>
                    <a:gd name="connsiteX5" fmla="*/ 630998 w 679429"/>
                    <a:gd name="connsiteY5" fmla="*/ 336550 h 572401"/>
                    <a:gd name="connsiteX6" fmla="*/ 611948 w 679429"/>
                    <a:gd name="connsiteY6" fmla="*/ 330200 h 572401"/>
                    <a:gd name="connsiteX7" fmla="*/ 567498 w 679429"/>
                    <a:gd name="connsiteY7" fmla="*/ 317500 h 572401"/>
                    <a:gd name="connsiteX8" fmla="*/ 548448 w 679429"/>
                    <a:gd name="connsiteY8" fmla="*/ 298450 h 572401"/>
                    <a:gd name="connsiteX9" fmla="*/ 510348 w 679429"/>
                    <a:gd name="connsiteY9" fmla="*/ 285750 h 572401"/>
                    <a:gd name="connsiteX10" fmla="*/ 491298 w 679429"/>
                    <a:gd name="connsiteY10" fmla="*/ 273050 h 572401"/>
                    <a:gd name="connsiteX11" fmla="*/ 459548 w 679429"/>
                    <a:gd name="connsiteY11" fmla="*/ 222250 h 572401"/>
                    <a:gd name="connsiteX12" fmla="*/ 427798 w 679429"/>
                    <a:gd name="connsiteY12" fmla="*/ 171450 h 572401"/>
                    <a:gd name="connsiteX13" fmla="*/ 408748 w 679429"/>
                    <a:gd name="connsiteY13" fmla="*/ 133350 h 572401"/>
                    <a:gd name="connsiteX14" fmla="*/ 402398 w 679429"/>
                    <a:gd name="connsiteY14" fmla="*/ 114300 h 572401"/>
                    <a:gd name="connsiteX15" fmla="*/ 345248 w 679429"/>
                    <a:gd name="connsiteY15" fmla="*/ 82550 h 572401"/>
                    <a:gd name="connsiteX16" fmla="*/ 300798 w 679429"/>
                    <a:gd name="connsiteY16" fmla="*/ 88900 h 572401"/>
                    <a:gd name="connsiteX17" fmla="*/ 262698 w 679429"/>
                    <a:gd name="connsiteY17" fmla="*/ 76200 h 572401"/>
                    <a:gd name="connsiteX18" fmla="*/ 224598 w 679429"/>
                    <a:gd name="connsiteY18" fmla="*/ 82550 h 572401"/>
                    <a:gd name="connsiteX19" fmla="*/ 180148 w 679429"/>
                    <a:gd name="connsiteY19" fmla="*/ 88900 h 572401"/>
                    <a:gd name="connsiteX20" fmla="*/ 161098 w 679429"/>
                    <a:gd name="connsiteY20" fmla="*/ 95250 h 572401"/>
                    <a:gd name="connsiteX21" fmla="*/ 129348 w 679429"/>
                    <a:gd name="connsiteY21" fmla="*/ 120650 h 572401"/>
                    <a:gd name="connsiteX22" fmla="*/ 122998 w 679429"/>
                    <a:gd name="connsiteY22" fmla="*/ 101600 h 572401"/>
                    <a:gd name="connsiteX23" fmla="*/ 84898 w 679429"/>
                    <a:gd name="connsiteY23" fmla="*/ 88900 h 572401"/>
                    <a:gd name="connsiteX24" fmla="*/ 46798 w 679429"/>
                    <a:gd name="connsiteY24" fmla="*/ 63500 h 572401"/>
                    <a:gd name="connsiteX25" fmla="*/ 27748 w 679429"/>
                    <a:gd name="connsiteY25" fmla="*/ 50800 h 572401"/>
                    <a:gd name="connsiteX26" fmla="*/ 2348 w 679429"/>
                    <a:gd name="connsiteY26" fmla="*/ 0 h 5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9429" h="572401">
                      <a:moveTo>
                        <a:pt x="662748" y="558800"/>
                      </a:moveTo>
                      <a:cubicBezTo>
                        <a:pt x="679429" y="508758"/>
                        <a:pt x="663784" y="572401"/>
                        <a:pt x="656398" y="520700"/>
                      </a:cubicBezTo>
                      <a:cubicBezTo>
                        <a:pt x="653986" y="503816"/>
                        <a:pt x="667188" y="488640"/>
                        <a:pt x="675448" y="476250"/>
                      </a:cubicBezTo>
                      <a:cubicBezTo>
                        <a:pt x="673331" y="448733"/>
                        <a:pt x="676209" y="420366"/>
                        <a:pt x="669098" y="393700"/>
                      </a:cubicBezTo>
                      <a:cubicBezTo>
                        <a:pt x="667132" y="386326"/>
                        <a:pt x="654281" y="387350"/>
                        <a:pt x="650048" y="381000"/>
                      </a:cubicBezTo>
                      <a:cubicBezTo>
                        <a:pt x="632617" y="354853"/>
                        <a:pt x="656611" y="357040"/>
                        <a:pt x="630998" y="336550"/>
                      </a:cubicBezTo>
                      <a:cubicBezTo>
                        <a:pt x="625771" y="332369"/>
                        <a:pt x="618384" y="332039"/>
                        <a:pt x="611948" y="330200"/>
                      </a:cubicBezTo>
                      <a:cubicBezTo>
                        <a:pt x="556134" y="314253"/>
                        <a:pt x="613173" y="332725"/>
                        <a:pt x="567498" y="317500"/>
                      </a:cubicBezTo>
                      <a:cubicBezTo>
                        <a:pt x="561148" y="311150"/>
                        <a:pt x="556298" y="302811"/>
                        <a:pt x="548448" y="298450"/>
                      </a:cubicBezTo>
                      <a:cubicBezTo>
                        <a:pt x="536746" y="291949"/>
                        <a:pt x="521487" y="293176"/>
                        <a:pt x="510348" y="285750"/>
                      </a:cubicBezTo>
                      <a:lnTo>
                        <a:pt x="491298" y="273050"/>
                      </a:lnTo>
                      <a:cubicBezTo>
                        <a:pt x="476185" y="227710"/>
                        <a:pt x="489737" y="242376"/>
                        <a:pt x="459548" y="222250"/>
                      </a:cubicBezTo>
                      <a:cubicBezTo>
                        <a:pt x="444435" y="176910"/>
                        <a:pt x="457987" y="191576"/>
                        <a:pt x="427798" y="171450"/>
                      </a:cubicBezTo>
                      <a:cubicBezTo>
                        <a:pt x="411837" y="123567"/>
                        <a:pt x="433367" y="182589"/>
                        <a:pt x="408748" y="133350"/>
                      </a:cubicBezTo>
                      <a:cubicBezTo>
                        <a:pt x="405755" y="127363"/>
                        <a:pt x="407131" y="119033"/>
                        <a:pt x="402398" y="114300"/>
                      </a:cubicBezTo>
                      <a:cubicBezTo>
                        <a:pt x="380563" y="92465"/>
                        <a:pt x="369203" y="90535"/>
                        <a:pt x="345248" y="82550"/>
                      </a:cubicBezTo>
                      <a:cubicBezTo>
                        <a:pt x="320420" y="99102"/>
                        <a:pt x="331905" y="98232"/>
                        <a:pt x="300798" y="88900"/>
                      </a:cubicBezTo>
                      <a:cubicBezTo>
                        <a:pt x="287976" y="85053"/>
                        <a:pt x="262698" y="76200"/>
                        <a:pt x="262698" y="76200"/>
                      </a:cubicBezTo>
                      <a:lnTo>
                        <a:pt x="224598" y="82550"/>
                      </a:lnTo>
                      <a:cubicBezTo>
                        <a:pt x="209805" y="84826"/>
                        <a:pt x="194824" y="85965"/>
                        <a:pt x="180148" y="88900"/>
                      </a:cubicBezTo>
                      <a:cubicBezTo>
                        <a:pt x="173584" y="90213"/>
                        <a:pt x="167448" y="93133"/>
                        <a:pt x="161098" y="95250"/>
                      </a:cubicBezTo>
                      <a:cubicBezTo>
                        <a:pt x="157175" y="101135"/>
                        <a:pt x="144684" y="128318"/>
                        <a:pt x="129348" y="120650"/>
                      </a:cubicBezTo>
                      <a:cubicBezTo>
                        <a:pt x="123361" y="117657"/>
                        <a:pt x="128445" y="105491"/>
                        <a:pt x="122998" y="101600"/>
                      </a:cubicBezTo>
                      <a:cubicBezTo>
                        <a:pt x="112105" y="93819"/>
                        <a:pt x="96037" y="96326"/>
                        <a:pt x="84898" y="88900"/>
                      </a:cubicBezTo>
                      <a:lnTo>
                        <a:pt x="46798" y="63500"/>
                      </a:lnTo>
                      <a:lnTo>
                        <a:pt x="27748" y="50800"/>
                      </a:lnTo>
                      <a:cubicBezTo>
                        <a:pt x="0" y="9178"/>
                        <a:pt x="2348" y="27964"/>
                        <a:pt x="2348"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4" name="43 Forma libre"/>
                <p:cNvSpPr/>
                <p:nvPr/>
              </p:nvSpPr>
              <p:spPr>
                <a:xfrm>
                  <a:off x="6859628" y="3933825"/>
                  <a:ext cx="776292" cy="769937"/>
                </a:xfrm>
                <a:custGeom>
                  <a:avLst/>
                  <a:gdLst>
                    <a:gd name="connsiteX0" fmla="*/ 734761 w 776325"/>
                    <a:gd name="connsiteY0" fmla="*/ 769463 h 771267"/>
                    <a:gd name="connsiteX1" fmla="*/ 770387 w 776325"/>
                    <a:gd name="connsiteY1" fmla="*/ 727899 h 771267"/>
                    <a:gd name="connsiteX2" fmla="*/ 776325 w 776325"/>
                    <a:gd name="connsiteY2" fmla="*/ 710086 h 771267"/>
                    <a:gd name="connsiteX3" fmla="*/ 752574 w 776325"/>
                    <a:gd name="connsiteY3" fmla="*/ 686335 h 771267"/>
                    <a:gd name="connsiteX4" fmla="*/ 734761 w 776325"/>
                    <a:gd name="connsiteY4" fmla="*/ 650709 h 771267"/>
                    <a:gd name="connsiteX5" fmla="*/ 728823 w 776325"/>
                    <a:gd name="connsiteY5" fmla="*/ 632896 h 771267"/>
                    <a:gd name="connsiteX6" fmla="*/ 711010 w 776325"/>
                    <a:gd name="connsiteY6" fmla="*/ 626959 h 771267"/>
                    <a:gd name="connsiteX7" fmla="*/ 687260 w 776325"/>
                    <a:gd name="connsiteY7" fmla="*/ 597270 h 771267"/>
                    <a:gd name="connsiteX8" fmla="*/ 675385 w 776325"/>
                    <a:gd name="connsiteY8" fmla="*/ 561644 h 771267"/>
                    <a:gd name="connsiteX9" fmla="*/ 669447 w 776325"/>
                    <a:gd name="connsiteY9" fmla="*/ 543831 h 771267"/>
                    <a:gd name="connsiteX10" fmla="*/ 663509 w 776325"/>
                    <a:gd name="connsiteY10" fmla="*/ 508205 h 771267"/>
                    <a:gd name="connsiteX11" fmla="*/ 657572 w 776325"/>
                    <a:gd name="connsiteY11" fmla="*/ 490392 h 771267"/>
                    <a:gd name="connsiteX12" fmla="*/ 639759 w 776325"/>
                    <a:gd name="connsiteY12" fmla="*/ 484455 h 771267"/>
                    <a:gd name="connsiteX13" fmla="*/ 627883 w 776325"/>
                    <a:gd name="connsiteY13" fmla="*/ 472579 h 771267"/>
                    <a:gd name="connsiteX14" fmla="*/ 616008 w 776325"/>
                    <a:gd name="connsiteY14" fmla="*/ 454766 h 771267"/>
                    <a:gd name="connsiteX15" fmla="*/ 598195 w 776325"/>
                    <a:gd name="connsiteY15" fmla="*/ 448829 h 771267"/>
                    <a:gd name="connsiteX16" fmla="*/ 568507 w 776325"/>
                    <a:gd name="connsiteY16" fmla="*/ 407265 h 771267"/>
                    <a:gd name="connsiteX17" fmla="*/ 562569 w 776325"/>
                    <a:gd name="connsiteY17" fmla="*/ 341951 h 771267"/>
                    <a:gd name="connsiteX18" fmla="*/ 544756 w 776325"/>
                    <a:gd name="connsiteY18" fmla="*/ 336013 h 771267"/>
                    <a:gd name="connsiteX19" fmla="*/ 526943 w 776325"/>
                    <a:gd name="connsiteY19" fmla="*/ 318200 h 771267"/>
                    <a:gd name="connsiteX20" fmla="*/ 521005 w 776325"/>
                    <a:gd name="connsiteY20" fmla="*/ 300387 h 771267"/>
                    <a:gd name="connsiteX21" fmla="*/ 509130 w 776325"/>
                    <a:gd name="connsiteY21" fmla="*/ 282574 h 771267"/>
                    <a:gd name="connsiteX22" fmla="*/ 503192 w 776325"/>
                    <a:gd name="connsiteY22" fmla="*/ 163821 h 771267"/>
                    <a:gd name="connsiteX23" fmla="*/ 491317 w 776325"/>
                    <a:gd name="connsiteY23" fmla="*/ 146008 h 771267"/>
                    <a:gd name="connsiteX24" fmla="*/ 461629 w 776325"/>
                    <a:gd name="connsiteY24" fmla="*/ 92569 h 771267"/>
                    <a:gd name="connsiteX25" fmla="*/ 443816 w 776325"/>
                    <a:gd name="connsiteY25" fmla="*/ 86631 h 771267"/>
                    <a:gd name="connsiteX26" fmla="*/ 431940 w 776325"/>
                    <a:gd name="connsiteY26" fmla="*/ 74756 h 771267"/>
                    <a:gd name="connsiteX27" fmla="*/ 414127 w 776325"/>
                    <a:gd name="connsiteY27" fmla="*/ 68818 h 771267"/>
                    <a:gd name="connsiteX28" fmla="*/ 325062 w 776325"/>
                    <a:gd name="connsiteY28" fmla="*/ 62881 h 771267"/>
                    <a:gd name="connsiteX29" fmla="*/ 271623 w 776325"/>
                    <a:gd name="connsiteY29" fmla="*/ 33192 h 771267"/>
                    <a:gd name="connsiteX30" fmla="*/ 247873 w 776325"/>
                    <a:gd name="connsiteY30" fmla="*/ 27255 h 771267"/>
                    <a:gd name="connsiteX31" fmla="*/ 235997 w 776325"/>
                    <a:gd name="connsiteY31" fmla="*/ 15379 h 771267"/>
                    <a:gd name="connsiteX32" fmla="*/ 140995 w 776325"/>
                    <a:gd name="connsiteY32" fmla="*/ 15379 h 771267"/>
                    <a:gd name="connsiteX33" fmla="*/ 105369 w 776325"/>
                    <a:gd name="connsiteY33" fmla="*/ 27255 h 771267"/>
                    <a:gd name="connsiteX34" fmla="*/ 75681 w 776325"/>
                    <a:gd name="connsiteY34" fmla="*/ 51005 h 771267"/>
                    <a:gd name="connsiteX35" fmla="*/ 45992 w 776325"/>
                    <a:gd name="connsiteY35" fmla="*/ 68818 h 771267"/>
                    <a:gd name="connsiteX36" fmla="*/ 34117 w 776325"/>
                    <a:gd name="connsiteY36" fmla="*/ 80694 h 771267"/>
                    <a:gd name="connsiteX37" fmla="*/ 10366 w 776325"/>
                    <a:gd name="connsiteY37" fmla="*/ 92569 h 77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76325" h="771267">
                      <a:moveTo>
                        <a:pt x="734761" y="769463"/>
                      </a:moveTo>
                      <a:cubicBezTo>
                        <a:pt x="770656" y="760489"/>
                        <a:pt x="755931" y="771267"/>
                        <a:pt x="770387" y="727899"/>
                      </a:cubicBezTo>
                      <a:lnTo>
                        <a:pt x="776325" y="710086"/>
                      </a:lnTo>
                      <a:cubicBezTo>
                        <a:pt x="768408" y="702169"/>
                        <a:pt x="755290" y="697197"/>
                        <a:pt x="752574" y="686335"/>
                      </a:cubicBezTo>
                      <a:cubicBezTo>
                        <a:pt x="745278" y="657154"/>
                        <a:pt x="752406" y="668355"/>
                        <a:pt x="734761" y="650709"/>
                      </a:cubicBezTo>
                      <a:cubicBezTo>
                        <a:pt x="732782" y="644771"/>
                        <a:pt x="733249" y="637322"/>
                        <a:pt x="728823" y="632896"/>
                      </a:cubicBezTo>
                      <a:cubicBezTo>
                        <a:pt x="724397" y="628470"/>
                        <a:pt x="716377" y="630179"/>
                        <a:pt x="711010" y="626959"/>
                      </a:cubicBezTo>
                      <a:cubicBezTo>
                        <a:pt x="703534" y="622473"/>
                        <a:pt x="690201" y="603888"/>
                        <a:pt x="687260" y="597270"/>
                      </a:cubicBezTo>
                      <a:cubicBezTo>
                        <a:pt x="682176" y="585831"/>
                        <a:pt x="679343" y="573519"/>
                        <a:pt x="675385" y="561644"/>
                      </a:cubicBezTo>
                      <a:cubicBezTo>
                        <a:pt x="673406" y="555706"/>
                        <a:pt x="670476" y="550005"/>
                        <a:pt x="669447" y="543831"/>
                      </a:cubicBezTo>
                      <a:cubicBezTo>
                        <a:pt x="667468" y="531956"/>
                        <a:pt x="666121" y="519957"/>
                        <a:pt x="663509" y="508205"/>
                      </a:cubicBezTo>
                      <a:cubicBezTo>
                        <a:pt x="662151" y="502095"/>
                        <a:pt x="661998" y="494818"/>
                        <a:pt x="657572" y="490392"/>
                      </a:cubicBezTo>
                      <a:cubicBezTo>
                        <a:pt x="653146" y="485966"/>
                        <a:pt x="645697" y="486434"/>
                        <a:pt x="639759" y="484455"/>
                      </a:cubicBezTo>
                      <a:cubicBezTo>
                        <a:pt x="635800" y="480496"/>
                        <a:pt x="631380" y="476951"/>
                        <a:pt x="627883" y="472579"/>
                      </a:cubicBezTo>
                      <a:cubicBezTo>
                        <a:pt x="623425" y="467007"/>
                        <a:pt x="621580" y="459224"/>
                        <a:pt x="616008" y="454766"/>
                      </a:cubicBezTo>
                      <a:cubicBezTo>
                        <a:pt x="611121" y="450856"/>
                        <a:pt x="604133" y="450808"/>
                        <a:pt x="598195" y="448829"/>
                      </a:cubicBezTo>
                      <a:cubicBezTo>
                        <a:pt x="570018" y="420652"/>
                        <a:pt x="577984" y="435700"/>
                        <a:pt x="568507" y="407265"/>
                      </a:cubicBezTo>
                      <a:cubicBezTo>
                        <a:pt x="566528" y="385494"/>
                        <a:pt x="569482" y="362690"/>
                        <a:pt x="562569" y="341951"/>
                      </a:cubicBezTo>
                      <a:cubicBezTo>
                        <a:pt x="560590" y="336013"/>
                        <a:pt x="549964" y="339485"/>
                        <a:pt x="544756" y="336013"/>
                      </a:cubicBezTo>
                      <a:cubicBezTo>
                        <a:pt x="537769" y="331355"/>
                        <a:pt x="532881" y="324138"/>
                        <a:pt x="526943" y="318200"/>
                      </a:cubicBezTo>
                      <a:cubicBezTo>
                        <a:pt x="524964" y="312262"/>
                        <a:pt x="523804" y="305985"/>
                        <a:pt x="521005" y="300387"/>
                      </a:cubicBezTo>
                      <a:cubicBezTo>
                        <a:pt x="517814" y="294004"/>
                        <a:pt x="510053" y="289650"/>
                        <a:pt x="509130" y="282574"/>
                      </a:cubicBezTo>
                      <a:cubicBezTo>
                        <a:pt x="504004" y="243273"/>
                        <a:pt x="508318" y="203122"/>
                        <a:pt x="503192" y="163821"/>
                      </a:cubicBezTo>
                      <a:cubicBezTo>
                        <a:pt x="502269" y="156745"/>
                        <a:pt x="494508" y="152391"/>
                        <a:pt x="491317" y="146008"/>
                      </a:cubicBezTo>
                      <a:cubicBezTo>
                        <a:pt x="482952" y="129278"/>
                        <a:pt x="484092" y="100057"/>
                        <a:pt x="461629" y="92569"/>
                      </a:cubicBezTo>
                      <a:lnTo>
                        <a:pt x="443816" y="86631"/>
                      </a:lnTo>
                      <a:cubicBezTo>
                        <a:pt x="439857" y="82673"/>
                        <a:pt x="436740" y="77636"/>
                        <a:pt x="431940" y="74756"/>
                      </a:cubicBezTo>
                      <a:cubicBezTo>
                        <a:pt x="426573" y="71536"/>
                        <a:pt x="420348" y="69509"/>
                        <a:pt x="414127" y="68818"/>
                      </a:cubicBezTo>
                      <a:cubicBezTo>
                        <a:pt x="384555" y="65532"/>
                        <a:pt x="354750" y="64860"/>
                        <a:pt x="325062" y="62881"/>
                      </a:cubicBezTo>
                      <a:cubicBezTo>
                        <a:pt x="293169" y="41619"/>
                        <a:pt x="299055" y="41030"/>
                        <a:pt x="271623" y="33192"/>
                      </a:cubicBezTo>
                      <a:cubicBezTo>
                        <a:pt x="263777" y="30950"/>
                        <a:pt x="255790" y="29234"/>
                        <a:pt x="247873" y="27255"/>
                      </a:cubicBezTo>
                      <a:cubicBezTo>
                        <a:pt x="243914" y="23296"/>
                        <a:pt x="240798" y="18259"/>
                        <a:pt x="235997" y="15379"/>
                      </a:cubicBezTo>
                      <a:cubicBezTo>
                        <a:pt x="210366" y="0"/>
                        <a:pt x="155718" y="14247"/>
                        <a:pt x="140995" y="15379"/>
                      </a:cubicBezTo>
                      <a:cubicBezTo>
                        <a:pt x="129120" y="19338"/>
                        <a:pt x="112312" y="16839"/>
                        <a:pt x="105369" y="27255"/>
                      </a:cubicBezTo>
                      <a:cubicBezTo>
                        <a:pt x="90022" y="50276"/>
                        <a:pt x="100264" y="42812"/>
                        <a:pt x="75681" y="51005"/>
                      </a:cubicBezTo>
                      <a:cubicBezTo>
                        <a:pt x="45587" y="81099"/>
                        <a:pt x="84535" y="45692"/>
                        <a:pt x="45992" y="68818"/>
                      </a:cubicBezTo>
                      <a:cubicBezTo>
                        <a:pt x="41192" y="71698"/>
                        <a:pt x="38917" y="77814"/>
                        <a:pt x="34117" y="80694"/>
                      </a:cubicBezTo>
                      <a:cubicBezTo>
                        <a:pt x="0" y="101164"/>
                        <a:pt x="26834" y="76101"/>
                        <a:pt x="10366" y="92569"/>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5" name="44 Forma libre"/>
                <p:cNvSpPr/>
                <p:nvPr/>
              </p:nvSpPr>
              <p:spPr>
                <a:xfrm>
                  <a:off x="7356518" y="4660901"/>
                  <a:ext cx="261940" cy="968375"/>
                </a:xfrm>
                <a:custGeom>
                  <a:avLst/>
                  <a:gdLst>
                    <a:gd name="connsiteX0" fmla="*/ 71252 w 261257"/>
                    <a:gd name="connsiteY0" fmla="*/ 967398 h 967398"/>
                    <a:gd name="connsiteX1" fmla="*/ 59376 w 261257"/>
                    <a:gd name="connsiteY1" fmla="*/ 949585 h 967398"/>
                    <a:gd name="connsiteX2" fmla="*/ 47501 w 261257"/>
                    <a:gd name="connsiteY2" fmla="*/ 913959 h 967398"/>
                    <a:gd name="connsiteX3" fmla="*/ 29688 w 261257"/>
                    <a:gd name="connsiteY3" fmla="*/ 908021 h 967398"/>
                    <a:gd name="connsiteX4" fmla="*/ 23750 w 261257"/>
                    <a:gd name="connsiteY4" fmla="*/ 890208 h 967398"/>
                    <a:gd name="connsiteX5" fmla="*/ 11875 w 261257"/>
                    <a:gd name="connsiteY5" fmla="*/ 872395 h 967398"/>
                    <a:gd name="connsiteX6" fmla="*/ 0 w 261257"/>
                    <a:gd name="connsiteY6" fmla="*/ 836769 h 967398"/>
                    <a:gd name="connsiteX7" fmla="*/ 5937 w 261257"/>
                    <a:gd name="connsiteY7" fmla="*/ 801143 h 967398"/>
                    <a:gd name="connsiteX8" fmla="*/ 17813 w 261257"/>
                    <a:gd name="connsiteY8" fmla="*/ 759580 h 967398"/>
                    <a:gd name="connsiteX9" fmla="*/ 23750 w 261257"/>
                    <a:gd name="connsiteY9" fmla="*/ 718016 h 967398"/>
                    <a:gd name="connsiteX10" fmla="*/ 35626 w 261257"/>
                    <a:gd name="connsiteY10" fmla="*/ 706141 h 967398"/>
                    <a:gd name="connsiteX11" fmla="*/ 47501 w 261257"/>
                    <a:gd name="connsiteY11" fmla="*/ 688328 h 967398"/>
                    <a:gd name="connsiteX12" fmla="*/ 71252 w 261257"/>
                    <a:gd name="connsiteY12" fmla="*/ 664577 h 967398"/>
                    <a:gd name="connsiteX13" fmla="*/ 112815 w 261257"/>
                    <a:gd name="connsiteY13" fmla="*/ 617076 h 967398"/>
                    <a:gd name="connsiteX14" fmla="*/ 118753 w 261257"/>
                    <a:gd name="connsiteY14" fmla="*/ 444884 h 967398"/>
                    <a:gd name="connsiteX15" fmla="*/ 142504 w 261257"/>
                    <a:gd name="connsiteY15" fmla="*/ 421133 h 967398"/>
                    <a:gd name="connsiteX16" fmla="*/ 166254 w 261257"/>
                    <a:gd name="connsiteY16" fmla="*/ 385507 h 967398"/>
                    <a:gd name="connsiteX17" fmla="*/ 172192 w 261257"/>
                    <a:gd name="connsiteY17" fmla="*/ 349881 h 967398"/>
                    <a:gd name="connsiteX18" fmla="*/ 195942 w 261257"/>
                    <a:gd name="connsiteY18" fmla="*/ 314255 h 967398"/>
                    <a:gd name="connsiteX19" fmla="*/ 207818 w 261257"/>
                    <a:gd name="connsiteY19" fmla="*/ 260816 h 967398"/>
                    <a:gd name="connsiteX20" fmla="*/ 225631 w 261257"/>
                    <a:gd name="connsiteY20" fmla="*/ 248941 h 967398"/>
                    <a:gd name="connsiteX21" fmla="*/ 249381 w 261257"/>
                    <a:gd name="connsiteY21" fmla="*/ 219252 h 967398"/>
                    <a:gd name="connsiteX22" fmla="*/ 255319 w 261257"/>
                    <a:gd name="connsiteY22" fmla="*/ 130188 h 967398"/>
                    <a:gd name="connsiteX23" fmla="*/ 261257 w 261257"/>
                    <a:gd name="connsiteY23" fmla="*/ 112375 h 967398"/>
                    <a:gd name="connsiteX24" fmla="*/ 255319 w 261257"/>
                    <a:gd name="connsiteY24" fmla="*/ 58936 h 967398"/>
                    <a:gd name="connsiteX25" fmla="*/ 243444 w 261257"/>
                    <a:gd name="connsiteY25" fmla="*/ 29247 h 96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1257" h="967398">
                      <a:moveTo>
                        <a:pt x="71252" y="967398"/>
                      </a:moveTo>
                      <a:cubicBezTo>
                        <a:pt x="67293" y="961460"/>
                        <a:pt x="62274" y="956106"/>
                        <a:pt x="59376" y="949585"/>
                      </a:cubicBezTo>
                      <a:cubicBezTo>
                        <a:pt x="54292" y="938146"/>
                        <a:pt x="59376" y="917918"/>
                        <a:pt x="47501" y="913959"/>
                      </a:cubicBezTo>
                      <a:lnTo>
                        <a:pt x="29688" y="908021"/>
                      </a:lnTo>
                      <a:cubicBezTo>
                        <a:pt x="27709" y="902083"/>
                        <a:pt x="26549" y="895806"/>
                        <a:pt x="23750" y="890208"/>
                      </a:cubicBezTo>
                      <a:cubicBezTo>
                        <a:pt x="20559" y="883825"/>
                        <a:pt x="14773" y="878916"/>
                        <a:pt x="11875" y="872395"/>
                      </a:cubicBezTo>
                      <a:cubicBezTo>
                        <a:pt x="6791" y="860956"/>
                        <a:pt x="0" y="836769"/>
                        <a:pt x="0" y="836769"/>
                      </a:cubicBezTo>
                      <a:cubicBezTo>
                        <a:pt x="1979" y="824894"/>
                        <a:pt x="3576" y="812948"/>
                        <a:pt x="5937" y="801143"/>
                      </a:cubicBezTo>
                      <a:cubicBezTo>
                        <a:pt x="9664" y="782508"/>
                        <a:pt x="12155" y="776554"/>
                        <a:pt x="17813" y="759580"/>
                      </a:cubicBezTo>
                      <a:cubicBezTo>
                        <a:pt x="19792" y="745725"/>
                        <a:pt x="19324" y="731293"/>
                        <a:pt x="23750" y="718016"/>
                      </a:cubicBezTo>
                      <a:cubicBezTo>
                        <a:pt x="25520" y="712705"/>
                        <a:pt x="32129" y="710512"/>
                        <a:pt x="35626" y="706141"/>
                      </a:cubicBezTo>
                      <a:cubicBezTo>
                        <a:pt x="40084" y="700569"/>
                        <a:pt x="42857" y="693746"/>
                        <a:pt x="47501" y="688328"/>
                      </a:cubicBezTo>
                      <a:cubicBezTo>
                        <a:pt x="54787" y="679827"/>
                        <a:pt x="65042" y="673893"/>
                        <a:pt x="71252" y="664577"/>
                      </a:cubicBezTo>
                      <a:cubicBezTo>
                        <a:pt x="98960" y="623013"/>
                        <a:pt x="83127" y="636868"/>
                        <a:pt x="112815" y="617076"/>
                      </a:cubicBezTo>
                      <a:cubicBezTo>
                        <a:pt x="114794" y="559679"/>
                        <a:pt x="110149" y="501667"/>
                        <a:pt x="118753" y="444884"/>
                      </a:cubicBezTo>
                      <a:cubicBezTo>
                        <a:pt x="120430" y="433814"/>
                        <a:pt x="136294" y="430449"/>
                        <a:pt x="142504" y="421133"/>
                      </a:cubicBezTo>
                      <a:lnTo>
                        <a:pt x="166254" y="385507"/>
                      </a:lnTo>
                      <a:cubicBezTo>
                        <a:pt x="168233" y="373632"/>
                        <a:pt x="167562" y="360994"/>
                        <a:pt x="172192" y="349881"/>
                      </a:cubicBezTo>
                      <a:cubicBezTo>
                        <a:pt x="177681" y="336707"/>
                        <a:pt x="195942" y="314255"/>
                        <a:pt x="195942" y="314255"/>
                      </a:cubicBezTo>
                      <a:cubicBezTo>
                        <a:pt x="196003" y="313890"/>
                        <a:pt x="201663" y="268510"/>
                        <a:pt x="207818" y="260816"/>
                      </a:cubicBezTo>
                      <a:cubicBezTo>
                        <a:pt x="212276" y="255244"/>
                        <a:pt x="220059" y="253399"/>
                        <a:pt x="225631" y="248941"/>
                      </a:cubicBezTo>
                      <a:cubicBezTo>
                        <a:pt x="237716" y="239273"/>
                        <a:pt x="240565" y="232476"/>
                        <a:pt x="249381" y="219252"/>
                      </a:cubicBezTo>
                      <a:cubicBezTo>
                        <a:pt x="251360" y="189564"/>
                        <a:pt x="252033" y="159760"/>
                        <a:pt x="255319" y="130188"/>
                      </a:cubicBezTo>
                      <a:cubicBezTo>
                        <a:pt x="256010" y="123967"/>
                        <a:pt x="261257" y="118634"/>
                        <a:pt x="261257" y="112375"/>
                      </a:cubicBezTo>
                      <a:cubicBezTo>
                        <a:pt x="261257" y="94452"/>
                        <a:pt x="260035" y="76227"/>
                        <a:pt x="255319" y="58936"/>
                      </a:cubicBezTo>
                      <a:cubicBezTo>
                        <a:pt x="239246" y="0"/>
                        <a:pt x="243444" y="98119"/>
                        <a:pt x="243444" y="29247"/>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9" name="48 Forma libre"/>
                <p:cNvSpPr/>
                <p:nvPr/>
              </p:nvSpPr>
              <p:spPr>
                <a:xfrm>
                  <a:off x="6026184" y="3603625"/>
                  <a:ext cx="309565" cy="404812"/>
                </a:xfrm>
                <a:custGeom>
                  <a:avLst/>
                  <a:gdLst>
                    <a:gd name="connsiteX0" fmla="*/ 308759 w 309765"/>
                    <a:gd name="connsiteY0" fmla="*/ 0 h 403761"/>
                    <a:gd name="connsiteX1" fmla="*/ 302821 w 309765"/>
                    <a:gd name="connsiteY1" fmla="*/ 100940 h 403761"/>
                    <a:gd name="connsiteX2" fmla="*/ 285008 w 309765"/>
                    <a:gd name="connsiteY2" fmla="*/ 112816 h 403761"/>
                    <a:gd name="connsiteX3" fmla="*/ 273133 w 309765"/>
                    <a:gd name="connsiteY3" fmla="*/ 130629 h 403761"/>
                    <a:gd name="connsiteX4" fmla="*/ 261257 w 309765"/>
                    <a:gd name="connsiteY4" fmla="*/ 142504 h 403761"/>
                    <a:gd name="connsiteX5" fmla="*/ 231569 w 309765"/>
                    <a:gd name="connsiteY5" fmla="*/ 190005 h 403761"/>
                    <a:gd name="connsiteX6" fmla="*/ 207818 w 309765"/>
                    <a:gd name="connsiteY6" fmla="*/ 213756 h 403761"/>
                    <a:gd name="connsiteX7" fmla="*/ 195943 w 309765"/>
                    <a:gd name="connsiteY7" fmla="*/ 255320 h 403761"/>
                    <a:gd name="connsiteX8" fmla="*/ 178130 w 309765"/>
                    <a:gd name="connsiteY8" fmla="*/ 261257 h 403761"/>
                    <a:gd name="connsiteX9" fmla="*/ 136567 w 309765"/>
                    <a:gd name="connsiteY9" fmla="*/ 290945 h 403761"/>
                    <a:gd name="connsiteX10" fmla="*/ 124691 w 309765"/>
                    <a:gd name="connsiteY10" fmla="*/ 302821 h 403761"/>
                    <a:gd name="connsiteX11" fmla="*/ 106878 w 309765"/>
                    <a:gd name="connsiteY11" fmla="*/ 314696 h 403761"/>
                    <a:gd name="connsiteX12" fmla="*/ 95003 w 309765"/>
                    <a:gd name="connsiteY12" fmla="*/ 332509 h 403761"/>
                    <a:gd name="connsiteX13" fmla="*/ 65315 w 309765"/>
                    <a:gd name="connsiteY13" fmla="*/ 338447 h 403761"/>
                    <a:gd name="connsiteX14" fmla="*/ 53439 w 309765"/>
                    <a:gd name="connsiteY14" fmla="*/ 350322 h 403761"/>
                    <a:gd name="connsiteX15" fmla="*/ 35626 w 309765"/>
                    <a:gd name="connsiteY15" fmla="*/ 356260 h 403761"/>
                    <a:gd name="connsiteX16" fmla="*/ 17813 w 309765"/>
                    <a:gd name="connsiteY16" fmla="*/ 368135 h 403761"/>
                    <a:gd name="connsiteX17" fmla="*/ 0 w 309765"/>
                    <a:gd name="connsiteY17" fmla="*/ 403761 h 40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9765" h="403761">
                      <a:moveTo>
                        <a:pt x="308759" y="0"/>
                      </a:moveTo>
                      <a:cubicBezTo>
                        <a:pt x="306780" y="33647"/>
                        <a:pt x="309765" y="67958"/>
                        <a:pt x="302821" y="100940"/>
                      </a:cubicBezTo>
                      <a:cubicBezTo>
                        <a:pt x="301351" y="107923"/>
                        <a:pt x="290054" y="107770"/>
                        <a:pt x="285008" y="112816"/>
                      </a:cubicBezTo>
                      <a:cubicBezTo>
                        <a:pt x="279962" y="117862"/>
                        <a:pt x="277591" y="125057"/>
                        <a:pt x="273133" y="130629"/>
                      </a:cubicBezTo>
                      <a:cubicBezTo>
                        <a:pt x="269636" y="135000"/>
                        <a:pt x="265216" y="138546"/>
                        <a:pt x="261257" y="142504"/>
                      </a:cubicBezTo>
                      <a:cubicBezTo>
                        <a:pt x="242724" y="198105"/>
                        <a:pt x="262307" y="163659"/>
                        <a:pt x="231569" y="190005"/>
                      </a:cubicBezTo>
                      <a:cubicBezTo>
                        <a:pt x="223068" y="197291"/>
                        <a:pt x="207818" y="213756"/>
                        <a:pt x="207818" y="213756"/>
                      </a:cubicBezTo>
                      <a:cubicBezTo>
                        <a:pt x="207766" y="213964"/>
                        <a:pt x="198784" y="252479"/>
                        <a:pt x="195943" y="255320"/>
                      </a:cubicBezTo>
                      <a:cubicBezTo>
                        <a:pt x="191517" y="259746"/>
                        <a:pt x="184068" y="259278"/>
                        <a:pt x="178130" y="261257"/>
                      </a:cubicBezTo>
                      <a:cubicBezTo>
                        <a:pt x="149954" y="289433"/>
                        <a:pt x="165001" y="281468"/>
                        <a:pt x="136567" y="290945"/>
                      </a:cubicBezTo>
                      <a:cubicBezTo>
                        <a:pt x="132608" y="294904"/>
                        <a:pt x="129063" y="299324"/>
                        <a:pt x="124691" y="302821"/>
                      </a:cubicBezTo>
                      <a:cubicBezTo>
                        <a:pt x="119119" y="307279"/>
                        <a:pt x="111924" y="309650"/>
                        <a:pt x="106878" y="314696"/>
                      </a:cubicBezTo>
                      <a:cubicBezTo>
                        <a:pt x="101832" y="319742"/>
                        <a:pt x="101199" y="328968"/>
                        <a:pt x="95003" y="332509"/>
                      </a:cubicBezTo>
                      <a:cubicBezTo>
                        <a:pt x="86241" y="337516"/>
                        <a:pt x="75211" y="336468"/>
                        <a:pt x="65315" y="338447"/>
                      </a:cubicBezTo>
                      <a:cubicBezTo>
                        <a:pt x="61356" y="342405"/>
                        <a:pt x="58239" y="347442"/>
                        <a:pt x="53439" y="350322"/>
                      </a:cubicBezTo>
                      <a:cubicBezTo>
                        <a:pt x="48072" y="353542"/>
                        <a:pt x="41224" y="353461"/>
                        <a:pt x="35626" y="356260"/>
                      </a:cubicBezTo>
                      <a:cubicBezTo>
                        <a:pt x="29243" y="359451"/>
                        <a:pt x="23751" y="364177"/>
                        <a:pt x="17813" y="368135"/>
                      </a:cubicBezTo>
                      <a:lnTo>
                        <a:pt x="0" y="403761"/>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0" name="49 Forma libre"/>
                <p:cNvSpPr/>
                <p:nvPr/>
              </p:nvSpPr>
              <p:spPr>
                <a:xfrm>
                  <a:off x="4049733" y="4002088"/>
                  <a:ext cx="1989151" cy="290513"/>
                </a:xfrm>
                <a:custGeom>
                  <a:avLst/>
                  <a:gdLst>
                    <a:gd name="connsiteX0" fmla="*/ 1989117 w 1989117"/>
                    <a:gd name="connsiteY0" fmla="*/ 0 h 290946"/>
                    <a:gd name="connsiteX1" fmla="*/ 1971304 w 1989117"/>
                    <a:gd name="connsiteY1" fmla="*/ 5938 h 290946"/>
                    <a:gd name="connsiteX2" fmla="*/ 1947553 w 1989117"/>
                    <a:gd name="connsiteY2" fmla="*/ 29689 h 290946"/>
                    <a:gd name="connsiteX3" fmla="*/ 1929740 w 1989117"/>
                    <a:gd name="connsiteY3" fmla="*/ 35626 h 290946"/>
                    <a:gd name="connsiteX4" fmla="*/ 1911927 w 1989117"/>
                    <a:gd name="connsiteY4" fmla="*/ 100941 h 290946"/>
                    <a:gd name="connsiteX5" fmla="*/ 1900052 w 1989117"/>
                    <a:gd name="connsiteY5" fmla="*/ 118754 h 290946"/>
                    <a:gd name="connsiteX6" fmla="*/ 1888176 w 1989117"/>
                    <a:gd name="connsiteY6" fmla="*/ 130629 h 290946"/>
                    <a:gd name="connsiteX7" fmla="*/ 1828800 w 1989117"/>
                    <a:gd name="connsiteY7" fmla="*/ 142504 h 290946"/>
                    <a:gd name="connsiteX8" fmla="*/ 1810987 w 1989117"/>
                    <a:gd name="connsiteY8" fmla="*/ 148442 h 290946"/>
                    <a:gd name="connsiteX9" fmla="*/ 1787236 w 1989117"/>
                    <a:gd name="connsiteY9" fmla="*/ 172193 h 290946"/>
                    <a:gd name="connsiteX10" fmla="*/ 1727859 w 1989117"/>
                    <a:gd name="connsiteY10" fmla="*/ 184068 h 290946"/>
                    <a:gd name="connsiteX11" fmla="*/ 1692233 w 1989117"/>
                    <a:gd name="connsiteY11" fmla="*/ 207819 h 290946"/>
                    <a:gd name="connsiteX12" fmla="*/ 1638795 w 1989117"/>
                    <a:gd name="connsiteY12" fmla="*/ 237507 h 290946"/>
                    <a:gd name="connsiteX13" fmla="*/ 1626919 w 1989117"/>
                    <a:gd name="connsiteY13" fmla="*/ 249382 h 290946"/>
                    <a:gd name="connsiteX14" fmla="*/ 1555667 w 1989117"/>
                    <a:gd name="connsiteY14" fmla="*/ 249382 h 290946"/>
                    <a:gd name="connsiteX15" fmla="*/ 1537854 w 1989117"/>
                    <a:gd name="connsiteY15" fmla="*/ 243445 h 290946"/>
                    <a:gd name="connsiteX16" fmla="*/ 1525979 w 1989117"/>
                    <a:gd name="connsiteY16" fmla="*/ 231569 h 290946"/>
                    <a:gd name="connsiteX17" fmla="*/ 1478478 w 1989117"/>
                    <a:gd name="connsiteY17" fmla="*/ 243445 h 290946"/>
                    <a:gd name="connsiteX18" fmla="*/ 1330036 w 1989117"/>
                    <a:gd name="connsiteY18" fmla="*/ 255320 h 290946"/>
                    <a:gd name="connsiteX19" fmla="*/ 1312223 w 1989117"/>
                    <a:gd name="connsiteY19" fmla="*/ 267195 h 290946"/>
                    <a:gd name="connsiteX20" fmla="*/ 1288472 w 1989117"/>
                    <a:gd name="connsiteY20" fmla="*/ 290946 h 290946"/>
                    <a:gd name="connsiteX21" fmla="*/ 1282535 w 1989117"/>
                    <a:gd name="connsiteY21" fmla="*/ 231569 h 290946"/>
                    <a:gd name="connsiteX22" fmla="*/ 1252846 w 1989117"/>
                    <a:gd name="connsiteY22" fmla="*/ 213756 h 290946"/>
                    <a:gd name="connsiteX23" fmla="*/ 1235033 w 1989117"/>
                    <a:gd name="connsiteY23" fmla="*/ 201881 h 290946"/>
                    <a:gd name="connsiteX24" fmla="*/ 1223158 w 1989117"/>
                    <a:gd name="connsiteY24" fmla="*/ 184068 h 290946"/>
                    <a:gd name="connsiteX25" fmla="*/ 1205345 w 1989117"/>
                    <a:gd name="connsiteY25" fmla="*/ 172193 h 290946"/>
                    <a:gd name="connsiteX26" fmla="*/ 1199408 w 1989117"/>
                    <a:gd name="connsiteY26" fmla="*/ 154380 h 290946"/>
                    <a:gd name="connsiteX27" fmla="*/ 1175657 w 1989117"/>
                    <a:gd name="connsiteY27" fmla="*/ 148442 h 290946"/>
                    <a:gd name="connsiteX28" fmla="*/ 1140031 w 1989117"/>
                    <a:gd name="connsiteY28" fmla="*/ 136567 h 290946"/>
                    <a:gd name="connsiteX29" fmla="*/ 1104405 w 1989117"/>
                    <a:gd name="connsiteY29" fmla="*/ 118754 h 290946"/>
                    <a:gd name="connsiteX30" fmla="*/ 1074717 w 1989117"/>
                    <a:gd name="connsiteY30" fmla="*/ 100941 h 290946"/>
                    <a:gd name="connsiteX31" fmla="*/ 997527 w 1989117"/>
                    <a:gd name="connsiteY31" fmla="*/ 95003 h 290946"/>
                    <a:gd name="connsiteX32" fmla="*/ 950026 w 1989117"/>
                    <a:gd name="connsiteY32" fmla="*/ 106878 h 290946"/>
                    <a:gd name="connsiteX33" fmla="*/ 914400 w 1989117"/>
                    <a:gd name="connsiteY33" fmla="*/ 118754 h 290946"/>
                    <a:gd name="connsiteX34" fmla="*/ 807522 w 1989117"/>
                    <a:gd name="connsiteY34" fmla="*/ 124691 h 290946"/>
                    <a:gd name="connsiteX35" fmla="*/ 736270 w 1989117"/>
                    <a:gd name="connsiteY35" fmla="*/ 124691 h 290946"/>
                    <a:gd name="connsiteX36" fmla="*/ 718457 w 1989117"/>
                    <a:gd name="connsiteY36" fmla="*/ 112816 h 290946"/>
                    <a:gd name="connsiteX37" fmla="*/ 706582 w 1989117"/>
                    <a:gd name="connsiteY37" fmla="*/ 148442 h 290946"/>
                    <a:gd name="connsiteX38" fmla="*/ 700644 w 1989117"/>
                    <a:gd name="connsiteY38" fmla="*/ 130629 h 290946"/>
                    <a:gd name="connsiteX39" fmla="*/ 688769 w 1989117"/>
                    <a:gd name="connsiteY39" fmla="*/ 112816 h 290946"/>
                    <a:gd name="connsiteX40" fmla="*/ 653143 w 1989117"/>
                    <a:gd name="connsiteY40" fmla="*/ 118754 h 290946"/>
                    <a:gd name="connsiteX41" fmla="*/ 641267 w 1989117"/>
                    <a:gd name="connsiteY41" fmla="*/ 130629 h 290946"/>
                    <a:gd name="connsiteX42" fmla="*/ 570015 w 1989117"/>
                    <a:gd name="connsiteY42" fmla="*/ 136567 h 290946"/>
                    <a:gd name="connsiteX43" fmla="*/ 534389 w 1989117"/>
                    <a:gd name="connsiteY43" fmla="*/ 148442 h 290946"/>
                    <a:gd name="connsiteX44" fmla="*/ 486888 w 1989117"/>
                    <a:gd name="connsiteY44" fmla="*/ 136567 h 290946"/>
                    <a:gd name="connsiteX45" fmla="*/ 480950 w 1989117"/>
                    <a:gd name="connsiteY45" fmla="*/ 118754 h 290946"/>
                    <a:gd name="connsiteX46" fmla="*/ 403761 w 1989117"/>
                    <a:gd name="connsiteY46" fmla="*/ 106878 h 290946"/>
                    <a:gd name="connsiteX47" fmla="*/ 385948 w 1989117"/>
                    <a:gd name="connsiteY47" fmla="*/ 100941 h 290946"/>
                    <a:gd name="connsiteX48" fmla="*/ 314696 w 1989117"/>
                    <a:gd name="connsiteY48" fmla="*/ 95003 h 290946"/>
                    <a:gd name="connsiteX49" fmla="*/ 302820 w 1989117"/>
                    <a:gd name="connsiteY49" fmla="*/ 83128 h 290946"/>
                    <a:gd name="connsiteX50" fmla="*/ 255319 w 1989117"/>
                    <a:gd name="connsiteY50" fmla="*/ 71252 h 290946"/>
                    <a:gd name="connsiteX51" fmla="*/ 195943 w 1989117"/>
                    <a:gd name="connsiteY51" fmla="*/ 77190 h 290946"/>
                    <a:gd name="connsiteX52" fmla="*/ 178130 w 1989117"/>
                    <a:gd name="connsiteY52" fmla="*/ 83128 h 290946"/>
                    <a:gd name="connsiteX53" fmla="*/ 166254 w 1989117"/>
                    <a:gd name="connsiteY53" fmla="*/ 71252 h 290946"/>
                    <a:gd name="connsiteX54" fmla="*/ 0 w 1989117"/>
                    <a:gd name="connsiteY54" fmla="*/ 71252 h 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89117" h="290946">
                      <a:moveTo>
                        <a:pt x="1989117" y="0"/>
                      </a:moveTo>
                      <a:cubicBezTo>
                        <a:pt x="1983179" y="1979"/>
                        <a:pt x="1976397" y="2300"/>
                        <a:pt x="1971304" y="5938"/>
                      </a:cubicBezTo>
                      <a:cubicBezTo>
                        <a:pt x="1962193" y="12446"/>
                        <a:pt x="1958175" y="26149"/>
                        <a:pt x="1947553" y="29689"/>
                      </a:cubicBezTo>
                      <a:lnTo>
                        <a:pt x="1929740" y="35626"/>
                      </a:lnTo>
                      <a:cubicBezTo>
                        <a:pt x="1902912" y="75870"/>
                        <a:pt x="1932395" y="25890"/>
                        <a:pt x="1911927" y="100941"/>
                      </a:cubicBezTo>
                      <a:cubicBezTo>
                        <a:pt x="1910049" y="107826"/>
                        <a:pt x="1904510" y="113182"/>
                        <a:pt x="1900052" y="118754"/>
                      </a:cubicBezTo>
                      <a:cubicBezTo>
                        <a:pt x="1896555" y="123125"/>
                        <a:pt x="1892976" y="127749"/>
                        <a:pt x="1888176" y="130629"/>
                      </a:cubicBezTo>
                      <a:cubicBezTo>
                        <a:pt x="1875220" y="138403"/>
                        <a:pt x="1836012" y="141474"/>
                        <a:pt x="1828800" y="142504"/>
                      </a:cubicBezTo>
                      <a:cubicBezTo>
                        <a:pt x="1822862" y="144483"/>
                        <a:pt x="1816080" y="144804"/>
                        <a:pt x="1810987" y="148442"/>
                      </a:cubicBezTo>
                      <a:cubicBezTo>
                        <a:pt x="1801876" y="154950"/>
                        <a:pt x="1797858" y="168653"/>
                        <a:pt x="1787236" y="172193"/>
                      </a:cubicBezTo>
                      <a:cubicBezTo>
                        <a:pt x="1756146" y="182555"/>
                        <a:pt x="1775619" y="177245"/>
                        <a:pt x="1727859" y="184068"/>
                      </a:cubicBezTo>
                      <a:cubicBezTo>
                        <a:pt x="1688328" y="223599"/>
                        <a:pt x="1730901" y="186337"/>
                        <a:pt x="1692233" y="207819"/>
                      </a:cubicBezTo>
                      <a:cubicBezTo>
                        <a:pt x="1630983" y="241847"/>
                        <a:pt x="1679101" y="224071"/>
                        <a:pt x="1638795" y="237507"/>
                      </a:cubicBezTo>
                      <a:cubicBezTo>
                        <a:pt x="1634836" y="241465"/>
                        <a:pt x="1631719" y="246502"/>
                        <a:pt x="1626919" y="249382"/>
                      </a:cubicBezTo>
                      <a:cubicBezTo>
                        <a:pt x="1605158" y="262438"/>
                        <a:pt x="1577944" y="251857"/>
                        <a:pt x="1555667" y="249382"/>
                      </a:cubicBezTo>
                      <a:cubicBezTo>
                        <a:pt x="1549729" y="247403"/>
                        <a:pt x="1543221" y="246665"/>
                        <a:pt x="1537854" y="243445"/>
                      </a:cubicBezTo>
                      <a:cubicBezTo>
                        <a:pt x="1533054" y="240565"/>
                        <a:pt x="1531577" y="231569"/>
                        <a:pt x="1525979" y="231569"/>
                      </a:cubicBezTo>
                      <a:cubicBezTo>
                        <a:pt x="1509658" y="231569"/>
                        <a:pt x="1494747" y="242144"/>
                        <a:pt x="1478478" y="243445"/>
                      </a:cubicBezTo>
                      <a:lnTo>
                        <a:pt x="1330036" y="255320"/>
                      </a:lnTo>
                      <a:cubicBezTo>
                        <a:pt x="1324098" y="259278"/>
                        <a:pt x="1317641" y="262551"/>
                        <a:pt x="1312223" y="267195"/>
                      </a:cubicBezTo>
                      <a:cubicBezTo>
                        <a:pt x="1303722" y="274481"/>
                        <a:pt x="1288472" y="290946"/>
                        <a:pt x="1288472" y="290946"/>
                      </a:cubicBezTo>
                      <a:cubicBezTo>
                        <a:pt x="1286493" y="271154"/>
                        <a:pt x="1287359" y="250866"/>
                        <a:pt x="1282535" y="231569"/>
                      </a:cubicBezTo>
                      <a:cubicBezTo>
                        <a:pt x="1279222" y="218316"/>
                        <a:pt x="1261448" y="218057"/>
                        <a:pt x="1252846" y="213756"/>
                      </a:cubicBezTo>
                      <a:cubicBezTo>
                        <a:pt x="1246463" y="210565"/>
                        <a:pt x="1240971" y="205839"/>
                        <a:pt x="1235033" y="201881"/>
                      </a:cubicBezTo>
                      <a:cubicBezTo>
                        <a:pt x="1231075" y="195943"/>
                        <a:pt x="1228204" y="189114"/>
                        <a:pt x="1223158" y="184068"/>
                      </a:cubicBezTo>
                      <a:cubicBezTo>
                        <a:pt x="1218112" y="179022"/>
                        <a:pt x="1209803" y="177765"/>
                        <a:pt x="1205345" y="172193"/>
                      </a:cubicBezTo>
                      <a:cubicBezTo>
                        <a:pt x="1201435" y="167306"/>
                        <a:pt x="1204295" y="158290"/>
                        <a:pt x="1199408" y="154380"/>
                      </a:cubicBezTo>
                      <a:cubicBezTo>
                        <a:pt x="1193036" y="149282"/>
                        <a:pt x="1183474" y="150787"/>
                        <a:pt x="1175657" y="148442"/>
                      </a:cubicBezTo>
                      <a:cubicBezTo>
                        <a:pt x="1163667" y="144845"/>
                        <a:pt x="1151906" y="140525"/>
                        <a:pt x="1140031" y="136567"/>
                      </a:cubicBezTo>
                      <a:cubicBezTo>
                        <a:pt x="1121219" y="130296"/>
                        <a:pt x="1120846" y="131907"/>
                        <a:pt x="1104405" y="118754"/>
                      </a:cubicBezTo>
                      <a:cubicBezTo>
                        <a:pt x="1089656" y="106954"/>
                        <a:pt x="1096107" y="103615"/>
                        <a:pt x="1074717" y="100941"/>
                      </a:cubicBezTo>
                      <a:cubicBezTo>
                        <a:pt x="1049110" y="97740"/>
                        <a:pt x="1023257" y="96982"/>
                        <a:pt x="997527" y="95003"/>
                      </a:cubicBezTo>
                      <a:cubicBezTo>
                        <a:pt x="981693" y="98961"/>
                        <a:pt x="965509" y="101717"/>
                        <a:pt x="950026" y="106878"/>
                      </a:cubicBezTo>
                      <a:cubicBezTo>
                        <a:pt x="938151" y="110837"/>
                        <a:pt x="926899" y="118060"/>
                        <a:pt x="914400" y="118754"/>
                      </a:cubicBezTo>
                      <a:lnTo>
                        <a:pt x="807522" y="124691"/>
                      </a:lnTo>
                      <a:cubicBezTo>
                        <a:pt x="775793" y="131037"/>
                        <a:pt x="771622" y="135297"/>
                        <a:pt x="736270" y="124691"/>
                      </a:cubicBezTo>
                      <a:cubicBezTo>
                        <a:pt x="729435" y="122640"/>
                        <a:pt x="724395" y="116774"/>
                        <a:pt x="718457" y="112816"/>
                      </a:cubicBezTo>
                      <a:cubicBezTo>
                        <a:pt x="687148" y="133688"/>
                        <a:pt x="706582" y="112656"/>
                        <a:pt x="706582" y="148442"/>
                      </a:cubicBezTo>
                      <a:cubicBezTo>
                        <a:pt x="706582" y="154701"/>
                        <a:pt x="703443" y="136227"/>
                        <a:pt x="700644" y="130629"/>
                      </a:cubicBezTo>
                      <a:cubicBezTo>
                        <a:pt x="697453" y="124246"/>
                        <a:pt x="692727" y="118754"/>
                        <a:pt x="688769" y="112816"/>
                      </a:cubicBezTo>
                      <a:cubicBezTo>
                        <a:pt x="676894" y="114795"/>
                        <a:pt x="664416" y="114527"/>
                        <a:pt x="653143" y="118754"/>
                      </a:cubicBezTo>
                      <a:cubicBezTo>
                        <a:pt x="647901" y="120720"/>
                        <a:pt x="646741" y="129456"/>
                        <a:pt x="641267" y="130629"/>
                      </a:cubicBezTo>
                      <a:cubicBezTo>
                        <a:pt x="617963" y="135623"/>
                        <a:pt x="593766" y="134588"/>
                        <a:pt x="570015" y="136567"/>
                      </a:cubicBezTo>
                      <a:cubicBezTo>
                        <a:pt x="558140" y="140525"/>
                        <a:pt x="546264" y="152401"/>
                        <a:pt x="534389" y="148442"/>
                      </a:cubicBezTo>
                      <a:cubicBezTo>
                        <a:pt x="507002" y="139312"/>
                        <a:pt x="522713" y="143731"/>
                        <a:pt x="486888" y="136567"/>
                      </a:cubicBezTo>
                      <a:cubicBezTo>
                        <a:pt x="484909" y="130629"/>
                        <a:pt x="486844" y="120859"/>
                        <a:pt x="480950" y="118754"/>
                      </a:cubicBezTo>
                      <a:cubicBezTo>
                        <a:pt x="456434" y="109998"/>
                        <a:pt x="429348" y="111676"/>
                        <a:pt x="403761" y="106878"/>
                      </a:cubicBezTo>
                      <a:cubicBezTo>
                        <a:pt x="397609" y="105725"/>
                        <a:pt x="392152" y="101768"/>
                        <a:pt x="385948" y="100941"/>
                      </a:cubicBezTo>
                      <a:cubicBezTo>
                        <a:pt x="362324" y="97791"/>
                        <a:pt x="338447" y="96982"/>
                        <a:pt x="314696" y="95003"/>
                      </a:cubicBezTo>
                      <a:cubicBezTo>
                        <a:pt x="310737" y="91045"/>
                        <a:pt x="307620" y="86008"/>
                        <a:pt x="302820" y="83128"/>
                      </a:cubicBezTo>
                      <a:cubicBezTo>
                        <a:pt x="293689" y="77649"/>
                        <a:pt x="261707" y="72530"/>
                        <a:pt x="255319" y="71252"/>
                      </a:cubicBezTo>
                      <a:cubicBezTo>
                        <a:pt x="235527" y="73231"/>
                        <a:pt x="215602" y="74165"/>
                        <a:pt x="195943" y="77190"/>
                      </a:cubicBezTo>
                      <a:cubicBezTo>
                        <a:pt x="189757" y="78142"/>
                        <a:pt x="184267" y="84356"/>
                        <a:pt x="178130" y="83128"/>
                      </a:cubicBezTo>
                      <a:cubicBezTo>
                        <a:pt x="172640" y="82030"/>
                        <a:pt x="171840" y="71624"/>
                        <a:pt x="166254" y="71252"/>
                      </a:cubicBezTo>
                      <a:cubicBezTo>
                        <a:pt x="110959" y="67565"/>
                        <a:pt x="55418" y="71252"/>
                        <a:pt x="0" y="71252"/>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1" name="50 Forma libre"/>
                <p:cNvSpPr/>
                <p:nvPr/>
              </p:nvSpPr>
              <p:spPr>
                <a:xfrm>
                  <a:off x="1887543" y="4125913"/>
                  <a:ext cx="1562111" cy="1028700"/>
                </a:xfrm>
                <a:custGeom>
                  <a:avLst/>
                  <a:gdLst>
                    <a:gd name="connsiteX0" fmla="*/ 1561605 w 1561605"/>
                    <a:gd name="connsiteY0" fmla="*/ 1021278 h 1027216"/>
                    <a:gd name="connsiteX1" fmla="*/ 1407226 w 1561605"/>
                    <a:gd name="connsiteY1" fmla="*/ 1027216 h 1027216"/>
                    <a:gd name="connsiteX2" fmla="*/ 1365662 w 1561605"/>
                    <a:gd name="connsiteY2" fmla="*/ 1021278 h 1027216"/>
                    <a:gd name="connsiteX3" fmla="*/ 1347849 w 1561605"/>
                    <a:gd name="connsiteY3" fmla="*/ 1003465 h 1027216"/>
                    <a:gd name="connsiteX4" fmla="*/ 1324098 w 1561605"/>
                    <a:gd name="connsiteY4" fmla="*/ 973777 h 1027216"/>
                    <a:gd name="connsiteX5" fmla="*/ 1282535 w 1561605"/>
                    <a:gd name="connsiteY5" fmla="*/ 944089 h 1027216"/>
                    <a:gd name="connsiteX6" fmla="*/ 1264722 w 1561605"/>
                    <a:gd name="connsiteY6" fmla="*/ 938151 h 1027216"/>
                    <a:gd name="connsiteX7" fmla="*/ 1246909 w 1561605"/>
                    <a:gd name="connsiteY7" fmla="*/ 932213 h 1027216"/>
                    <a:gd name="connsiteX8" fmla="*/ 1240971 w 1561605"/>
                    <a:gd name="connsiteY8" fmla="*/ 914400 h 1027216"/>
                    <a:gd name="connsiteX9" fmla="*/ 1205345 w 1561605"/>
                    <a:gd name="connsiteY9" fmla="*/ 902525 h 1027216"/>
                    <a:gd name="connsiteX10" fmla="*/ 1169719 w 1561605"/>
                    <a:gd name="connsiteY10" fmla="*/ 884712 h 1027216"/>
                    <a:gd name="connsiteX11" fmla="*/ 1151906 w 1561605"/>
                    <a:gd name="connsiteY11" fmla="*/ 878774 h 1027216"/>
                    <a:gd name="connsiteX12" fmla="*/ 1116280 w 1561605"/>
                    <a:gd name="connsiteY12" fmla="*/ 855024 h 1027216"/>
                    <a:gd name="connsiteX13" fmla="*/ 1110342 w 1561605"/>
                    <a:gd name="connsiteY13" fmla="*/ 837211 h 1027216"/>
                    <a:gd name="connsiteX14" fmla="*/ 1092529 w 1561605"/>
                    <a:gd name="connsiteY14" fmla="*/ 831273 h 1027216"/>
                    <a:gd name="connsiteX15" fmla="*/ 1074717 w 1561605"/>
                    <a:gd name="connsiteY15" fmla="*/ 819398 h 1027216"/>
                    <a:gd name="connsiteX16" fmla="*/ 1045028 w 1561605"/>
                    <a:gd name="connsiteY16" fmla="*/ 795647 h 1027216"/>
                    <a:gd name="connsiteX17" fmla="*/ 1009402 w 1561605"/>
                    <a:gd name="connsiteY17" fmla="*/ 777834 h 1027216"/>
                    <a:gd name="connsiteX18" fmla="*/ 991589 w 1561605"/>
                    <a:gd name="connsiteY18" fmla="*/ 748146 h 1027216"/>
                    <a:gd name="connsiteX19" fmla="*/ 973776 w 1561605"/>
                    <a:gd name="connsiteY19" fmla="*/ 742208 h 1027216"/>
                    <a:gd name="connsiteX20" fmla="*/ 955963 w 1561605"/>
                    <a:gd name="connsiteY20" fmla="*/ 730333 h 1027216"/>
                    <a:gd name="connsiteX21" fmla="*/ 944088 w 1561605"/>
                    <a:gd name="connsiteY21" fmla="*/ 718457 h 1027216"/>
                    <a:gd name="connsiteX22" fmla="*/ 926275 w 1561605"/>
                    <a:gd name="connsiteY22" fmla="*/ 712520 h 1027216"/>
                    <a:gd name="connsiteX23" fmla="*/ 884711 w 1561605"/>
                    <a:gd name="connsiteY23" fmla="*/ 682831 h 1027216"/>
                    <a:gd name="connsiteX24" fmla="*/ 849085 w 1561605"/>
                    <a:gd name="connsiteY24" fmla="*/ 641268 h 1027216"/>
                    <a:gd name="connsiteX25" fmla="*/ 831272 w 1561605"/>
                    <a:gd name="connsiteY25" fmla="*/ 629393 h 1027216"/>
                    <a:gd name="connsiteX26" fmla="*/ 819397 w 1561605"/>
                    <a:gd name="connsiteY26" fmla="*/ 617517 h 1027216"/>
                    <a:gd name="connsiteX27" fmla="*/ 765958 w 1561605"/>
                    <a:gd name="connsiteY27" fmla="*/ 587829 h 1027216"/>
                    <a:gd name="connsiteX28" fmla="*/ 730332 w 1561605"/>
                    <a:gd name="connsiteY28" fmla="*/ 558141 h 1027216"/>
                    <a:gd name="connsiteX29" fmla="*/ 718457 w 1561605"/>
                    <a:gd name="connsiteY29" fmla="*/ 546265 h 1027216"/>
                    <a:gd name="connsiteX30" fmla="*/ 700644 w 1561605"/>
                    <a:gd name="connsiteY30" fmla="*/ 540328 h 1027216"/>
                    <a:gd name="connsiteX31" fmla="*/ 688768 w 1561605"/>
                    <a:gd name="connsiteY31" fmla="*/ 528452 h 1027216"/>
                    <a:gd name="connsiteX32" fmla="*/ 665018 w 1561605"/>
                    <a:gd name="connsiteY32" fmla="*/ 516577 h 1027216"/>
                    <a:gd name="connsiteX33" fmla="*/ 653142 w 1561605"/>
                    <a:gd name="connsiteY33" fmla="*/ 498764 h 1027216"/>
                    <a:gd name="connsiteX34" fmla="*/ 635329 w 1561605"/>
                    <a:gd name="connsiteY34" fmla="*/ 492826 h 1027216"/>
                    <a:gd name="connsiteX35" fmla="*/ 617517 w 1561605"/>
                    <a:gd name="connsiteY35" fmla="*/ 480951 h 1027216"/>
                    <a:gd name="connsiteX36" fmla="*/ 575953 w 1561605"/>
                    <a:gd name="connsiteY36" fmla="*/ 451263 h 1027216"/>
                    <a:gd name="connsiteX37" fmla="*/ 534389 w 1561605"/>
                    <a:gd name="connsiteY37" fmla="*/ 415637 h 1027216"/>
                    <a:gd name="connsiteX38" fmla="*/ 522514 w 1561605"/>
                    <a:gd name="connsiteY38" fmla="*/ 403761 h 1027216"/>
                    <a:gd name="connsiteX39" fmla="*/ 486888 w 1561605"/>
                    <a:gd name="connsiteY39" fmla="*/ 380011 h 1027216"/>
                    <a:gd name="connsiteX40" fmla="*/ 463137 w 1561605"/>
                    <a:gd name="connsiteY40" fmla="*/ 350322 h 1027216"/>
                    <a:gd name="connsiteX41" fmla="*/ 427511 w 1561605"/>
                    <a:gd name="connsiteY41" fmla="*/ 338447 h 1027216"/>
                    <a:gd name="connsiteX42" fmla="*/ 391885 w 1561605"/>
                    <a:gd name="connsiteY42" fmla="*/ 302821 h 1027216"/>
                    <a:gd name="connsiteX43" fmla="*/ 374072 w 1561605"/>
                    <a:gd name="connsiteY43" fmla="*/ 290946 h 1027216"/>
                    <a:gd name="connsiteX44" fmla="*/ 362197 w 1561605"/>
                    <a:gd name="connsiteY44" fmla="*/ 279070 h 1027216"/>
                    <a:gd name="connsiteX45" fmla="*/ 326571 w 1561605"/>
                    <a:gd name="connsiteY45" fmla="*/ 255320 h 1027216"/>
                    <a:gd name="connsiteX46" fmla="*/ 296883 w 1561605"/>
                    <a:gd name="connsiteY46" fmla="*/ 237507 h 1027216"/>
                    <a:gd name="connsiteX47" fmla="*/ 285007 w 1561605"/>
                    <a:gd name="connsiteY47" fmla="*/ 225631 h 1027216"/>
                    <a:gd name="connsiteX48" fmla="*/ 273132 w 1561605"/>
                    <a:gd name="connsiteY48" fmla="*/ 207819 h 1027216"/>
                    <a:gd name="connsiteX49" fmla="*/ 237506 w 1561605"/>
                    <a:gd name="connsiteY49" fmla="*/ 184068 h 1027216"/>
                    <a:gd name="connsiteX50" fmla="*/ 201880 w 1561605"/>
                    <a:gd name="connsiteY50" fmla="*/ 166255 h 1027216"/>
                    <a:gd name="connsiteX51" fmla="*/ 184067 w 1561605"/>
                    <a:gd name="connsiteY51" fmla="*/ 148442 h 1027216"/>
                    <a:gd name="connsiteX52" fmla="*/ 166254 w 1561605"/>
                    <a:gd name="connsiteY52" fmla="*/ 136567 h 1027216"/>
                    <a:gd name="connsiteX53" fmla="*/ 136566 w 1561605"/>
                    <a:gd name="connsiteY53" fmla="*/ 112816 h 1027216"/>
                    <a:gd name="connsiteX54" fmla="*/ 100940 w 1561605"/>
                    <a:gd name="connsiteY54" fmla="*/ 71252 h 1027216"/>
                    <a:gd name="connsiteX55" fmla="*/ 83127 w 1561605"/>
                    <a:gd name="connsiteY55" fmla="*/ 65315 h 1027216"/>
                    <a:gd name="connsiteX56" fmla="*/ 59376 w 1561605"/>
                    <a:gd name="connsiteY56" fmla="*/ 41564 h 1027216"/>
                    <a:gd name="connsiteX57" fmla="*/ 23750 w 1561605"/>
                    <a:gd name="connsiteY57" fmla="*/ 23751 h 1027216"/>
                    <a:gd name="connsiteX58" fmla="*/ 0 w 1561605"/>
                    <a:gd name="connsiteY58" fmla="*/ 0 h 102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61605" h="1027216">
                      <a:moveTo>
                        <a:pt x="1561605" y="1021278"/>
                      </a:moveTo>
                      <a:cubicBezTo>
                        <a:pt x="1510145" y="1023257"/>
                        <a:pt x="1458724" y="1027216"/>
                        <a:pt x="1407226" y="1027216"/>
                      </a:cubicBezTo>
                      <a:cubicBezTo>
                        <a:pt x="1393231" y="1027216"/>
                        <a:pt x="1378656" y="1026476"/>
                        <a:pt x="1365662" y="1021278"/>
                      </a:cubicBezTo>
                      <a:cubicBezTo>
                        <a:pt x="1357865" y="1018159"/>
                        <a:pt x="1353225" y="1009916"/>
                        <a:pt x="1347849" y="1003465"/>
                      </a:cubicBezTo>
                      <a:cubicBezTo>
                        <a:pt x="1310407" y="958534"/>
                        <a:pt x="1358641" y="1008317"/>
                        <a:pt x="1324098" y="973777"/>
                      </a:cubicBezTo>
                      <a:cubicBezTo>
                        <a:pt x="1314203" y="944088"/>
                        <a:pt x="1324099" y="957944"/>
                        <a:pt x="1282535" y="944089"/>
                      </a:cubicBezTo>
                      <a:lnTo>
                        <a:pt x="1264722" y="938151"/>
                      </a:lnTo>
                      <a:lnTo>
                        <a:pt x="1246909" y="932213"/>
                      </a:lnTo>
                      <a:cubicBezTo>
                        <a:pt x="1244930" y="926275"/>
                        <a:pt x="1246064" y="918038"/>
                        <a:pt x="1240971" y="914400"/>
                      </a:cubicBezTo>
                      <a:cubicBezTo>
                        <a:pt x="1230785" y="907124"/>
                        <a:pt x="1217220" y="906483"/>
                        <a:pt x="1205345" y="902525"/>
                      </a:cubicBezTo>
                      <a:cubicBezTo>
                        <a:pt x="1160576" y="887602"/>
                        <a:pt x="1215755" y="907730"/>
                        <a:pt x="1169719" y="884712"/>
                      </a:cubicBezTo>
                      <a:cubicBezTo>
                        <a:pt x="1164121" y="881913"/>
                        <a:pt x="1157377" y="881814"/>
                        <a:pt x="1151906" y="878774"/>
                      </a:cubicBezTo>
                      <a:cubicBezTo>
                        <a:pt x="1139430" y="871843"/>
                        <a:pt x="1116280" y="855024"/>
                        <a:pt x="1116280" y="855024"/>
                      </a:cubicBezTo>
                      <a:cubicBezTo>
                        <a:pt x="1114301" y="849086"/>
                        <a:pt x="1114768" y="841637"/>
                        <a:pt x="1110342" y="837211"/>
                      </a:cubicBezTo>
                      <a:cubicBezTo>
                        <a:pt x="1105916" y="832785"/>
                        <a:pt x="1098127" y="834072"/>
                        <a:pt x="1092529" y="831273"/>
                      </a:cubicBezTo>
                      <a:cubicBezTo>
                        <a:pt x="1086147" y="828082"/>
                        <a:pt x="1080289" y="823856"/>
                        <a:pt x="1074717" y="819398"/>
                      </a:cubicBezTo>
                      <a:cubicBezTo>
                        <a:pt x="1056308" y="804670"/>
                        <a:pt x="1069395" y="807831"/>
                        <a:pt x="1045028" y="795647"/>
                      </a:cubicBezTo>
                      <a:cubicBezTo>
                        <a:pt x="995862" y="771064"/>
                        <a:pt x="1060451" y="811866"/>
                        <a:pt x="1009402" y="777834"/>
                      </a:cubicBezTo>
                      <a:cubicBezTo>
                        <a:pt x="1004731" y="763821"/>
                        <a:pt x="1005175" y="756297"/>
                        <a:pt x="991589" y="748146"/>
                      </a:cubicBezTo>
                      <a:cubicBezTo>
                        <a:pt x="986222" y="744926"/>
                        <a:pt x="979374" y="745007"/>
                        <a:pt x="973776" y="742208"/>
                      </a:cubicBezTo>
                      <a:cubicBezTo>
                        <a:pt x="967393" y="739017"/>
                        <a:pt x="961535" y="734791"/>
                        <a:pt x="955963" y="730333"/>
                      </a:cubicBezTo>
                      <a:cubicBezTo>
                        <a:pt x="951592" y="726836"/>
                        <a:pt x="948888" y="721337"/>
                        <a:pt x="944088" y="718457"/>
                      </a:cubicBezTo>
                      <a:cubicBezTo>
                        <a:pt x="938721" y="715237"/>
                        <a:pt x="932213" y="714499"/>
                        <a:pt x="926275" y="712520"/>
                      </a:cubicBezTo>
                      <a:cubicBezTo>
                        <a:pt x="898098" y="684343"/>
                        <a:pt x="913146" y="692310"/>
                        <a:pt x="884711" y="682831"/>
                      </a:cubicBezTo>
                      <a:cubicBezTo>
                        <a:pt x="873967" y="666716"/>
                        <a:pt x="866362" y="652786"/>
                        <a:pt x="849085" y="641268"/>
                      </a:cubicBezTo>
                      <a:cubicBezTo>
                        <a:pt x="843147" y="637310"/>
                        <a:pt x="836844" y="633851"/>
                        <a:pt x="831272" y="629393"/>
                      </a:cubicBezTo>
                      <a:cubicBezTo>
                        <a:pt x="826901" y="625896"/>
                        <a:pt x="823876" y="620876"/>
                        <a:pt x="819397" y="617517"/>
                      </a:cubicBezTo>
                      <a:cubicBezTo>
                        <a:pt x="786733" y="593019"/>
                        <a:pt x="793728" y="597086"/>
                        <a:pt x="765958" y="587829"/>
                      </a:cubicBezTo>
                      <a:cubicBezTo>
                        <a:pt x="723637" y="545508"/>
                        <a:pt x="771672" y="591214"/>
                        <a:pt x="730332" y="558141"/>
                      </a:cubicBezTo>
                      <a:cubicBezTo>
                        <a:pt x="725961" y="554644"/>
                        <a:pt x="723257" y="549145"/>
                        <a:pt x="718457" y="546265"/>
                      </a:cubicBezTo>
                      <a:cubicBezTo>
                        <a:pt x="713090" y="543045"/>
                        <a:pt x="706582" y="542307"/>
                        <a:pt x="700644" y="540328"/>
                      </a:cubicBezTo>
                      <a:cubicBezTo>
                        <a:pt x="696685" y="536369"/>
                        <a:pt x="693426" y="531557"/>
                        <a:pt x="688768" y="528452"/>
                      </a:cubicBezTo>
                      <a:cubicBezTo>
                        <a:pt x="681403" y="523542"/>
                        <a:pt x="671818" y="522243"/>
                        <a:pt x="665018" y="516577"/>
                      </a:cubicBezTo>
                      <a:cubicBezTo>
                        <a:pt x="659536" y="512008"/>
                        <a:pt x="658715" y="503222"/>
                        <a:pt x="653142" y="498764"/>
                      </a:cubicBezTo>
                      <a:cubicBezTo>
                        <a:pt x="648255" y="494854"/>
                        <a:pt x="640927" y="495625"/>
                        <a:pt x="635329" y="492826"/>
                      </a:cubicBezTo>
                      <a:cubicBezTo>
                        <a:pt x="628947" y="489635"/>
                        <a:pt x="622935" y="485595"/>
                        <a:pt x="617517" y="480951"/>
                      </a:cubicBezTo>
                      <a:cubicBezTo>
                        <a:pt x="581657" y="450214"/>
                        <a:pt x="608683" y="462172"/>
                        <a:pt x="575953" y="451263"/>
                      </a:cubicBezTo>
                      <a:cubicBezTo>
                        <a:pt x="518769" y="394079"/>
                        <a:pt x="579611" y="451816"/>
                        <a:pt x="534389" y="415637"/>
                      </a:cubicBezTo>
                      <a:cubicBezTo>
                        <a:pt x="530018" y="412140"/>
                        <a:pt x="526993" y="407120"/>
                        <a:pt x="522514" y="403761"/>
                      </a:cubicBezTo>
                      <a:cubicBezTo>
                        <a:pt x="511096" y="395198"/>
                        <a:pt x="486888" y="380011"/>
                        <a:pt x="486888" y="380011"/>
                      </a:cubicBezTo>
                      <a:cubicBezTo>
                        <a:pt x="482692" y="373717"/>
                        <a:pt x="471598" y="354553"/>
                        <a:pt x="463137" y="350322"/>
                      </a:cubicBezTo>
                      <a:cubicBezTo>
                        <a:pt x="451941" y="344724"/>
                        <a:pt x="427511" y="338447"/>
                        <a:pt x="427511" y="338447"/>
                      </a:cubicBezTo>
                      <a:cubicBezTo>
                        <a:pt x="415636" y="326572"/>
                        <a:pt x="405859" y="312137"/>
                        <a:pt x="391885" y="302821"/>
                      </a:cubicBezTo>
                      <a:cubicBezTo>
                        <a:pt x="385947" y="298863"/>
                        <a:pt x="379644" y="295404"/>
                        <a:pt x="374072" y="290946"/>
                      </a:cubicBezTo>
                      <a:cubicBezTo>
                        <a:pt x="369701" y="287449"/>
                        <a:pt x="366676" y="282429"/>
                        <a:pt x="362197" y="279070"/>
                      </a:cubicBezTo>
                      <a:cubicBezTo>
                        <a:pt x="350779" y="270507"/>
                        <a:pt x="336663" y="265412"/>
                        <a:pt x="326571" y="255320"/>
                      </a:cubicBezTo>
                      <a:cubicBezTo>
                        <a:pt x="310271" y="239018"/>
                        <a:pt x="320007" y="245214"/>
                        <a:pt x="296883" y="237507"/>
                      </a:cubicBezTo>
                      <a:cubicBezTo>
                        <a:pt x="292924" y="233548"/>
                        <a:pt x="288504" y="230003"/>
                        <a:pt x="285007" y="225631"/>
                      </a:cubicBezTo>
                      <a:cubicBezTo>
                        <a:pt x="280549" y="220059"/>
                        <a:pt x="278502" y="212518"/>
                        <a:pt x="273132" y="207819"/>
                      </a:cubicBezTo>
                      <a:cubicBezTo>
                        <a:pt x="262391" y="198421"/>
                        <a:pt x="251046" y="188582"/>
                        <a:pt x="237506" y="184068"/>
                      </a:cubicBezTo>
                      <a:cubicBezTo>
                        <a:pt x="219654" y="178117"/>
                        <a:pt x="217226" y="179043"/>
                        <a:pt x="201880" y="166255"/>
                      </a:cubicBezTo>
                      <a:cubicBezTo>
                        <a:pt x="195429" y="160879"/>
                        <a:pt x="190518" y="153818"/>
                        <a:pt x="184067" y="148442"/>
                      </a:cubicBezTo>
                      <a:cubicBezTo>
                        <a:pt x="178585" y="143874"/>
                        <a:pt x="171826" y="141025"/>
                        <a:pt x="166254" y="136567"/>
                      </a:cubicBezTo>
                      <a:cubicBezTo>
                        <a:pt x="123951" y="102724"/>
                        <a:pt x="191392" y="149366"/>
                        <a:pt x="136566" y="112816"/>
                      </a:cubicBezTo>
                      <a:cubicBezTo>
                        <a:pt x="128968" y="101419"/>
                        <a:pt x="113282" y="75365"/>
                        <a:pt x="100940" y="71252"/>
                      </a:cubicBezTo>
                      <a:lnTo>
                        <a:pt x="83127" y="65315"/>
                      </a:lnTo>
                      <a:cubicBezTo>
                        <a:pt x="75210" y="57398"/>
                        <a:pt x="69998" y="45105"/>
                        <a:pt x="59376" y="41564"/>
                      </a:cubicBezTo>
                      <a:cubicBezTo>
                        <a:pt x="34793" y="33369"/>
                        <a:pt x="46771" y="39098"/>
                        <a:pt x="23750" y="23751"/>
                      </a:cubicBezTo>
                      <a:cubicBezTo>
                        <a:pt x="9420" y="2256"/>
                        <a:pt x="18258" y="9130"/>
                        <a:pt x="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2" name="51 Forma libre"/>
                <p:cNvSpPr/>
                <p:nvPr/>
              </p:nvSpPr>
              <p:spPr>
                <a:xfrm>
                  <a:off x="1171575" y="3536950"/>
                  <a:ext cx="714380" cy="596900"/>
                </a:xfrm>
                <a:custGeom>
                  <a:avLst/>
                  <a:gdLst>
                    <a:gd name="connsiteX0" fmla="*/ 714375 w 714375"/>
                    <a:gd name="connsiteY0" fmla="*/ 596574 h 596574"/>
                    <a:gd name="connsiteX1" fmla="*/ 685800 w 714375"/>
                    <a:gd name="connsiteY1" fmla="*/ 577524 h 596574"/>
                    <a:gd name="connsiteX2" fmla="*/ 666750 w 714375"/>
                    <a:gd name="connsiteY2" fmla="*/ 520374 h 596574"/>
                    <a:gd name="connsiteX3" fmla="*/ 638175 w 714375"/>
                    <a:gd name="connsiteY3" fmla="*/ 501324 h 596574"/>
                    <a:gd name="connsiteX4" fmla="*/ 552450 w 714375"/>
                    <a:gd name="connsiteY4" fmla="*/ 453699 h 596574"/>
                    <a:gd name="connsiteX5" fmla="*/ 523875 w 714375"/>
                    <a:gd name="connsiteY5" fmla="*/ 425124 h 596574"/>
                    <a:gd name="connsiteX6" fmla="*/ 466725 w 714375"/>
                    <a:gd name="connsiteY6" fmla="*/ 387024 h 596574"/>
                    <a:gd name="connsiteX7" fmla="*/ 438150 w 714375"/>
                    <a:gd name="connsiteY7" fmla="*/ 358449 h 596574"/>
                    <a:gd name="connsiteX8" fmla="*/ 381000 w 714375"/>
                    <a:gd name="connsiteY8" fmla="*/ 320349 h 596574"/>
                    <a:gd name="connsiteX9" fmla="*/ 323850 w 714375"/>
                    <a:gd name="connsiteY9" fmla="*/ 282249 h 596574"/>
                    <a:gd name="connsiteX10" fmla="*/ 295275 w 714375"/>
                    <a:gd name="connsiteY10" fmla="*/ 263199 h 596574"/>
                    <a:gd name="connsiteX11" fmla="*/ 247650 w 714375"/>
                    <a:gd name="connsiteY11" fmla="*/ 206049 h 596574"/>
                    <a:gd name="connsiteX12" fmla="*/ 219075 w 714375"/>
                    <a:gd name="connsiteY12" fmla="*/ 177474 h 596574"/>
                    <a:gd name="connsiteX13" fmla="*/ 180975 w 714375"/>
                    <a:gd name="connsiteY13" fmla="*/ 120324 h 596574"/>
                    <a:gd name="connsiteX14" fmla="*/ 95250 w 714375"/>
                    <a:gd name="connsiteY14" fmla="*/ 72699 h 596574"/>
                    <a:gd name="connsiteX15" fmla="*/ 28575 w 714375"/>
                    <a:gd name="connsiteY15" fmla="*/ 34599 h 596574"/>
                    <a:gd name="connsiteX16" fmla="*/ 0 w 714375"/>
                    <a:gd name="connsiteY16" fmla="*/ 6024 h 59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4375" h="596574">
                      <a:moveTo>
                        <a:pt x="714375" y="596574"/>
                      </a:moveTo>
                      <a:cubicBezTo>
                        <a:pt x="704850" y="590224"/>
                        <a:pt x="691867" y="587232"/>
                        <a:pt x="685800" y="577524"/>
                      </a:cubicBezTo>
                      <a:cubicBezTo>
                        <a:pt x="675157" y="560496"/>
                        <a:pt x="683458" y="531513"/>
                        <a:pt x="666750" y="520374"/>
                      </a:cubicBezTo>
                      <a:cubicBezTo>
                        <a:pt x="657225" y="514024"/>
                        <a:pt x="648414" y="506444"/>
                        <a:pt x="638175" y="501324"/>
                      </a:cubicBezTo>
                      <a:cubicBezTo>
                        <a:pt x="590265" y="477369"/>
                        <a:pt x="612515" y="513764"/>
                        <a:pt x="552450" y="453699"/>
                      </a:cubicBezTo>
                      <a:cubicBezTo>
                        <a:pt x="542925" y="444174"/>
                        <a:pt x="534508" y="433394"/>
                        <a:pt x="523875" y="425124"/>
                      </a:cubicBezTo>
                      <a:cubicBezTo>
                        <a:pt x="505803" y="411068"/>
                        <a:pt x="482914" y="403213"/>
                        <a:pt x="466725" y="387024"/>
                      </a:cubicBezTo>
                      <a:cubicBezTo>
                        <a:pt x="457200" y="377499"/>
                        <a:pt x="448783" y="366719"/>
                        <a:pt x="438150" y="358449"/>
                      </a:cubicBezTo>
                      <a:cubicBezTo>
                        <a:pt x="420078" y="344393"/>
                        <a:pt x="400050" y="333049"/>
                        <a:pt x="381000" y="320349"/>
                      </a:cubicBezTo>
                      <a:lnTo>
                        <a:pt x="323850" y="282249"/>
                      </a:lnTo>
                      <a:cubicBezTo>
                        <a:pt x="314325" y="275899"/>
                        <a:pt x="303370" y="271294"/>
                        <a:pt x="295275" y="263199"/>
                      </a:cubicBezTo>
                      <a:cubicBezTo>
                        <a:pt x="211793" y="179717"/>
                        <a:pt x="313955" y="285615"/>
                        <a:pt x="247650" y="206049"/>
                      </a:cubicBezTo>
                      <a:cubicBezTo>
                        <a:pt x="239026" y="195701"/>
                        <a:pt x="227345" y="188107"/>
                        <a:pt x="219075" y="177474"/>
                      </a:cubicBezTo>
                      <a:cubicBezTo>
                        <a:pt x="205019" y="159402"/>
                        <a:pt x="202695" y="127564"/>
                        <a:pt x="180975" y="120324"/>
                      </a:cubicBezTo>
                      <a:cubicBezTo>
                        <a:pt x="101954" y="93984"/>
                        <a:pt x="226258" y="138203"/>
                        <a:pt x="95250" y="72699"/>
                      </a:cubicBezTo>
                      <a:cubicBezTo>
                        <a:pt x="46911" y="48529"/>
                        <a:pt x="68964" y="61525"/>
                        <a:pt x="28575" y="34599"/>
                      </a:cubicBezTo>
                      <a:cubicBezTo>
                        <a:pt x="17042" y="0"/>
                        <a:pt x="29090" y="6024"/>
                        <a:pt x="0" y="602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36" name="35 Forma libre"/>
              <p:cNvSpPr/>
              <p:nvPr/>
            </p:nvSpPr>
            <p:spPr>
              <a:xfrm>
                <a:off x="4268786" y="3697310"/>
                <a:ext cx="814393" cy="104775"/>
              </a:xfrm>
              <a:custGeom>
                <a:avLst/>
                <a:gdLst>
                  <a:gd name="connsiteX0" fmla="*/ 813974 w 813974"/>
                  <a:gd name="connsiteY0" fmla="*/ 76698 h 104595"/>
                  <a:gd name="connsiteX1" fmla="*/ 496841 w 813974"/>
                  <a:gd name="connsiteY1" fmla="*/ 81984 h 104595"/>
                  <a:gd name="connsiteX2" fmla="*/ 480985 w 813974"/>
                  <a:gd name="connsiteY2" fmla="*/ 92555 h 104595"/>
                  <a:gd name="connsiteX3" fmla="*/ 465128 w 813974"/>
                  <a:gd name="connsiteY3" fmla="*/ 97840 h 104595"/>
                  <a:gd name="connsiteX4" fmla="*/ 380559 w 813974"/>
                  <a:gd name="connsiteY4" fmla="*/ 81984 h 104595"/>
                  <a:gd name="connsiteX5" fmla="*/ 354131 w 813974"/>
                  <a:gd name="connsiteY5" fmla="*/ 55556 h 104595"/>
                  <a:gd name="connsiteX6" fmla="*/ 322418 w 813974"/>
                  <a:gd name="connsiteY6" fmla="*/ 34414 h 104595"/>
                  <a:gd name="connsiteX7" fmla="*/ 311847 w 813974"/>
                  <a:gd name="connsiteY7" fmla="*/ 18557 h 104595"/>
                  <a:gd name="connsiteX8" fmla="*/ 295990 w 813974"/>
                  <a:gd name="connsiteY8" fmla="*/ 13271 h 104595"/>
                  <a:gd name="connsiteX9" fmla="*/ 258992 w 813974"/>
                  <a:gd name="connsiteY9" fmla="*/ 2700 h 104595"/>
                  <a:gd name="connsiteX10" fmla="*/ 232564 w 813974"/>
                  <a:gd name="connsiteY10" fmla="*/ 7986 h 104595"/>
                  <a:gd name="connsiteX11" fmla="*/ 221993 w 813974"/>
                  <a:gd name="connsiteY11" fmla="*/ 23843 h 104595"/>
                  <a:gd name="connsiteX12" fmla="*/ 190279 w 813974"/>
                  <a:gd name="connsiteY12" fmla="*/ 50270 h 104595"/>
                  <a:gd name="connsiteX13" fmla="*/ 142710 w 813974"/>
                  <a:gd name="connsiteY13" fmla="*/ 55556 h 104595"/>
                  <a:gd name="connsiteX14" fmla="*/ 100425 w 813974"/>
                  <a:gd name="connsiteY14" fmla="*/ 87269 h 104595"/>
                  <a:gd name="connsiteX15" fmla="*/ 0 w 813974"/>
                  <a:gd name="connsiteY15" fmla="*/ 76698 h 10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974" h="104595">
                    <a:moveTo>
                      <a:pt x="813974" y="76698"/>
                    </a:moveTo>
                    <a:cubicBezTo>
                      <a:pt x="708263" y="78460"/>
                      <a:pt x="602447" y="76955"/>
                      <a:pt x="496841" y="81984"/>
                    </a:cubicBezTo>
                    <a:cubicBezTo>
                      <a:pt x="490496" y="82286"/>
                      <a:pt x="486667" y="89714"/>
                      <a:pt x="480985" y="92555"/>
                    </a:cubicBezTo>
                    <a:cubicBezTo>
                      <a:pt x="476002" y="95047"/>
                      <a:pt x="470414" y="96078"/>
                      <a:pt x="465128" y="97840"/>
                    </a:cubicBezTo>
                    <a:cubicBezTo>
                      <a:pt x="423096" y="94607"/>
                      <a:pt x="406400" y="104595"/>
                      <a:pt x="380559" y="81984"/>
                    </a:cubicBezTo>
                    <a:cubicBezTo>
                      <a:pt x="371183" y="73780"/>
                      <a:pt x="364497" y="62467"/>
                      <a:pt x="354131" y="55556"/>
                    </a:cubicBezTo>
                    <a:lnTo>
                      <a:pt x="322418" y="34414"/>
                    </a:lnTo>
                    <a:cubicBezTo>
                      <a:pt x="318894" y="29128"/>
                      <a:pt x="316807" y="22525"/>
                      <a:pt x="311847" y="18557"/>
                    </a:cubicBezTo>
                    <a:cubicBezTo>
                      <a:pt x="307496" y="15076"/>
                      <a:pt x="301347" y="14802"/>
                      <a:pt x="295990" y="13271"/>
                    </a:cubicBezTo>
                    <a:cubicBezTo>
                      <a:pt x="249541" y="0"/>
                      <a:pt x="297003" y="15372"/>
                      <a:pt x="258992" y="2700"/>
                    </a:cubicBezTo>
                    <a:cubicBezTo>
                      <a:pt x="250183" y="4462"/>
                      <a:pt x="240364" y="3529"/>
                      <a:pt x="232564" y="7986"/>
                    </a:cubicBezTo>
                    <a:cubicBezTo>
                      <a:pt x="227049" y="11138"/>
                      <a:pt x="226060" y="18963"/>
                      <a:pt x="221993" y="23843"/>
                    </a:cubicBezTo>
                    <a:cubicBezTo>
                      <a:pt x="217322" y="29448"/>
                      <a:pt x="199032" y="48082"/>
                      <a:pt x="190279" y="50270"/>
                    </a:cubicBezTo>
                    <a:cubicBezTo>
                      <a:pt x="174801" y="54140"/>
                      <a:pt x="158566" y="53794"/>
                      <a:pt x="142710" y="55556"/>
                    </a:cubicBezTo>
                    <a:cubicBezTo>
                      <a:pt x="112342" y="85924"/>
                      <a:pt x="128101" y="78045"/>
                      <a:pt x="100425" y="87269"/>
                    </a:cubicBezTo>
                    <a:cubicBezTo>
                      <a:pt x="2797" y="81846"/>
                      <a:pt x="27742" y="104445"/>
                      <a:pt x="0" y="76698"/>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8" name="37 Forma libre"/>
              <p:cNvSpPr/>
              <p:nvPr/>
            </p:nvSpPr>
            <p:spPr>
              <a:xfrm>
                <a:off x="5884872" y="4197372"/>
                <a:ext cx="1758962" cy="512763"/>
              </a:xfrm>
              <a:custGeom>
                <a:avLst/>
                <a:gdLst>
                  <a:gd name="connsiteX0" fmla="*/ 1760088 w 1760088"/>
                  <a:gd name="connsiteY0" fmla="*/ 512698 h 512698"/>
                  <a:gd name="connsiteX1" fmla="*/ 1723089 w 1760088"/>
                  <a:gd name="connsiteY1" fmla="*/ 502127 h 512698"/>
                  <a:gd name="connsiteX2" fmla="*/ 1707233 w 1760088"/>
                  <a:gd name="connsiteY2" fmla="*/ 486271 h 512698"/>
                  <a:gd name="connsiteX3" fmla="*/ 1691376 w 1760088"/>
                  <a:gd name="connsiteY3" fmla="*/ 480985 h 512698"/>
                  <a:gd name="connsiteX4" fmla="*/ 1675519 w 1760088"/>
                  <a:gd name="connsiteY4" fmla="*/ 465128 h 512698"/>
                  <a:gd name="connsiteX5" fmla="*/ 1659663 w 1760088"/>
                  <a:gd name="connsiteY5" fmla="*/ 454557 h 512698"/>
                  <a:gd name="connsiteX6" fmla="*/ 1617378 w 1760088"/>
                  <a:gd name="connsiteY6" fmla="*/ 417558 h 512698"/>
                  <a:gd name="connsiteX7" fmla="*/ 1585665 w 1760088"/>
                  <a:gd name="connsiteY7" fmla="*/ 396416 h 512698"/>
                  <a:gd name="connsiteX8" fmla="*/ 1569808 w 1760088"/>
                  <a:gd name="connsiteY8" fmla="*/ 385845 h 512698"/>
                  <a:gd name="connsiteX9" fmla="*/ 1553952 w 1760088"/>
                  <a:gd name="connsiteY9" fmla="*/ 369988 h 512698"/>
                  <a:gd name="connsiteX10" fmla="*/ 1522238 w 1760088"/>
                  <a:gd name="connsiteY10" fmla="*/ 348846 h 512698"/>
                  <a:gd name="connsiteX11" fmla="*/ 1495811 w 1760088"/>
                  <a:gd name="connsiteY11" fmla="*/ 327704 h 512698"/>
                  <a:gd name="connsiteX12" fmla="*/ 1464097 w 1760088"/>
                  <a:gd name="connsiteY12" fmla="*/ 306562 h 512698"/>
                  <a:gd name="connsiteX13" fmla="*/ 1442955 w 1760088"/>
                  <a:gd name="connsiteY13" fmla="*/ 301276 h 512698"/>
                  <a:gd name="connsiteX14" fmla="*/ 1405956 w 1760088"/>
                  <a:gd name="connsiteY14" fmla="*/ 280134 h 512698"/>
                  <a:gd name="connsiteX15" fmla="*/ 1316102 w 1760088"/>
                  <a:gd name="connsiteY15" fmla="*/ 301276 h 512698"/>
                  <a:gd name="connsiteX16" fmla="*/ 1305531 w 1760088"/>
                  <a:gd name="connsiteY16" fmla="*/ 322419 h 512698"/>
                  <a:gd name="connsiteX17" fmla="*/ 1273818 w 1760088"/>
                  <a:gd name="connsiteY17" fmla="*/ 343561 h 512698"/>
                  <a:gd name="connsiteX18" fmla="*/ 1189249 w 1760088"/>
                  <a:gd name="connsiteY18" fmla="*/ 332990 h 512698"/>
                  <a:gd name="connsiteX19" fmla="*/ 1173392 w 1760088"/>
                  <a:gd name="connsiteY19" fmla="*/ 317133 h 512698"/>
                  <a:gd name="connsiteX20" fmla="*/ 1136393 w 1760088"/>
                  <a:gd name="connsiteY20" fmla="*/ 301276 h 512698"/>
                  <a:gd name="connsiteX21" fmla="*/ 1025397 w 1760088"/>
                  <a:gd name="connsiteY21" fmla="*/ 301276 h 512698"/>
                  <a:gd name="connsiteX22" fmla="*/ 998969 w 1760088"/>
                  <a:gd name="connsiteY22" fmla="*/ 290705 h 512698"/>
                  <a:gd name="connsiteX23" fmla="*/ 977827 w 1760088"/>
                  <a:gd name="connsiteY23" fmla="*/ 285420 h 512698"/>
                  <a:gd name="connsiteX24" fmla="*/ 967256 w 1760088"/>
                  <a:gd name="connsiteY24" fmla="*/ 264277 h 512698"/>
                  <a:gd name="connsiteX25" fmla="*/ 914400 w 1760088"/>
                  <a:gd name="connsiteY25" fmla="*/ 232564 h 512698"/>
                  <a:gd name="connsiteX26" fmla="*/ 898544 w 1760088"/>
                  <a:gd name="connsiteY26" fmla="*/ 227279 h 512698"/>
                  <a:gd name="connsiteX27" fmla="*/ 861545 w 1760088"/>
                  <a:gd name="connsiteY27" fmla="*/ 206136 h 512698"/>
                  <a:gd name="connsiteX28" fmla="*/ 845688 w 1760088"/>
                  <a:gd name="connsiteY28" fmla="*/ 200851 h 512698"/>
                  <a:gd name="connsiteX29" fmla="*/ 840403 w 1760088"/>
                  <a:gd name="connsiteY29" fmla="*/ 179709 h 512698"/>
                  <a:gd name="connsiteX30" fmla="*/ 803404 w 1760088"/>
                  <a:gd name="connsiteY30" fmla="*/ 147995 h 512698"/>
                  <a:gd name="connsiteX31" fmla="*/ 787547 w 1760088"/>
                  <a:gd name="connsiteY31" fmla="*/ 142710 h 512698"/>
                  <a:gd name="connsiteX32" fmla="*/ 771690 w 1760088"/>
                  <a:gd name="connsiteY32" fmla="*/ 132139 h 512698"/>
                  <a:gd name="connsiteX33" fmla="*/ 729406 w 1760088"/>
                  <a:gd name="connsiteY33" fmla="*/ 116282 h 512698"/>
                  <a:gd name="connsiteX34" fmla="*/ 708264 w 1760088"/>
                  <a:gd name="connsiteY34" fmla="*/ 110997 h 512698"/>
                  <a:gd name="connsiteX35" fmla="*/ 697693 w 1760088"/>
                  <a:gd name="connsiteY35" fmla="*/ 100425 h 512698"/>
                  <a:gd name="connsiteX36" fmla="*/ 660694 w 1760088"/>
                  <a:gd name="connsiteY36" fmla="*/ 84569 h 512698"/>
                  <a:gd name="connsiteX37" fmla="*/ 644837 w 1760088"/>
                  <a:gd name="connsiteY37" fmla="*/ 68712 h 512698"/>
                  <a:gd name="connsiteX38" fmla="*/ 607838 w 1760088"/>
                  <a:gd name="connsiteY38" fmla="*/ 52856 h 512698"/>
                  <a:gd name="connsiteX39" fmla="*/ 560268 w 1760088"/>
                  <a:gd name="connsiteY39" fmla="*/ 26428 h 512698"/>
                  <a:gd name="connsiteX40" fmla="*/ 348846 w 1760088"/>
                  <a:gd name="connsiteY40" fmla="*/ 26428 h 512698"/>
                  <a:gd name="connsiteX41" fmla="*/ 295991 w 1760088"/>
                  <a:gd name="connsiteY41" fmla="*/ 5286 h 512698"/>
                  <a:gd name="connsiteX42" fmla="*/ 147996 w 1760088"/>
                  <a:gd name="connsiteY42" fmla="*/ 10571 h 512698"/>
                  <a:gd name="connsiteX43" fmla="*/ 126853 w 1760088"/>
                  <a:gd name="connsiteY43" fmla="*/ 15857 h 512698"/>
                  <a:gd name="connsiteX44" fmla="*/ 26428 w 1760088"/>
                  <a:gd name="connsiteY44" fmla="*/ 10571 h 512698"/>
                  <a:gd name="connsiteX45" fmla="*/ 0 w 1760088"/>
                  <a:gd name="connsiteY45" fmla="*/ 0 h 51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60088" h="512698">
                    <a:moveTo>
                      <a:pt x="1760088" y="512698"/>
                    </a:moveTo>
                    <a:cubicBezTo>
                      <a:pt x="1747755" y="509174"/>
                      <a:pt x="1734561" y="507863"/>
                      <a:pt x="1723089" y="502127"/>
                    </a:cubicBezTo>
                    <a:cubicBezTo>
                      <a:pt x="1716403" y="498784"/>
                      <a:pt x="1713452" y="490417"/>
                      <a:pt x="1707233" y="486271"/>
                    </a:cubicBezTo>
                    <a:cubicBezTo>
                      <a:pt x="1702597" y="483180"/>
                      <a:pt x="1696662" y="482747"/>
                      <a:pt x="1691376" y="480985"/>
                    </a:cubicBezTo>
                    <a:cubicBezTo>
                      <a:pt x="1686090" y="475699"/>
                      <a:pt x="1681261" y="469913"/>
                      <a:pt x="1675519" y="465128"/>
                    </a:cubicBezTo>
                    <a:cubicBezTo>
                      <a:pt x="1670639" y="461061"/>
                      <a:pt x="1663846" y="459338"/>
                      <a:pt x="1659663" y="454557"/>
                    </a:cubicBezTo>
                    <a:cubicBezTo>
                      <a:pt x="1624422" y="414283"/>
                      <a:pt x="1656602" y="427365"/>
                      <a:pt x="1617378" y="417558"/>
                    </a:cubicBezTo>
                    <a:lnTo>
                      <a:pt x="1585665" y="396416"/>
                    </a:lnTo>
                    <a:cubicBezTo>
                      <a:pt x="1580379" y="392892"/>
                      <a:pt x="1574300" y="390337"/>
                      <a:pt x="1569808" y="385845"/>
                    </a:cubicBezTo>
                    <a:cubicBezTo>
                      <a:pt x="1564523" y="380559"/>
                      <a:pt x="1559852" y="374577"/>
                      <a:pt x="1553952" y="369988"/>
                    </a:cubicBezTo>
                    <a:cubicBezTo>
                      <a:pt x="1543923" y="362188"/>
                      <a:pt x="1522238" y="348846"/>
                      <a:pt x="1522238" y="348846"/>
                    </a:cubicBezTo>
                    <a:cubicBezTo>
                      <a:pt x="1502707" y="319550"/>
                      <a:pt x="1522841" y="342721"/>
                      <a:pt x="1495811" y="327704"/>
                    </a:cubicBezTo>
                    <a:cubicBezTo>
                      <a:pt x="1484705" y="321534"/>
                      <a:pt x="1476423" y="309644"/>
                      <a:pt x="1464097" y="306562"/>
                    </a:cubicBezTo>
                    <a:cubicBezTo>
                      <a:pt x="1457050" y="304800"/>
                      <a:pt x="1449757" y="303827"/>
                      <a:pt x="1442955" y="301276"/>
                    </a:cubicBezTo>
                    <a:cubicBezTo>
                      <a:pt x="1427627" y="295528"/>
                      <a:pt x="1419100" y="288897"/>
                      <a:pt x="1405956" y="280134"/>
                    </a:cubicBezTo>
                    <a:cubicBezTo>
                      <a:pt x="1325670" y="291603"/>
                      <a:pt x="1352691" y="276884"/>
                      <a:pt x="1316102" y="301276"/>
                    </a:cubicBezTo>
                    <a:cubicBezTo>
                      <a:pt x="1312578" y="308324"/>
                      <a:pt x="1311103" y="316847"/>
                      <a:pt x="1305531" y="322419"/>
                    </a:cubicBezTo>
                    <a:cubicBezTo>
                      <a:pt x="1296547" y="331403"/>
                      <a:pt x="1273818" y="343561"/>
                      <a:pt x="1273818" y="343561"/>
                    </a:cubicBezTo>
                    <a:cubicBezTo>
                      <a:pt x="1245628" y="340037"/>
                      <a:pt x="1216723" y="340220"/>
                      <a:pt x="1189249" y="332990"/>
                    </a:cubicBezTo>
                    <a:cubicBezTo>
                      <a:pt x="1182020" y="331088"/>
                      <a:pt x="1179475" y="321478"/>
                      <a:pt x="1173392" y="317133"/>
                    </a:cubicBezTo>
                    <a:cubicBezTo>
                      <a:pt x="1161963" y="308969"/>
                      <a:pt x="1149332" y="305589"/>
                      <a:pt x="1136393" y="301276"/>
                    </a:cubicBezTo>
                    <a:cubicBezTo>
                      <a:pt x="1093257" y="315657"/>
                      <a:pt x="1109842" y="312291"/>
                      <a:pt x="1025397" y="301276"/>
                    </a:cubicBezTo>
                    <a:cubicBezTo>
                      <a:pt x="1015989" y="300049"/>
                      <a:pt x="1007970" y="293705"/>
                      <a:pt x="998969" y="290705"/>
                    </a:cubicBezTo>
                    <a:cubicBezTo>
                      <a:pt x="992078" y="288408"/>
                      <a:pt x="984874" y="287182"/>
                      <a:pt x="977827" y="285420"/>
                    </a:cubicBezTo>
                    <a:cubicBezTo>
                      <a:pt x="974303" y="278372"/>
                      <a:pt x="972828" y="269849"/>
                      <a:pt x="967256" y="264277"/>
                    </a:cubicBezTo>
                    <a:cubicBezTo>
                      <a:pt x="957864" y="254885"/>
                      <a:pt x="928997" y="238820"/>
                      <a:pt x="914400" y="232564"/>
                    </a:cubicBezTo>
                    <a:cubicBezTo>
                      <a:pt x="909279" y="230369"/>
                      <a:pt x="903829" y="229041"/>
                      <a:pt x="898544" y="227279"/>
                    </a:cubicBezTo>
                    <a:cubicBezTo>
                      <a:pt x="882623" y="216665"/>
                      <a:pt x="880316" y="214181"/>
                      <a:pt x="861545" y="206136"/>
                    </a:cubicBezTo>
                    <a:cubicBezTo>
                      <a:pt x="856424" y="203941"/>
                      <a:pt x="850974" y="202613"/>
                      <a:pt x="845688" y="200851"/>
                    </a:cubicBezTo>
                    <a:cubicBezTo>
                      <a:pt x="843926" y="193804"/>
                      <a:pt x="844253" y="185869"/>
                      <a:pt x="840403" y="179709"/>
                    </a:cubicBezTo>
                    <a:cubicBezTo>
                      <a:pt x="834493" y="170253"/>
                      <a:pt x="814982" y="153784"/>
                      <a:pt x="803404" y="147995"/>
                    </a:cubicBezTo>
                    <a:cubicBezTo>
                      <a:pt x="798421" y="145503"/>
                      <a:pt x="792833" y="144472"/>
                      <a:pt x="787547" y="142710"/>
                    </a:cubicBezTo>
                    <a:cubicBezTo>
                      <a:pt x="782261" y="139186"/>
                      <a:pt x="777372" y="134980"/>
                      <a:pt x="771690" y="132139"/>
                    </a:cubicBezTo>
                    <a:cubicBezTo>
                      <a:pt x="764246" y="128417"/>
                      <a:pt x="740078" y="119331"/>
                      <a:pt x="729406" y="116282"/>
                    </a:cubicBezTo>
                    <a:cubicBezTo>
                      <a:pt x="722421" y="114286"/>
                      <a:pt x="715311" y="112759"/>
                      <a:pt x="708264" y="110997"/>
                    </a:cubicBezTo>
                    <a:cubicBezTo>
                      <a:pt x="704740" y="107473"/>
                      <a:pt x="701966" y="102989"/>
                      <a:pt x="697693" y="100425"/>
                    </a:cubicBezTo>
                    <a:cubicBezTo>
                      <a:pt x="654548" y="74538"/>
                      <a:pt x="714839" y="123244"/>
                      <a:pt x="660694" y="84569"/>
                    </a:cubicBezTo>
                    <a:cubicBezTo>
                      <a:pt x="654611" y="80224"/>
                      <a:pt x="650920" y="73057"/>
                      <a:pt x="644837" y="68712"/>
                    </a:cubicBezTo>
                    <a:cubicBezTo>
                      <a:pt x="633406" y="60547"/>
                      <a:pt x="620780" y="57169"/>
                      <a:pt x="607838" y="52856"/>
                    </a:cubicBezTo>
                    <a:cubicBezTo>
                      <a:pt x="571489" y="28622"/>
                      <a:pt x="588178" y="35730"/>
                      <a:pt x="560268" y="26428"/>
                    </a:cubicBezTo>
                    <a:cubicBezTo>
                      <a:pt x="503749" y="28377"/>
                      <a:pt x="413666" y="37866"/>
                      <a:pt x="348846" y="26428"/>
                    </a:cubicBezTo>
                    <a:cubicBezTo>
                      <a:pt x="328659" y="22866"/>
                      <a:pt x="313664" y="14122"/>
                      <a:pt x="295991" y="5286"/>
                    </a:cubicBezTo>
                    <a:cubicBezTo>
                      <a:pt x="246659" y="7048"/>
                      <a:pt x="197263" y="7492"/>
                      <a:pt x="147996" y="10571"/>
                    </a:cubicBezTo>
                    <a:cubicBezTo>
                      <a:pt x="140746" y="11024"/>
                      <a:pt x="134118" y="15857"/>
                      <a:pt x="126853" y="15857"/>
                    </a:cubicBezTo>
                    <a:cubicBezTo>
                      <a:pt x="93332" y="15857"/>
                      <a:pt x="59903" y="12333"/>
                      <a:pt x="26428" y="10571"/>
                    </a:cubicBezTo>
                    <a:cubicBezTo>
                      <a:pt x="6833" y="4040"/>
                      <a:pt x="15554" y="7778"/>
                      <a:pt x="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0" name="39 Forma libre"/>
              <p:cNvSpPr/>
              <p:nvPr/>
            </p:nvSpPr>
            <p:spPr>
              <a:xfrm>
                <a:off x="4106860" y="3943372"/>
                <a:ext cx="569916" cy="66675"/>
              </a:xfrm>
              <a:custGeom>
                <a:avLst/>
                <a:gdLst>
                  <a:gd name="connsiteX0" fmla="*/ 568992 w 568992"/>
                  <a:gd name="connsiteY0" fmla="*/ 31713 h 67553"/>
                  <a:gd name="connsiteX1" fmla="*/ 510851 w 568992"/>
                  <a:gd name="connsiteY1" fmla="*/ 26427 h 67553"/>
                  <a:gd name="connsiteX2" fmla="*/ 494994 w 568992"/>
                  <a:gd name="connsiteY2" fmla="*/ 31713 h 67553"/>
                  <a:gd name="connsiteX3" fmla="*/ 389283 w 568992"/>
                  <a:gd name="connsiteY3" fmla="*/ 26427 h 67553"/>
                  <a:gd name="connsiteX4" fmla="*/ 320571 w 568992"/>
                  <a:gd name="connsiteY4" fmla="*/ 0 h 67553"/>
                  <a:gd name="connsiteX5" fmla="*/ 273001 w 568992"/>
                  <a:gd name="connsiteY5" fmla="*/ 5285 h 67553"/>
                  <a:gd name="connsiteX6" fmla="*/ 251859 w 568992"/>
                  <a:gd name="connsiteY6" fmla="*/ 21142 h 67553"/>
                  <a:gd name="connsiteX7" fmla="*/ 236002 w 568992"/>
                  <a:gd name="connsiteY7" fmla="*/ 31713 h 67553"/>
                  <a:gd name="connsiteX8" fmla="*/ 209575 w 568992"/>
                  <a:gd name="connsiteY8" fmla="*/ 26427 h 67553"/>
                  <a:gd name="connsiteX9" fmla="*/ 177861 w 568992"/>
                  <a:gd name="connsiteY9" fmla="*/ 15856 h 67553"/>
                  <a:gd name="connsiteX10" fmla="*/ 114435 w 568992"/>
                  <a:gd name="connsiteY10" fmla="*/ 10571 h 67553"/>
                  <a:gd name="connsiteX11" fmla="*/ 45723 w 568992"/>
                  <a:gd name="connsiteY11" fmla="*/ 15856 h 67553"/>
                  <a:gd name="connsiteX12" fmla="*/ 29866 w 568992"/>
                  <a:gd name="connsiteY12" fmla="*/ 31713 h 67553"/>
                  <a:gd name="connsiteX13" fmla="*/ 14009 w 568992"/>
                  <a:gd name="connsiteY13" fmla="*/ 52855 h 6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8992" h="67553">
                    <a:moveTo>
                      <a:pt x="568992" y="31713"/>
                    </a:moveTo>
                    <a:cubicBezTo>
                      <a:pt x="549612" y="29951"/>
                      <a:pt x="530311" y="26427"/>
                      <a:pt x="510851" y="26427"/>
                    </a:cubicBezTo>
                    <a:cubicBezTo>
                      <a:pt x="505279" y="26427"/>
                      <a:pt x="500566" y="31713"/>
                      <a:pt x="494994" y="31713"/>
                    </a:cubicBezTo>
                    <a:cubicBezTo>
                      <a:pt x="459713" y="31713"/>
                      <a:pt x="424520" y="28189"/>
                      <a:pt x="389283" y="26427"/>
                    </a:cubicBezTo>
                    <a:cubicBezTo>
                      <a:pt x="331255" y="3216"/>
                      <a:pt x="354430" y="11285"/>
                      <a:pt x="320571" y="0"/>
                    </a:cubicBezTo>
                    <a:cubicBezTo>
                      <a:pt x="304714" y="1762"/>
                      <a:pt x="288250" y="593"/>
                      <a:pt x="273001" y="5285"/>
                    </a:cubicBezTo>
                    <a:cubicBezTo>
                      <a:pt x="264581" y="7876"/>
                      <a:pt x="259027" y="16022"/>
                      <a:pt x="251859" y="21142"/>
                    </a:cubicBezTo>
                    <a:cubicBezTo>
                      <a:pt x="246690" y="24834"/>
                      <a:pt x="241288" y="28189"/>
                      <a:pt x="236002" y="31713"/>
                    </a:cubicBezTo>
                    <a:cubicBezTo>
                      <a:pt x="227193" y="29951"/>
                      <a:pt x="218242" y="28791"/>
                      <a:pt x="209575" y="26427"/>
                    </a:cubicBezTo>
                    <a:cubicBezTo>
                      <a:pt x="198825" y="23495"/>
                      <a:pt x="188966" y="16781"/>
                      <a:pt x="177861" y="15856"/>
                    </a:cubicBezTo>
                    <a:lnTo>
                      <a:pt x="114435" y="10571"/>
                    </a:lnTo>
                    <a:cubicBezTo>
                      <a:pt x="91531" y="12333"/>
                      <a:pt x="68009" y="10285"/>
                      <a:pt x="45723" y="15856"/>
                    </a:cubicBezTo>
                    <a:cubicBezTo>
                      <a:pt x="38471" y="17669"/>
                      <a:pt x="34651" y="25970"/>
                      <a:pt x="29866" y="31713"/>
                    </a:cubicBezTo>
                    <a:cubicBezTo>
                      <a:pt x="0" y="67553"/>
                      <a:pt x="30813" y="36054"/>
                      <a:pt x="14009" y="52855"/>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1" name="40 Forma libre"/>
              <p:cNvSpPr/>
              <p:nvPr/>
            </p:nvSpPr>
            <p:spPr>
              <a:xfrm>
                <a:off x="3863970" y="1681185"/>
                <a:ext cx="422278" cy="1047750"/>
              </a:xfrm>
              <a:custGeom>
                <a:avLst/>
                <a:gdLst>
                  <a:gd name="connsiteX0" fmla="*/ 84182 w 422458"/>
                  <a:gd name="connsiteY0" fmla="*/ 0 h 1048211"/>
                  <a:gd name="connsiteX1" fmla="*/ 89468 w 422458"/>
                  <a:gd name="connsiteY1" fmla="*/ 110996 h 1048211"/>
                  <a:gd name="connsiteX2" fmla="*/ 105325 w 422458"/>
                  <a:gd name="connsiteY2" fmla="*/ 121567 h 1048211"/>
                  <a:gd name="connsiteX3" fmla="*/ 84182 w 422458"/>
                  <a:gd name="connsiteY3" fmla="*/ 227278 h 1048211"/>
                  <a:gd name="connsiteX4" fmla="*/ 68326 w 422458"/>
                  <a:gd name="connsiteY4" fmla="*/ 369988 h 1048211"/>
                  <a:gd name="connsiteX5" fmla="*/ 36613 w 422458"/>
                  <a:gd name="connsiteY5" fmla="*/ 391130 h 1048211"/>
                  <a:gd name="connsiteX6" fmla="*/ 31327 w 422458"/>
                  <a:gd name="connsiteY6" fmla="*/ 406987 h 1048211"/>
                  <a:gd name="connsiteX7" fmla="*/ 10185 w 422458"/>
                  <a:gd name="connsiteY7" fmla="*/ 438700 h 1048211"/>
                  <a:gd name="connsiteX8" fmla="*/ 31327 w 422458"/>
                  <a:gd name="connsiteY8" fmla="*/ 507412 h 1048211"/>
                  <a:gd name="connsiteX9" fmla="*/ 52469 w 422458"/>
                  <a:gd name="connsiteY9" fmla="*/ 512698 h 1048211"/>
                  <a:gd name="connsiteX10" fmla="*/ 73611 w 422458"/>
                  <a:gd name="connsiteY10" fmla="*/ 549697 h 1048211"/>
                  <a:gd name="connsiteX11" fmla="*/ 94754 w 422458"/>
                  <a:gd name="connsiteY11" fmla="*/ 570839 h 1048211"/>
                  <a:gd name="connsiteX12" fmla="*/ 110610 w 422458"/>
                  <a:gd name="connsiteY12" fmla="*/ 586696 h 1048211"/>
                  <a:gd name="connsiteX13" fmla="*/ 142324 w 422458"/>
                  <a:gd name="connsiteY13" fmla="*/ 607838 h 1048211"/>
                  <a:gd name="connsiteX14" fmla="*/ 163466 w 422458"/>
                  <a:gd name="connsiteY14" fmla="*/ 634266 h 1048211"/>
                  <a:gd name="connsiteX15" fmla="*/ 184608 w 422458"/>
                  <a:gd name="connsiteY15" fmla="*/ 665979 h 1048211"/>
                  <a:gd name="connsiteX16" fmla="*/ 211036 w 422458"/>
                  <a:gd name="connsiteY16" fmla="*/ 671264 h 1048211"/>
                  <a:gd name="connsiteX17" fmla="*/ 242749 w 422458"/>
                  <a:gd name="connsiteY17" fmla="*/ 697692 h 1048211"/>
                  <a:gd name="connsiteX18" fmla="*/ 253320 w 422458"/>
                  <a:gd name="connsiteY18" fmla="*/ 713549 h 1048211"/>
                  <a:gd name="connsiteX19" fmla="*/ 258606 w 422458"/>
                  <a:gd name="connsiteY19" fmla="*/ 739977 h 1048211"/>
                  <a:gd name="connsiteX20" fmla="*/ 295604 w 422458"/>
                  <a:gd name="connsiteY20" fmla="*/ 761119 h 1048211"/>
                  <a:gd name="connsiteX21" fmla="*/ 311461 w 422458"/>
                  <a:gd name="connsiteY21" fmla="*/ 771690 h 1048211"/>
                  <a:gd name="connsiteX22" fmla="*/ 327318 w 422458"/>
                  <a:gd name="connsiteY22" fmla="*/ 798118 h 1048211"/>
                  <a:gd name="connsiteX23" fmla="*/ 343174 w 422458"/>
                  <a:gd name="connsiteY23" fmla="*/ 803403 h 1048211"/>
                  <a:gd name="connsiteX24" fmla="*/ 380173 w 422458"/>
                  <a:gd name="connsiteY24" fmla="*/ 850973 h 1048211"/>
                  <a:gd name="connsiteX25" fmla="*/ 401315 w 422458"/>
                  <a:gd name="connsiteY25" fmla="*/ 882686 h 1048211"/>
                  <a:gd name="connsiteX26" fmla="*/ 411887 w 422458"/>
                  <a:gd name="connsiteY26" fmla="*/ 914400 h 1048211"/>
                  <a:gd name="connsiteX27" fmla="*/ 417172 w 422458"/>
                  <a:gd name="connsiteY27" fmla="*/ 930256 h 1048211"/>
                  <a:gd name="connsiteX28" fmla="*/ 422458 w 422458"/>
                  <a:gd name="connsiteY28" fmla="*/ 951398 h 1048211"/>
                  <a:gd name="connsiteX29" fmla="*/ 406601 w 422458"/>
                  <a:gd name="connsiteY29" fmla="*/ 956684 h 1048211"/>
                  <a:gd name="connsiteX30" fmla="*/ 374888 w 422458"/>
                  <a:gd name="connsiteY30" fmla="*/ 972541 h 1048211"/>
                  <a:gd name="connsiteX31" fmla="*/ 343174 w 422458"/>
                  <a:gd name="connsiteY31" fmla="*/ 1014825 h 1048211"/>
                  <a:gd name="connsiteX32" fmla="*/ 337889 w 422458"/>
                  <a:gd name="connsiteY32" fmla="*/ 1030682 h 1048211"/>
                  <a:gd name="connsiteX33" fmla="*/ 322032 w 422458"/>
                  <a:gd name="connsiteY33" fmla="*/ 1041253 h 104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458" h="1048211">
                    <a:moveTo>
                      <a:pt x="84182" y="0"/>
                    </a:moveTo>
                    <a:cubicBezTo>
                      <a:pt x="85944" y="36999"/>
                      <a:pt x="83121" y="74503"/>
                      <a:pt x="89468" y="110996"/>
                    </a:cubicBezTo>
                    <a:cubicBezTo>
                      <a:pt x="90556" y="117255"/>
                      <a:pt x="104693" y="115246"/>
                      <a:pt x="105325" y="121567"/>
                    </a:cubicBezTo>
                    <a:cubicBezTo>
                      <a:pt x="114487" y="213183"/>
                      <a:pt x="123507" y="201062"/>
                      <a:pt x="84182" y="227278"/>
                    </a:cubicBezTo>
                    <a:cubicBezTo>
                      <a:pt x="43471" y="288346"/>
                      <a:pt x="118276" y="170186"/>
                      <a:pt x="68326" y="369988"/>
                    </a:cubicBezTo>
                    <a:cubicBezTo>
                      <a:pt x="65245" y="382313"/>
                      <a:pt x="36613" y="391130"/>
                      <a:pt x="36613" y="391130"/>
                    </a:cubicBezTo>
                    <a:cubicBezTo>
                      <a:pt x="34851" y="396416"/>
                      <a:pt x="34418" y="402351"/>
                      <a:pt x="31327" y="406987"/>
                    </a:cubicBezTo>
                    <a:cubicBezTo>
                      <a:pt x="4933" y="446577"/>
                      <a:pt x="22751" y="401000"/>
                      <a:pt x="10185" y="438700"/>
                    </a:cubicBezTo>
                    <a:cubicBezTo>
                      <a:pt x="13834" y="478847"/>
                      <a:pt x="0" y="493986"/>
                      <a:pt x="31327" y="507412"/>
                    </a:cubicBezTo>
                    <a:cubicBezTo>
                      <a:pt x="38004" y="510274"/>
                      <a:pt x="45422" y="510936"/>
                      <a:pt x="52469" y="512698"/>
                    </a:cubicBezTo>
                    <a:cubicBezTo>
                      <a:pt x="63648" y="557411"/>
                      <a:pt x="48420" y="511910"/>
                      <a:pt x="73611" y="549697"/>
                    </a:cubicBezTo>
                    <a:cubicBezTo>
                      <a:pt x="89719" y="573859"/>
                      <a:pt x="64551" y="560771"/>
                      <a:pt x="94754" y="570839"/>
                    </a:cubicBezTo>
                    <a:cubicBezTo>
                      <a:pt x="100039" y="576125"/>
                      <a:pt x="104710" y="582107"/>
                      <a:pt x="110610" y="586696"/>
                    </a:cubicBezTo>
                    <a:cubicBezTo>
                      <a:pt x="120639" y="594496"/>
                      <a:pt x="134387" y="597917"/>
                      <a:pt x="142324" y="607838"/>
                    </a:cubicBezTo>
                    <a:cubicBezTo>
                      <a:pt x="149371" y="616647"/>
                      <a:pt x="156831" y="625142"/>
                      <a:pt x="163466" y="634266"/>
                    </a:cubicBezTo>
                    <a:cubicBezTo>
                      <a:pt x="170939" y="644541"/>
                      <a:pt x="172150" y="663488"/>
                      <a:pt x="184608" y="665979"/>
                    </a:cubicBezTo>
                    <a:lnTo>
                      <a:pt x="211036" y="671264"/>
                    </a:lnTo>
                    <a:cubicBezTo>
                      <a:pt x="226626" y="681658"/>
                      <a:pt x="230032" y="682431"/>
                      <a:pt x="242749" y="697692"/>
                    </a:cubicBezTo>
                    <a:cubicBezTo>
                      <a:pt x="246816" y="702572"/>
                      <a:pt x="249796" y="708263"/>
                      <a:pt x="253320" y="713549"/>
                    </a:cubicBezTo>
                    <a:cubicBezTo>
                      <a:pt x="255082" y="722358"/>
                      <a:pt x="253845" y="732359"/>
                      <a:pt x="258606" y="739977"/>
                    </a:cubicBezTo>
                    <a:cubicBezTo>
                      <a:pt x="270223" y="758564"/>
                      <a:pt x="280234" y="753434"/>
                      <a:pt x="295604" y="761119"/>
                    </a:cubicBezTo>
                    <a:cubicBezTo>
                      <a:pt x="301286" y="763960"/>
                      <a:pt x="306175" y="768166"/>
                      <a:pt x="311461" y="771690"/>
                    </a:cubicBezTo>
                    <a:cubicBezTo>
                      <a:pt x="315619" y="784161"/>
                      <a:pt x="315227" y="790863"/>
                      <a:pt x="327318" y="798118"/>
                    </a:cubicBezTo>
                    <a:cubicBezTo>
                      <a:pt x="332095" y="800984"/>
                      <a:pt x="337889" y="801641"/>
                      <a:pt x="343174" y="803403"/>
                    </a:cubicBezTo>
                    <a:cubicBezTo>
                      <a:pt x="357617" y="846731"/>
                      <a:pt x="332635" y="779665"/>
                      <a:pt x="380173" y="850973"/>
                    </a:cubicBezTo>
                    <a:cubicBezTo>
                      <a:pt x="387220" y="861544"/>
                      <a:pt x="397297" y="870633"/>
                      <a:pt x="401315" y="882686"/>
                    </a:cubicBezTo>
                    <a:lnTo>
                      <a:pt x="411887" y="914400"/>
                    </a:lnTo>
                    <a:cubicBezTo>
                      <a:pt x="413649" y="919685"/>
                      <a:pt x="415821" y="924851"/>
                      <a:pt x="417172" y="930256"/>
                    </a:cubicBezTo>
                    <a:lnTo>
                      <a:pt x="422458" y="951398"/>
                    </a:lnTo>
                    <a:cubicBezTo>
                      <a:pt x="417172" y="953160"/>
                      <a:pt x="411584" y="954192"/>
                      <a:pt x="406601" y="956684"/>
                    </a:cubicBezTo>
                    <a:cubicBezTo>
                      <a:pt x="365613" y="977178"/>
                      <a:pt x="414745" y="959254"/>
                      <a:pt x="374888" y="972541"/>
                    </a:cubicBezTo>
                    <a:cubicBezTo>
                      <a:pt x="350982" y="1008400"/>
                      <a:pt x="362730" y="995271"/>
                      <a:pt x="343174" y="1014825"/>
                    </a:cubicBezTo>
                    <a:cubicBezTo>
                      <a:pt x="341412" y="1020111"/>
                      <a:pt x="341829" y="1026742"/>
                      <a:pt x="337889" y="1030682"/>
                    </a:cubicBezTo>
                    <a:cubicBezTo>
                      <a:pt x="320360" y="1048211"/>
                      <a:pt x="322032" y="1026700"/>
                      <a:pt x="322032" y="1041253"/>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53" name="52 Forma libre"/>
            <p:cNvSpPr/>
            <p:nvPr/>
          </p:nvSpPr>
          <p:spPr>
            <a:xfrm>
              <a:off x="6161099" y="823935"/>
              <a:ext cx="482603" cy="962025"/>
            </a:xfrm>
            <a:custGeom>
              <a:avLst/>
              <a:gdLst>
                <a:gd name="connsiteX0" fmla="*/ 87176 w 483592"/>
                <a:gd name="connsiteY0" fmla="*/ 0 h 961970"/>
                <a:gd name="connsiteX1" fmla="*/ 92462 w 483592"/>
                <a:gd name="connsiteY1" fmla="*/ 47570 h 961970"/>
                <a:gd name="connsiteX2" fmla="*/ 97747 w 483592"/>
                <a:gd name="connsiteY2" fmla="*/ 84568 h 961970"/>
                <a:gd name="connsiteX3" fmla="*/ 103033 w 483592"/>
                <a:gd name="connsiteY3" fmla="*/ 169137 h 961970"/>
                <a:gd name="connsiteX4" fmla="*/ 97747 w 483592"/>
                <a:gd name="connsiteY4" fmla="*/ 221993 h 961970"/>
                <a:gd name="connsiteX5" fmla="*/ 76605 w 483592"/>
                <a:gd name="connsiteY5" fmla="*/ 253706 h 961970"/>
                <a:gd name="connsiteX6" fmla="*/ 60749 w 483592"/>
                <a:gd name="connsiteY6" fmla="*/ 285419 h 961970"/>
                <a:gd name="connsiteX7" fmla="*/ 55463 w 483592"/>
                <a:gd name="connsiteY7" fmla="*/ 301276 h 961970"/>
                <a:gd name="connsiteX8" fmla="*/ 39606 w 483592"/>
                <a:gd name="connsiteY8" fmla="*/ 332989 h 961970"/>
                <a:gd name="connsiteX9" fmla="*/ 34321 w 483592"/>
                <a:gd name="connsiteY9" fmla="*/ 428129 h 961970"/>
                <a:gd name="connsiteX10" fmla="*/ 34321 w 483592"/>
                <a:gd name="connsiteY10" fmla="*/ 507412 h 961970"/>
                <a:gd name="connsiteX11" fmla="*/ 50177 w 483592"/>
                <a:gd name="connsiteY11" fmla="*/ 512698 h 961970"/>
                <a:gd name="connsiteX12" fmla="*/ 60749 w 483592"/>
                <a:gd name="connsiteY12" fmla="*/ 591981 h 961970"/>
                <a:gd name="connsiteX13" fmla="*/ 66034 w 483592"/>
                <a:gd name="connsiteY13" fmla="*/ 618409 h 961970"/>
                <a:gd name="connsiteX14" fmla="*/ 103033 w 483592"/>
                <a:gd name="connsiteY14" fmla="*/ 634266 h 961970"/>
                <a:gd name="connsiteX15" fmla="*/ 214029 w 483592"/>
                <a:gd name="connsiteY15" fmla="*/ 650122 h 961970"/>
                <a:gd name="connsiteX16" fmla="*/ 229886 w 483592"/>
                <a:gd name="connsiteY16" fmla="*/ 655408 h 961970"/>
                <a:gd name="connsiteX17" fmla="*/ 245743 w 483592"/>
                <a:gd name="connsiteY17" fmla="*/ 750548 h 961970"/>
                <a:gd name="connsiteX18" fmla="*/ 266885 w 483592"/>
                <a:gd name="connsiteY18" fmla="*/ 782261 h 961970"/>
                <a:gd name="connsiteX19" fmla="*/ 277456 w 483592"/>
                <a:gd name="connsiteY19" fmla="*/ 798118 h 961970"/>
                <a:gd name="connsiteX20" fmla="*/ 282742 w 483592"/>
                <a:gd name="connsiteY20" fmla="*/ 813974 h 961970"/>
                <a:gd name="connsiteX21" fmla="*/ 314455 w 483592"/>
                <a:gd name="connsiteY21" fmla="*/ 835116 h 961970"/>
                <a:gd name="connsiteX22" fmla="*/ 330312 w 483592"/>
                <a:gd name="connsiteY22" fmla="*/ 845688 h 961970"/>
                <a:gd name="connsiteX23" fmla="*/ 356739 w 483592"/>
                <a:gd name="connsiteY23" fmla="*/ 893257 h 961970"/>
                <a:gd name="connsiteX24" fmla="*/ 377881 w 483592"/>
                <a:gd name="connsiteY24" fmla="*/ 898543 h 961970"/>
                <a:gd name="connsiteX25" fmla="*/ 414880 w 483592"/>
                <a:gd name="connsiteY25" fmla="*/ 914400 h 961970"/>
                <a:gd name="connsiteX26" fmla="*/ 451879 w 483592"/>
                <a:gd name="connsiteY26" fmla="*/ 935542 h 961970"/>
                <a:gd name="connsiteX27" fmla="*/ 462450 w 483592"/>
                <a:gd name="connsiteY27" fmla="*/ 951399 h 961970"/>
                <a:gd name="connsiteX28" fmla="*/ 478307 w 483592"/>
                <a:gd name="connsiteY28" fmla="*/ 956684 h 961970"/>
                <a:gd name="connsiteX29" fmla="*/ 483592 w 483592"/>
                <a:gd name="connsiteY29" fmla="*/ 961970 h 96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3592" h="961970">
                  <a:moveTo>
                    <a:pt x="87176" y="0"/>
                  </a:moveTo>
                  <a:cubicBezTo>
                    <a:pt x="88938" y="15857"/>
                    <a:pt x="90483" y="31739"/>
                    <a:pt x="92462" y="47570"/>
                  </a:cubicBezTo>
                  <a:cubicBezTo>
                    <a:pt x="94007" y="59932"/>
                    <a:pt x="96668" y="72157"/>
                    <a:pt x="97747" y="84568"/>
                  </a:cubicBezTo>
                  <a:cubicBezTo>
                    <a:pt x="100194" y="112706"/>
                    <a:pt x="101271" y="140947"/>
                    <a:pt x="103033" y="169137"/>
                  </a:cubicBezTo>
                  <a:cubicBezTo>
                    <a:pt x="101271" y="186756"/>
                    <a:pt x="103028" y="205092"/>
                    <a:pt x="97747" y="221993"/>
                  </a:cubicBezTo>
                  <a:cubicBezTo>
                    <a:pt x="93957" y="234119"/>
                    <a:pt x="76605" y="253706"/>
                    <a:pt x="76605" y="253706"/>
                  </a:cubicBezTo>
                  <a:cubicBezTo>
                    <a:pt x="63323" y="293557"/>
                    <a:pt x="81238" y="244442"/>
                    <a:pt x="60749" y="285419"/>
                  </a:cubicBezTo>
                  <a:cubicBezTo>
                    <a:pt x="58257" y="290402"/>
                    <a:pt x="57955" y="296293"/>
                    <a:pt x="55463" y="301276"/>
                  </a:cubicBezTo>
                  <a:cubicBezTo>
                    <a:pt x="34969" y="342264"/>
                    <a:pt x="52893" y="293132"/>
                    <a:pt x="39606" y="332989"/>
                  </a:cubicBezTo>
                  <a:cubicBezTo>
                    <a:pt x="37844" y="364702"/>
                    <a:pt x="37332" y="396510"/>
                    <a:pt x="34321" y="428129"/>
                  </a:cubicBezTo>
                  <a:cubicBezTo>
                    <a:pt x="29829" y="475291"/>
                    <a:pt x="0" y="395868"/>
                    <a:pt x="34321" y="507412"/>
                  </a:cubicBezTo>
                  <a:cubicBezTo>
                    <a:pt x="35959" y="512737"/>
                    <a:pt x="44892" y="510936"/>
                    <a:pt x="50177" y="512698"/>
                  </a:cubicBezTo>
                  <a:cubicBezTo>
                    <a:pt x="63133" y="551562"/>
                    <a:pt x="51343" y="512033"/>
                    <a:pt x="60749" y="591981"/>
                  </a:cubicBezTo>
                  <a:cubicBezTo>
                    <a:pt x="61799" y="600903"/>
                    <a:pt x="61577" y="610609"/>
                    <a:pt x="66034" y="618409"/>
                  </a:cubicBezTo>
                  <a:cubicBezTo>
                    <a:pt x="72395" y="629541"/>
                    <a:pt x="93499" y="631406"/>
                    <a:pt x="103033" y="634266"/>
                  </a:cubicBezTo>
                  <a:cubicBezTo>
                    <a:pt x="167990" y="653754"/>
                    <a:pt x="104334" y="642810"/>
                    <a:pt x="214029" y="650122"/>
                  </a:cubicBezTo>
                  <a:cubicBezTo>
                    <a:pt x="219315" y="651884"/>
                    <a:pt x="225535" y="651927"/>
                    <a:pt x="229886" y="655408"/>
                  </a:cubicBezTo>
                  <a:cubicBezTo>
                    <a:pt x="254297" y="674936"/>
                    <a:pt x="243590" y="741505"/>
                    <a:pt x="245743" y="750548"/>
                  </a:cubicBezTo>
                  <a:cubicBezTo>
                    <a:pt x="248686" y="762907"/>
                    <a:pt x="259838" y="771690"/>
                    <a:pt x="266885" y="782261"/>
                  </a:cubicBezTo>
                  <a:cubicBezTo>
                    <a:pt x="270409" y="787547"/>
                    <a:pt x="275447" y="792092"/>
                    <a:pt x="277456" y="798118"/>
                  </a:cubicBezTo>
                  <a:cubicBezTo>
                    <a:pt x="279218" y="803403"/>
                    <a:pt x="278802" y="810035"/>
                    <a:pt x="282742" y="813974"/>
                  </a:cubicBezTo>
                  <a:cubicBezTo>
                    <a:pt x="291726" y="822958"/>
                    <a:pt x="303884" y="828069"/>
                    <a:pt x="314455" y="835116"/>
                  </a:cubicBezTo>
                  <a:lnTo>
                    <a:pt x="330312" y="845688"/>
                  </a:lnTo>
                  <a:cubicBezTo>
                    <a:pt x="334785" y="859107"/>
                    <a:pt x="343520" y="889952"/>
                    <a:pt x="356739" y="893257"/>
                  </a:cubicBezTo>
                  <a:lnTo>
                    <a:pt x="377881" y="898543"/>
                  </a:lnTo>
                  <a:cubicBezTo>
                    <a:pt x="435596" y="937018"/>
                    <a:pt x="346622" y="880272"/>
                    <a:pt x="414880" y="914400"/>
                  </a:cubicBezTo>
                  <a:cubicBezTo>
                    <a:pt x="478886" y="946402"/>
                    <a:pt x="403377" y="919373"/>
                    <a:pt x="451879" y="935542"/>
                  </a:cubicBezTo>
                  <a:cubicBezTo>
                    <a:pt x="455403" y="940828"/>
                    <a:pt x="457489" y="947431"/>
                    <a:pt x="462450" y="951399"/>
                  </a:cubicBezTo>
                  <a:cubicBezTo>
                    <a:pt x="466801" y="954879"/>
                    <a:pt x="473324" y="954192"/>
                    <a:pt x="478307" y="956684"/>
                  </a:cubicBezTo>
                  <a:cubicBezTo>
                    <a:pt x="480536" y="957798"/>
                    <a:pt x="481830" y="960208"/>
                    <a:pt x="483592" y="96197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46" name="45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1161990346"/>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412"/>
                                        </p:tgtEl>
                                        <p:attrNameLst>
                                          <p:attrName>style.visibility</p:attrName>
                                        </p:attrNameLst>
                                      </p:cBhvr>
                                      <p:to>
                                        <p:strVal val="visible"/>
                                      </p:to>
                                    </p:set>
                                    <p:anim calcmode="lin" valueType="num">
                                      <p:cBhvr additive="base">
                                        <p:cTn id="11" dur="500" fill="hold"/>
                                        <p:tgtEl>
                                          <p:spTgt spid="17412"/>
                                        </p:tgtEl>
                                        <p:attrNameLst>
                                          <p:attrName>ppt_x</p:attrName>
                                        </p:attrNameLst>
                                      </p:cBhvr>
                                      <p:tavLst>
                                        <p:tav tm="0">
                                          <p:val>
                                            <p:strVal val="#ppt_x"/>
                                          </p:val>
                                        </p:tav>
                                        <p:tav tm="100000">
                                          <p:val>
                                            <p:strVal val="#ppt_x"/>
                                          </p:val>
                                        </p:tav>
                                      </p:tavLst>
                                    </p:anim>
                                    <p:anim calcmode="lin" valueType="num">
                                      <p:cBhvr additive="base">
                                        <p:cTn id="12"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413"/>
                                        </p:tgtEl>
                                        <p:attrNameLst>
                                          <p:attrName>style.visibility</p:attrName>
                                        </p:attrNameLst>
                                      </p:cBhvr>
                                      <p:to>
                                        <p:strVal val="visible"/>
                                      </p:to>
                                    </p:set>
                                    <p:anim calcmode="lin" valueType="num">
                                      <p:cBhvr additive="base">
                                        <p:cTn id="21" dur="500" fill="hold"/>
                                        <p:tgtEl>
                                          <p:spTgt spid="17413"/>
                                        </p:tgtEl>
                                        <p:attrNameLst>
                                          <p:attrName>ppt_x</p:attrName>
                                        </p:attrNameLst>
                                      </p:cBhvr>
                                      <p:tavLst>
                                        <p:tav tm="0">
                                          <p:val>
                                            <p:strVal val="#ppt_x"/>
                                          </p:val>
                                        </p:tav>
                                        <p:tav tm="100000">
                                          <p:val>
                                            <p:strVal val="#ppt_x"/>
                                          </p:val>
                                        </p:tav>
                                      </p:tavLst>
                                    </p:anim>
                                    <p:anim calcmode="lin" valueType="num">
                                      <p:cBhvr additive="base">
                                        <p:cTn id="22" dur="500" fill="hold"/>
                                        <p:tgtEl>
                                          <p:spTgt spid="174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P spid="174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11 Imagen" descr="(P07)GUARAYOS.JPG"/>
          <p:cNvPicPr>
            <a:picLocks noChangeAspect="1"/>
          </p:cNvPicPr>
          <p:nvPr/>
        </p:nvPicPr>
        <p:blipFill>
          <a:blip r:embed="rId2" cstate="print">
            <a:grayscl/>
          </a:blip>
          <a:srcRect l="11401" t="13541" r="9792" b="29167"/>
          <a:stretch>
            <a:fillRect/>
          </a:stretch>
        </p:blipFill>
        <p:spPr bwMode="auto">
          <a:xfrm>
            <a:off x="857250" y="214313"/>
            <a:ext cx="7358063" cy="6643687"/>
          </a:xfrm>
          <a:prstGeom prst="rect">
            <a:avLst/>
          </a:prstGeom>
          <a:noFill/>
          <a:ln w="9525">
            <a:noFill/>
            <a:miter lim="800000"/>
            <a:headEnd/>
            <a:tailEnd/>
          </a:ln>
        </p:spPr>
      </p:pic>
      <p:sp>
        <p:nvSpPr>
          <p:cNvPr id="11" name="10 CuadroTexto"/>
          <p:cNvSpPr txBox="1"/>
          <p:nvPr/>
        </p:nvSpPr>
        <p:spPr>
          <a:xfrm>
            <a:off x="0" y="3175"/>
            <a:ext cx="9144000" cy="430213"/>
          </a:xfrm>
          <a:prstGeom prst="rect">
            <a:avLst/>
          </a:prstGeom>
          <a:solidFill>
            <a:srgbClr val="003300"/>
          </a:solidFill>
          <a:ln w="38100">
            <a:solidFill>
              <a:schemeClr val="tx1"/>
            </a:solidFill>
          </a:ln>
        </p:spPr>
        <p:txBody>
          <a:bodyPr>
            <a:spAutoFit/>
          </a:bodyPr>
          <a:lstStyle/>
          <a:p>
            <a:pPr algn="ctr" fontAlgn="auto">
              <a:spcBef>
                <a:spcPts val="0"/>
              </a:spcBef>
              <a:spcAft>
                <a:spcPts val="0"/>
              </a:spcAft>
              <a:defRPr/>
            </a:pPr>
            <a:r>
              <a:rPr lang="es-E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Provincia : Guarayos</a:t>
            </a:r>
          </a:p>
        </p:txBody>
      </p:sp>
      <p:sp>
        <p:nvSpPr>
          <p:cNvPr id="18436" name="12 CuadroTexto"/>
          <p:cNvSpPr txBox="1">
            <a:spLocks noChangeArrowheads="1"/>
          </p:cNvSpPr>
          <p:nvPr/>
        </p:nvSpPr>
        <p:spPr bwMode="auto">
          <a:xfrm>
            <a:off x="0" y="431800"/>
            <a:ext cx="3571875" cy="354013"/>
          </a:xfrm>
          <a:prstGeom prst="rect">
            <a:avLst/>
          </a:prstGeom>
          <a:solidFill>
            <a:srgbClr val="FFFF00"/>
          </a:solidFill>
          <a:ln w="38100">
            <a:solidFill>
              <a:schemeClr val="tx1"/>
            </a:solidFill>
            <a:miter lim="800000"/>
            <a:headEnd/>
            <a:tailEnd/>
          </a:ln>
        </p:spPr>
        <p:txBody>
          <a:bodyPr>
            <a:spAutoFit/>
          </a:bodyPr>
          <a:lstStyle/>
          <a:p>
            <a:r>
              <a:rPr lang="es-ES" sz="1700" b="1">
                <a:latin typeface="Calibri" pitchFamily="34" charset="0"/>
              </a:rPr>
              <a:t>Longitud Atendida (2005) : 201.5 km </a:t>
            </a:r>
          </a:p>
        </p:txBody>
      </p:sp>
      <p:sp>
        <p:nvSpPr>
          <p:cNvPr id="18437" name="13 CuadroTexto"/>
          <p:cNvSpPr txBox="1">
            <a:spLocks noChangeArrowheads="1"/>
          </p:cNvSpPr>
          <p:nvPr/>
        </p:nvSpPr>
        <p:spPr bwMode="auto">
          <a:xfrm>
            <a:off x="3571875" y="431800"/>
            <a:ext cx="3643313" cy="354013"/>
          </a:xfrm>
          <a:prstGeom prst="rect">
            <a:avLst/>
          </a:prstGeom>
          <a:solidFill>
            <a:srgbClr val="92D050"/>
          </a:solidFill>
          <a:ln w="38100">
            <a:solidFill>
              <a:schemeClr val="tx1"/>
            </a:solidFill>
            <a:miter lim="800000"/>
            <a:headEnd/>
            <a:tailEnd/>
          </a:ln>
        </p:spPr>
        <p:txBody>
          <a:bodyPr>
            <a:spAutoFit/>
          </a:bodyPr>
          <a:lstStyle/>
          <a:p>
            <a:r>
              <a:rPr lang="es-ES" sz="1700" b="1" dirty="0">
                <a:latin typeface="Calibri" pitchFamily="34" charset="0"/>
              </a:rPr>
              <a:t>Longitud Atendida </a:t>
            </a:r>
            <a:r>
              <a:rPr lang="es-ES" sz="1700" b="1" dirty="0" smtClean="0">
                <a:latin typeface="Calibri" pitchFamily="34" charset="0"/>
              </a:rPr>
              <a:t>actual: </a:t>
            </a:r>
            <a:r>
              <a:rPr lang="es-ES" sz="1700" b="1" dirty="0">
                <a:latin typeface="Calibri" pitchFamily="34" charset="0"/>
              </a:rPr>
              <a:t>436 km </a:t>
            </a:r>
          </a:p>
        </p:txBody>
      </p:sp>
      <p:sp>
        <p:nvSpPr>
          <p:cNvPr id="15" name="14 CuadroTexto"/>
          <p:cNvSpPr txBox="1">
            <a:spLocks noChangeArrowheads="1"/>
          </p:cNvSpPr>
          <p:nvPr/>
        </p:nvSpPr>
        <p:spPr bwMode="auto">
          <a:xfrm>
            <a:off x="7215188" y="431800"/>
            <a:ext cx="1928812" cy="354013"/>
          </a:xfrm>
          <a:prstGeom prst="rect">
            <a:avLst/>
          </a:prstGeom>
          <a:solidFill>
            <a:schemeClr val="bg1"/>
          </a:solidFill>
          <a:ln w="38100">
            <a:solidFill>
              <a:schemeClr val="tx1"/>
            </a:solidFill>
            <a:miter lim="800000"/>
            <a:headEnd/>
            <a:tailEnd/>
          </a:ln>
        </p:spPr>
        <p:txBody>
          <a:bodyPr>
            <a:spAutoFit/>
          </a:bodyPr>
          <a:lstStyle/>
          <a:p>
            <a:r>
              <a:rPr lang="es-ES" sz="1700" b="1">
                <a:latin typeface="Calibri" pitchFamily="34" charset="0"/>
              </a:rPr>
              <a:t>Incremento : 116% </a:t>
            </a:r>
          </a:p>
        </p:txBody>
      </p:sp>
      <p:cxnSp>
        <p:nvCxnSpPr>
          <p:cNvPr id="18" name="17 Conector recto"/>
          <p:cNvCxnSpPr/>
          <p:nvPr/>
        </p:nvCxnSpPr>
        <p:spPr>
          <a:xfrm rot="5400000">
            <a:off x="-3429000" y="3429000"/>
            <a:ext cx="6858000" cy="31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5400000">
            <a:off x="5715794" y="3428206"/>
            <a:ext cx="6858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10800000" flipH="1">
            <a:off x="0" y="3175"/>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rot="10800000" flipH="1">
            <a:off x="0" y="6858000"/>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53 Grupo"/>
          <p:cNvGrpSpPr>
            <a:grpSpLocks/>
          </p:cNvGrpSpPr>
          <p:nvPr/>
        </p:nvGrpSpPr>
        <p:grpSpPr bwMode="auto">
          <a:xfrm>
            <a:off x="2589213" y="985838"/>
            <a:ext cx="4573587" cy="5753100"/>
            <a:chOff x="2589213" y="985838"/>
            <a:chExt cx="4573587" cy="5753100"/>
          </a:xfrm>
        </p:grpSpPr>
        <p:grpSp>
          <p:nvGrpSpPr>
            <p:cNvPr id="34850" name="29 Grupo"/>
            <p:cNvGrpSpPr>
              <a:grpSpLocks/>
            </p:cNvGrpSpPr>
            <p:nvPr/>
          </p:nvGrpSpPr>
          <p:grpSpPr bwMode="auto">
            <a:xfrm>
              <a:off x="2589213" y="985838"/>
              <a:ext cx="4210050" cy="5753100"/>
              <a:chOff x="2589213" y="985838"/>
              <a:chExt cx="4210050" cy="5753100"/>
            </a:xfrm>
          </p:grpSpPr>
          <p:sp>
            <p:nvSpPr>
              <p:cNvPr id="12" name="11 Forma libre"/>
              <p:cNvSpPr/>
              <p:nvPr/>
            </p:nvSpPr>
            <p:spPr>
              <a:xfrm>
                <a:off x="5194300" y="1739900"/>
                <a:ext cx="782638" cy="1597025"/>
              </a:xfrm>
              <a:custGeom>
                <a:avLst/>
                <a:gdLst>
                  <a:gd name="connsiteX0" fmla="*/ 773576 w 782605"/>
                  <a:gd name="connsiteY0" fmla="*/ 11285 h 1596641"/>
                  <a:gd name="connsiteX1" fmla="*/ 749825 w 782605"/>
                  <a:gd name="connsiteY1" fmla="*/ 40974 h 1596641"/>
                  <a:gd name="connsiteX2" fmla="*/ 732012 w 782605"/>
                  <a:gd name="connsiteY2" fmla="*/ 52849 h 1596641"/>
                  <a:gd name="connsiteX3" fmla="*/ 714199 w 782605"/>
                  <a:gd name="connsiteY3" fmla="*/ 88475 h 1596641"/>
                  <a:gd name="connsiteX4" fmla="*/ 696386 w 782605"/>
                  <a:gd name="connsiteY4" fmla="*/ 124101 h 1596641"/>
                  <a:gd name="connsiteX5" fmla="*/ 690448 w 782605"/>
                  <a:gd name="connsiteY5" fmla="*/ 183478 h 1596641"/>
                  <a:gd name="connsiteX6" fmla="*/ 678573 w 782605"/>
                  <a:gd name="connsiteY6" fmla="*/ 201291 h 1596641"/>
                  <a:gd name="connsiteX7" fmla="*/ 672635 w 782605"/>
                  <a:gd name="connsiteY7" fmla="*/ 219104 h 1596641"/>
                  <a:gd name="connsiteX8" fmla="*/ 672635 w 782605"/>
                  <a:gd name="connsiteY8" fmla="*/ 260667 h 1596641"/>
                  <a:gd name="connsiteX9" fmla="*/ 637009 w 782605"/>
                  <a:gd name="connsiteY9" fmla="*/ 272543 h 1596641"/>
                  <a:gd name="connsiteX10" fmla="*/ 625134 w 782605"/>
                  <a:gd name="connsiteY10" fmla="*/ 290356 h 1596641"/>
                  <a:gd name="connsiteX11" fmla="*/ 613259 w 782605"/>
                  <a:gd name="connsiteY11" fmla="*/ 325981 h 1596641"/>
                  <a:gd name="connsiteX12" fmla="*/ 583570 w 782605"/>
                  <a:gd name="connsiteY12" fmla="*/ 355670 h 1596641"/>
                  <a:gd name="connsiteX13" fmla="*/ 577633 w 782605"/>
                  <a:gd name="connsiteY13" fmla="*/ 373483 h 1596641"/>
                  <a:gd name="connsiteX14" fmla="*/ 542007 w 782605"/>
                  <a:gd name="connsiteY14" fmla="*/ 391296 h 1596641"/>
                  <a:gd name="connsiteX15" fmla="*/ 506381 w 782605"/>
                  <a:gd name="connsiteY15" fmla="*/ 415046 h 1596641"/>
                  <a:gd name="connsiteX16" fmla="*/ 470755 w 782605"/>
                  <a:gd name="connsiteY16" fmla="*/ 462548 h 1596641"/>
                  <a:gd name="connsiteX17" fmla="*/ 447004 w 782605"/>
                  <a:gd name="connsiteY17" fmla="*/ 492236 h 1596641"/>
                  <a:gd name="connsiteX18" fmla="*/ 429191 w 782605"/>
                  <a:gd name="connsiteY18" fmla="*/ 498174 h 1596641"/>
                  <a:gd name="connsiteX19" fmla="*/ 363877 w 782605"/>
                  <a:gd name="connsiteY19" fmla="*/ 527862 h 1596641"/>
                  <a:gd name="connsiteX20" fmla="*/ 310438 w 782605"/>
                  <a:gd name="connsiteY20" fmla="*/ 557550 h 1596641"/>
                  <a:gd name="connsiteX21" fmla="*/ 280750 w 782605"/>
                  <a:gd name="connsiteY21" fmla="*/ 575363 h 1596641"/>
                  <a:gd name="connsiteX22" fmla="*/ 268874 w 782605"/>
                  <a:gd name="connsiteY22" fmla="*/ 587239 h 1596641"/>
                  <a:gd name="connsiteX23" fmla="*/ 245124 w 782605"/>
                  <a:gd name="connsiteY23" fmla="*/ 593176 h 1596641"/>
                  <a:gd name="connsiteX24" fmla="*/ 185747 w 782605"/>
                  <a:gd name="connsiteY24" fmla="*/ 610989 h 1596641"/>
                  <a:gd name="connsiteX25" fmla="*/ 173872 w 782605"/>
                  <a:gd name="connsiteY25" fmla="*/ 628802 h 1596641"/>
                  <a:gd name="connsiteX26" fmla="*/ 120433 w 782605"/>
                  <a:gd name="connsiteY26" fmla="*/ 652553 h 1596641"/>
                  <a:gd name="connsiteX27" fmla="*/ 126370 w 782605"/>
                  <a:gd name="connsiteY27" fmla="*/ 783181 h 1596641"/>
                  <a:gd name="connsiteX28" fmla="*/ 132308 w 782605"/>
                  <a:gd name="connsiteY28" fmla="*/ 800994 h 1596641"/>
                  <a:gd name="connsiteX29" fmla="*/ 126370 w 782605"/>
                  <a:gd name="connsiteY29" fmla="*/ 872246 h 1596641"/>
                  <a:gd name="connsiteX30" fmla="*/ 114495 w 782605"/>
                  <a:gd name="connsiteY30" fmla="*/ 907872 h 1596641"/>
                  <a:gd name="connsiteX31" fmla="*/ 96682 w 782605"/>
                  <a:gd name="connsiteY31" fmla="*/ 955374 h 1596641"/>
                  <a:gd name="connsiteX32" fmla="*/ 102620 w 782605"/>
                  <a:gd name="connsiteY32" fmla="*/ 1157254 h 1596641"/>
                  <a:gd name="connsiteX33" fmla="*/ 132308 w 782605"/>
                  <a:gd name="connsiteY33" fmla="*/ 1163192 h 1596641"/>
                  <a:gd name="connsiteX34" fmla="*/ 138246 w 782605"/>
                  <a:gd name="connsiteY34" fmla="*/ 1186943 h 1596641"/>
                  <a:gd name="connsiteX35" fmla="*/ 144183 w 782605"/>
                  <a:gd name="connsiteY35" fmla="*/ 1204756 h 1596641"/>
                  <a:gd name="connsiteX36" fmla="*/ 138246 w 782605"/>
                  <a:gd name="connsiteY36" fmla="*/ 1258194 h 1596641"/>
                  <a:gd name="connsiteX37" fmla="*/ 132308 w 782605"/>
                  <a:gd name="connsiteY37" fmla="*/ 1293820 h 1596641"/>
                  <a:gd name="connsiteX38" fmla="*/ 108557 w 782605"/>
                  <a:gd name="connsiteY38" fmla="*/ 1317571 h 1596641"/>
                  <a:gd name="connsiteX39" fmla="*/ 84807 w 782605"/>
                  <a:gd name="connsiteY39" fmla="*/ 1353197 h 1596641"/>
                  <a:gd name="connsiteX40" fmla="*/ 72931 w 782605"/>
                  <a:gd name="connsiteY40" fmla="*/ 1371010 h 1596641"/>
                  <a:gd name="connsiteX41" fmla="*/ 66994 w 782605"/>
                  <a:gd name="connsiteY41" fmla="*/ 1388823 h 1596641"/>
                  <a:gd name="connsiteX42" fmla="*/ 49181 w 782605"/>
                  <a:gd name="connsiteY42" fmla="*/ 1400698 h 1596641"/>
                  <a:gd name="connsiteX43" fmla="*/ 25430 w 782605"/>
                  <a:gd name="connsiteY43" fmla="*/ 1448200 h 1596641"/>
                  <a:gd name="connsiteX44" fmla="*/ 19493 w 782605"/>
                  <a:gd name="connsiteY44" fmla="*/ 1466013 h 1596641"/>
                  <a:gd name="connsiteX45" fmla="*/ 1680 w 782605"/>
                  <a:gd name="connsiteY45" fmla="*/ 1495701 h 1596641"/>
                  <a:gd name="connsiteX46" fmla="*/ 1680 w 782605"/>
                  <a:gd name="connsiteY46" fmla="*/ 1596641 h 159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82605" h="1596641">
                    <a:moveTo>
                      <a:pt x="773576" y="11285"/>
                    </a:moveTo>
                    <a:cubicBezTo>
                      <a:pt x="722523" y="45322"/>
                      <a:pt x="782605" y="0"/>
                      <a:pt x="749825" y="40974"/>
                    </a:cubicBezTo>
                    <a:cubicBezTo>
                      <a:pt x="745367" y="46546"/>
                      <a:pt x="737950" y="48891"/>
                      <a:pt x="732012" y="52849"/>
                    </a:cubicBezTo>
                    <a:cubicBezTo>
                      <a:pt x="717087" y="97623"/>
                      <a:pt x="737220" y="42433"/>
                      <a:pt x="714199" y="88475"/>
                    </a:cubicBezTo>
                    <a:cubicBezTo>
                      <a:pt x="689616" y="137641"/>
                      <a:pt x="730418" y="73052"/>
                      <a:pt x="696386" y="124101"/>
                    </a:cubicBezTo>
                    <a:cubicBezTo>
                      <a:pt x="694407" y="143893"/>
                      <a:pt x="694921" y="164096"/>
                      <a:pt x="690448" y="183478"/>
                    </a:cubicBezTo>
                    <a:cubicBezTo>
                      <a:pt x="688843" y="190431"/>
                      <a:pt x="681764" y="194908"/>
                      <a:pt x="678573" y="201291"/>
                    </a:cubicBezTo>
                    <a:cubicBezTo>
                      <a:pt x="675774" y="206889"/>
                      <a:pt x="674614" y="213166"/>
                      <a:pt x="672635" y="219104"/>
                    </a:cubicBezTo>
                    <a:cubicBezTo>
                      <a:pt x="674706" y="227388"/>
                      <a:pt x="685284" y="251632"/>
                      <a:pt x="672635" y="260667"/>
                    </a:cubicBezTo>
                    <a:cubicBezTo>
                      <a:pt x="662449" y="267943"/>
                      <a:pt x="637009" y="272543"/>
                      <a:pt x="637009" y="272543"/>
                    </a:cubicBezTo>
                    <a:cubicBezTo>
                      <a:pt x="633051" y="278481"/>
                      <a:pt x="628032" y="283835"/>
                      <a:pt x="625134" y="290356"/>
                    </a:cubicBezTo>
                    <a:cubicBezTo>
                      <a:pt x="620050" y="301795"/>
                      <a:pt x="622110" y="317130"/>
                      <a:pt x="613259" y="325981"/>
                    </a:cubicBezTo>
                    <a:lnTo>
                      <a:pt x="583570" y="355670"/>
                    </a:lnTo>
                    <a:cubicBezTo>
                      <a:pt x="581591" y="361608"/>
                      <a:pt x="581543" y="368596"/>
                      <a:pt x="577633" y="373483"/>
                    </a:cubicBezTo>
                    <a:cubicBezTo>
                      <a:pt x="564983" y="389296"/>
                      <a:pt x="557494" y="382692"/>
                      <a:pt x="542007" y="391296"/>
                    </a:cubicBezTo>
                    <a:cubicBezTo>
                      <a:pt x="529531" y="398227"/>
                      <a:pt x="506381" y="415046"/>
                      <a:pt x="506381" y="415046"/>
                    </a:cubicBezTo>
                    <a:cubicBezTo>
                      <a:pt x="490931" y="461394"/>
                      <a:pt x="516242" y="394316"/>
                      <a:pt x="470755" y="462548"/>
                    </a:cubicBezTo>
                    <a:cubicBezTo>
                      <a:pt x="465360" y="470641"/>
                      <a:pt x="456407" y="486594"/>
                      <a:pt x="447004" y="492236"/>
                    </a:cubicBezTo>
                    <a:cubicBezTo>
                      <a:pt x="441637" y="495456"/>
                      <a:pt x="434662" y="495134"/>
                      <a:pt x="429191" y="498174"/>
                    </a:cubicBezTo>
                    <a:cubicBezTo>
                      <a:pt x="371411" y="530273"/>
                      <a:pt x="417287" y="517179"/>
                      <a:pt x="363877" y="527862"/>
                    </a:cubicBezTo>
                    <a:cubicBezTo>
                      <a:pt x="323043" y="555085"/>
                      <a:pt x="341791" y="547100"/>
                      <a:pt x="310438" y="557550"/>
                    </a:cubicBezTo>
                    <a:cubicBezTo>
                      <a:pt x="280351" y="587640"/>
                      <a:pt x="319288" y="552241"/>
                      <a:pt x="280750" y="575363"/>
                    </a:cubicBezTo>
                    <a:cubicBezTo>
                      <a:pt x="275949" y="578243"/>
                      <a:pt x="273881" y="584735"/>
                      <a:pt x="268874" y="587239"/>
                    </a:cubicBezTo>
                    <a:cubicBezTo>
                      <a:pt x="261575" y="590888"/>
                      <a:pt x="252940" y="590831"/>
                      <a:pt x="245124" y="593176"/>
                    </a:cubicBezTo>
                    <a:cubicBezTo>
                      <a:pt x="172851" y="614858"/>
                      <a:pt x="240486" y="597306"/>
                      <a:pt x="185747" y="610989"/>
                    </a:cubicBezTo>
                    <a:cubicBezTo>
                      <a:pt x="181789" y="616927"/>
                      <a:pt x="180642" y="626545"/>
                      <a:pt x="173872" y="628802"/>
                    </a:cubicBezTo>
                    <a:cubicBezTo>
                      <a:pt x="112860" y="649140"/>
                      <a:pt x="106759" y="611535"/>
                      <a:pt x="120433" y="652553"/>
                    </a:cubicBezTo>
                    <a:cubicBezTo>
                      <a:pt x="122412" y="696096"/>
                      <a:pt x="122894" y="739732"/>
                      <a:pt x="126370" y="783181"/>
                    </a:cubicBezTo>
                    <a:cubicBezTo>
                      <a:pt x="126869" y="789420"/>
                      <a:pt x="132308" y="794735"/>
                      <a:pt x="132308" y="800994"/>
                    </a:cubicBezTo>
                    <a:cubicBezTo>
                      <a:pt x="132308" y="824827"/>
                      <a:pt x="130288" y="848737"/>
                      <a:pt x="126370" y="872246"/>
                    </a:cubicBezTo>
                    <a:cubicBezTo>
                      <a:pt x="124312" y="884593"/>
                      <a:pt x="116950" y="895597"/>
                      <a:pt x="114495" y="907872"/>
                    </a:cubicBezTo>
                    <a:cubicBezTo>
                      <a:pt x="107157" y="944559"/>
                      <a:pt x="114155" y="929164"/>
                      <a:pt x="96682" y="955374"/>
                    </a:cubicBezTo>
                    <a:cubicBezTo>
                      <a:pt x="98661" y="1022667"/>
                      <a:pt x="91245" y="1090900"/>
                      <a:pt x="102620" y="1157254"/>
                    </a:cubicBezTo>
                    <a:cubicBezTo>
                      <a:pt x="104325" y="1167201"/>
                      <a:pt x="124555" y="1156731"/>
                      <a:pt x="132308" y="1163192"/>
                    </a:cubicBezTo>
                    <a:cubicBezTo>
                      <a:pt x="138577" y="1168416"/>
                      <a:pt x="136004" y="1179096"/>
                      <a:pt x="138246" y="1186943"/>
                    </a:cubicBezTo>
                    <a:cubicBezTo>
                      <a:pt x="139965" y="1192961"/>
                      <a:pt x="142204" y="1198818"/>
                      <a:pt x="144183" y="1204756"/>
                    </a:cubicBezTo>
                    <a:cubicBezTo>
                      <a:pt x="142204" y="1222569"/>
                      <a:pt x="140615" y="1240429"/>
                      <a:pt x="138246" y="1258194"/>
                    </a:cubicBezTo>
                    <a:cubicBezTo>
                      <a:pt x="136655" y="1270128"/>
                      <a:pt x="137692" y="1283052"/>
                      <a:pt x="132308" y="1293820"/>
                    </a:cubicBezTo>
                    <a:cubicBezTo>
                      <a:pt x="127301" y="1303834"/>
                      <a:pt x="114767" y="1308255"/>
                      <a:pt x="108557" y="1317571"/>
                    </a:cubicBezTo>
                    <a:lnTo>
                      <a:pt x="84807" y="1353197"/>
                    </a:lnTo>
                    <a:lnTo>
                      <a:pt x="72931" y="1371010"/>
                    </a:lnTo>
                    <a:cubicBezTo>
                      <a:pt x="70952" y="1376948"/>
                      <a:pt x="70904" y="1383936"/>
                      <a:pt x="66994" y="1388823"/>
                    </a:cubicBezTo>
                    <a:cubicBezTo>
                      <a:pt x="62536" y="1394395"/>
                      <a:pt x="52963" y="1394647"/>
                      <a:pt x="49181" y="1400698"/>
                    </a:cubicBezTo>
                    <a:cubicBezTo>
                      <a:pt x="3695" y="1473476"/>
                      <a:pt x="60398" y="1413232"/>
                      <a:pt x="25430" y="1448200"/>
                    </a:cubicBezTo>
                    <a:cubicBezTo>
                      <a:pt x="23451" y="1454138"/>
                      <a:pt x="22713" y="1460646"/>
                      <a:pt x="19493" y="1466013"/>
                    </a:cubicBezTo>
                    <a:cubicBezTo>
                      <a:pt x="8991" y="1483517"/>
                      <a:pt x="2903" y="1471232"/>
                      <a:pt x="1680" y="1495701"/>
                    </a:cubicBezTo>
                    <a:cubicBezTo>
                      <a:pt x="0" y="1529306"/>
                      <a:pt x="1680" y="1562994"/>
                      <a:pt x="1680" y="1596641"/>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3" name="12 Forma libre"/>
              <p:cNvSpPr/>
              <p:nvPr/>
            </p:nvSpPr>
            <p:spPr>
              <a:xfrm>
                <a:off x="4957763" y="1609725"/>
                <a:ext cx="369887" cy="754063"/>
              </a:xfrm>
              <a:custGeom>
                <a:avLst/>
                <a:gdLst>
                  <a:gd name="connsiteX0" fmla="*/ 0 w 369020"/>
                  <a:gd name="connsiteY0" fmla="*/ 0 h 754084"/>
                  <a:gd name="connsiteX1" fmla="*/ 17813 w 369020"/>
                  <a:gd name="connsiteY1" fmla="*/ 5938 h 754084"/>
                  <a:gd name="connsiteX2" fmla="*/ 23751 w 369020"/>
                  <a:gd name="connsiteY2" fmla="*/ 23751 h 754084"/>
                  <a:gd name="connsiteX3" fmla="*/ 35626 w 369020"/>
                  <a:gd name="connsiteY3" fmla="*/ 41564 h 754084"/>
                  <a:gd name="connsiteX4" fmla="*/ 41564 w 369020"/>
                  <a:gd name="connsiteY4" fmla="*/ 59377 h 754084"/>
                  <a:gd name="connsiteX5" fmla="*/ 71252 w 369020"/>
                  <a:gd name="connsiteY5" fmla="*/ 65315 h 754084"/>
                  <a:gd name="connsiteX6" fmla="*/ 95003 w 369020"/>
                  <a:gd name="connsiteY6" fmla="*/ 148442 h 754084"/>
                  <a:gd name="connsiteX7" fmla="*/ 106878 w 369020"/>
                  <a:gd name="connsiteY7" fmla="*/ 207819 h 754084"/>
                  <a:gd name="connsiteX8" fmla="*/ 124691 w 369020"/>
                  <a:gd name="connsiteY8" fmla="*/ 243445 h 754084"/>
                  <a:gd name="connsiteX9" fmla="*/ 130629 w 369020"/>
                  <a:gd name="connsiteY9" fmla="*/ 285008 h 754084"/>
                  <a:gd name="connsiteX10" fmla="*/ 136566 w 369020"/>
                  <a:gd name="connsiteY10" fmla="*/ 302821 h 754084"/>
                  <a:gd name="connsiteX11" fmla="*/ 142504 w 369020"/>
                  <a:gd name="connsiteY11" fmla="*/ 427512 h 754084"/>
                  <a:gd name="connsiteX12" fmla="*/ 148442 w 369020"/>
                  <a:gd name="connsiteY12" fmla="*/ 445325 h 754084"/>
                  <a:gd name="connsiteX13" fmla="*/ 166255 w 369020"/>
                  <a:gd name="connsiteY13" fmla="*/ 457200 h 754084"/>
                  <a:gd name="connsiteX14" fmla="*/ 178130 w 369020"/>
                  <a:gd name="connsiteY14" fmla="*/ 504702 h 754084"/>
                  <a:gd name="connsiteX15" fmla="*/ 201881 w 369020"/>
                  <a:gd name="connsiteY15" fmla="*/ 534390 h 754084"/>
                  <a:gd name="connsiteX16" fmla="*/ 213756 w 369020"/>
                  <a:gd name="connsiteY16" fmla="*/ 552203 h 754084"/>
                  <a:gd name="connsiteX17" fmla="*/ 231569 w 369020"/>
                  <a:gd name="connsiteY17" fmla="*/ 564078 h 754084"/>
                  <a:gd name="connsiteX18" fmla="*/ 237507 w 369020"/>
                  <a:gd name="connsiteY18" fmla="*/ 581891 h 754084"/>
                  <a:gd name="connsiteX19" fmla="*/ 249382 w 369020"/>
                  <a:gd name="connsiteY19" fmla="*/ 599704 h 754084"/>
                  <a:gd name="connsiteX20" fmla="*/ 273133 w 369020"/>
                  <a:gd name="connsiteY20" fmla="*/ 653143 h 754084"/>
                  <a:gd name="connsiteX21" fmla="*/ 285008 w 369020"/>
                  <a:gd name="connsiteY21" fmla="*/ 665019 h 754084"/>
                  <a:gd name="connsiteX22" fmla="*/ 302821 w 369020"/>
                  <a:gd name="connsiteY22" fmla="*/ 676894 h 754084"/>
                  <a:gd name="connsiteX23" fmla="*/ 332509 w 369020"/>
                  <a:gd name="connsiteY23" fmla="*/ 700645 h 754084"/>
                  <a:gd name="connsiteX24" fmla="*/ 344384 w 369020"/>
                  <a:gd name="connsiteY24" fmla="*/ 718458 h 754084"/>
                  <a:gd name="connsiteX25" fmla="*/ 368135 w 369020"/>
                  <a:gd name="connsiteY25" fmla="*/ 748146 h 754084"/>
                  <a:gd name="connsiteX26" fmla="*/ 368135 w 369020"/>
                  <a:gd name="connsiteY26" fmla="*/ 754084 h 75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9020" h="754084">
                    <a:moveTo>
                      <a:pt x="0" y="0"/>
                    </a:moveTo>
                    <a:cubicBezTo>
                      <a:pt x="5938" y="1979"/>
                      <a:pt x="13387" y="1512"/>
                      <a:pt x="17813" y="5938"/>
                    </a:cubicBezTo>
                    <a:cubicBezTo>
                      <a:pt x="22239" y="10364"/>
                      <a:pt x="20952" y="18153"/>
                      <a:pt x="23751" y="23751"/>
                    </a:cubicBezTo>
                    <a:cubicBezTo>
                      <a:pt x="26942" y="30134"/>
                      <a:pt x="32435" y="35181"/>
                      <a:pt x="35626" y="41564"/>
                    </a:cubicBezTo>
                    <a:cubicBezTo>
                      <a:pt x="38425" y="47162"/>
                      <a:pt x="36356" y="55905"/>
                      <a:pt x="41564" y="59377"/>
                    </a:cubicBezTo>
                    <a:cubicBezTo>
                      <a:pt x="49961" y="64975"/>
                      <a:pt x="61356" y="63336"/>
                      <a:pt x="71252" y="65315"/>
                    </a:cubicBezTo>
                    <a:cubicBezTo>
                      <a:pt x="109449" y="90779"/>
                      <a:pt x="86625" y="68847"/>
                      <a:pt x="95003" y="148442"/>
                    </a:cubicBezTo>
                    <a:cubicBezTo>
                      <a:pt x="96462" y="162306"/>
                      <a:pt x="98912" y="191888"/>
                      <a:pt x="106878" y="207819"/>
                    </a:cubicBezTo>
                    <a:cubicBezTo>
                      <a:pt x="129899" y="253861"/>
                      <a:pt x="109766" y="198671"/>
                      <a:pt x="124691" y="243445"/>
                    </a:cubicBezTo>
                    <a:cubicBezTo>
                      <a:pt x="126670" y="257299"/>
                      <a:pt x="127884" y="271285"/>
                      <a:pt x="130629" y="285008"/>
                    </a:cubicBezTo>
                    <a:cubicBezTo>
                      <a:pt x="131856" y="291145"/>
                      <a:pt x="136046" y="296584"/>
                      <a:pt x="136566" y="302821"/>
                    </a:cubicBezTo>
                    <a:cubicBezTo>
                      <a:pt x="140021" y="344288"/>
                      <a:pt x="139048" y="386045"/>
                      <a:pt x="142504" y="427512"/>
                    </a:cubicBezTo>
                    <a:cubicBezTo>
                      <a:pt x="143024" y="433749"/>
                      <a:pt x="144532" y="440438"/>
                      <a:pt x="148442" y="445325"/>
                    </a:cubicBezTo>
                    <a:cubicBezTo>
                      <a:pt x="152900" y="450897"/>
                      <a:pt x="160317" y="453242"/>
                      <a:pt x="166255" y="457200"/>
                    </a:cubicBezTo>
                    <a:cubicBezTo>
                      <a:pt x="170213" y="473034"/>
                      <a:pt x="169077" y="491122"/>
                      <a:pt x="178130" y="504702"/>
                    </a:cubicBezTo>
                    <a:cubicBezTo>
                      <a:pt x="214680" y="559528"/>
                      <a:pt x="168038" y="492087"/>
                      <a:pt x="201881" y="534390"/>
                    </a:cubicBezTo>
                    <a:cubicBezTo>
                      <a:pt x="206339" y="539962"/>
                      <a:pt x="208710" y="547157"/>
                      <a:pt x="213756" y="552203"/>
                    </a:cubicBezTo>
                    <a:cubicBezTo>
                      <a:pt x="218802" y="557249"/>
                      <a:pt x="225631" y="560120"/>
                      <a:pt x="231569" y="564078"/>
                    </a:cubicBezTo>
                    <a:cubicBezTo>
                      <a:pt x="233548" y="570016"/>
                      <a:pt x="234708" y="576293"/>
                      <a:pt x="237507" y="581891"/>
                    </a:cubicBezTo>
                    <a:cubicBezTo>
                      <a:pt x="240698" y="588274"/>
                      <a:pt x="247504" y="592819"/>
                      <a:pt x="249382" y="599704"/>
                    </a:cubicBezTo>
                    <a:cubicBezTo>
                      <a:pt x="264824" y="656325"/>
                      <a:pt x="236758" y="641019"/>
                      <a:pt x="273133" y="653143"/>
                    </a:cubicBezTo>
                    <a:cubicBezTo>
                      <a:pt x="277091" y="657102"/>
                      <a:pt x="280637" y="661522"/>
                      <a:pt x="285008" y="665019"/>
                    </a:cubicBezTo>
                    <a:cubicBezTo>
                      <a:pt x="290580" y="669477"/>
                      <a:pt x="297775" y="671848"/>
                      <a:pt x="302821" y="676894"/>
                    </a:cubicBezTo>
                    <a:cubicBezTo>
                      <a:pt x="329679" y="703752"/>
                      <a:pt x="297830" y="689085"/>
                      <a:pt x="332509" y="700645"/>
                    </a:cubicBezTo>
                    <a:cubicBezTo>
                      <a:pt x="336467" y="706583"/>
                      <a:pt x="339926" y="712886"/>
                      <a:pt x="344384" y="718458"/>
                    </a:cubicBezTo>
                    <a:cubicBezTo>
                      <a:pt x="359113" y="736869"/>
                      <a:pt x="355950" y="723775"/>
                      <a:pt x="368135" y="748146"/>
                    </a:cubicBezTo>
                    <a:cubicBezTo>
                      <a:pt x="369020" y="749916"/>
                      <a:pt x="368135" y="752105"/>
                      <a:pt x="368135" y="75408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4" name="13 Forma libre"/>
              <p:cNvSpPr/>
              <p:nvPr/>
            </p:nvSpPr>
            <p:spPr>
              <a:xfrm>
                <a:off x="5967413" y="985838"/>
                <a:ext cx="481012" cy="777875"/>
              </a:xfrm>
              <a:custGeom>
                <a:avLst/>
                <a:gdLst>
                  <a:gd name="connsiteX0" fmla="*/ 481576 w 481576"/>
                  <a:gd name="connsiteY0" fmla="*/ 0 h 777834"/>
                  <a:gd name="connsiteX1" fmla="*/ 475639 w 481576"/>
                  <a:gd name="connsiteY1" fmla="*/ 59377 h 777834"/>
                  <a:gd name="connsiteX2" fmla="*/ 463763 w 481576"/>
                  <a:gd name="connsiteY2" fmla="*/ 71252 h 777834"/>
                  <a:gd name="connsiteX3" fmla="*/ 451888 w 481576"/>
                  <a:gd name="connsiteY3" fmla="*/ 106878 h 777834"/>
                  <a:gd name="connsiteX4" fmla="*/ 445950 w 481576"/>
                  <a:gd name="connsiteY4" fmla="*/ 130629 h 777834"/>
                  <a:gd name="connsiteX5" fmla="*/ 410324 w 481576"/>
                  <a:gd name="connsiteY5" fmla="*/ 166254 h 777834"/>
                  <a:gd name="connsiteX6" fmla="*/ 404387 w 481576"/>
                  <a:gd name="connsiteY6" fmla="*/ 184067 h 777834"/>
                  <a:gd name="connsiteX7" fmla="*/ 356885 w 481576"/>
                  <a:gd name="connsiteY7" fmla="*/ 219693 h 777834"/>
                  <a:gd name="connsiteX8" fmla="*/ 327197 w 481576"/>
                  <a:gd name="connsiteY8" fmla="*/ 243444 h 777834"/>
                  <a:gd name="connsiteX9" fmla="*/ 315322 w 481576"/>
                  <a:gd name="connsiteY9" fmla="*/ 403761 h 777834"/>
                  <a:gd name="connsiteX10" fmla="*/ 303446 w 481576"/>
                  <a:gd name="connsiteY10" fmla="*/ 415636 h 777834"/>
                  <a:gd name="connsiteX11" fmla="*/ 285633 w 481576"/>
                  <a:gd name="connsiteY11" fmla="*/ 421574 h 777834"/>
                  <a:gd name="connsiteX12" fmla="*/ 267820 w 481576"/>
                  <a:gd name="connsiteY12" fmla="*/ 433449 h 777834"/>
                  <a:gd name="connsiteX13" fmla="*/ 250007 w 481576"/>
                  <a:gd name="connsiteY13" fmla="*/ 486888 h 777834"/>
                  <a:gd name="connsiteX14" fmla="*/ 232194 w 481576"/>
                  <a:gd name="connsiteY14" fmla="*/ 516577 h 777834"/>
                  <a:gd name="connsiteX15" fmla="*/ 214381 w 481576"/>
                  <a:gd name="connsiteY15" fmla="*/ 522514 h 777834"/>
                  <a:gd name="connsiteX16" fmla="*/ 202506 w 481576"/>
                  <a:gd name="connsiteY16" fmla="*/ 534390 h 777834"/>
                  <a:gd name="connsiteX17" fmla="*/ 196569 w 481576"/>
                  <a:gd name="connsiteY17" fmla="*/ 552203 h 777834"/>
                  <a:gd name="connsiteX18" fmla="*/ 178756 w 481576"/>
                  <a:gd name="connsiteY18" fmla="*/ 558140 h 777834"/>
                  <a:gd name="connsiteX19" fmla="*/ 166880 w 481576"/>
                  <a:gd name="connsiteY19" fmla="*/ 593766 h 777834"/>
                  <a:gd name="connsiteX20" fmla="*/ 160943 w 481576"/>
                  <a:gd name="connsiteY20" fmla="*/ 611579 h 777834"/>
                  <a:gd name="connsiteX21" fmla="*/ 155005 w 481576"/>
                  <a:gd name="connsiteY21" fmla="*/ 653143 h 777834"/>
                  <a:gd name="connsiteX22" fmla="*/ 119379 w 481576"/>
                  <a:gd name="connsiteY22" fmla="*/ 665018 h 777834"/>
                  <a:gd name="connsiteX23" fmla="*/ 101566 w 481576"/>
                  <a:gd name="connsiteY23" fmla="*/ 676893 h 777834"/>
                  <a:gd name="connsiteX24" fmla="*/ 65940 w 481576"/>
                  <a:gd name="connsiteY24" fmla="*/ 694706 h 777834"/>
                  <a:gd name="connsiteX25" fmla="*/ 54065 w 481576"/>
                  <a:gd name="connsiteY25" fmla="*/ 706582 h 777834"/>
                  <a:gd name="connsiteX26" fmla="*/ 18439 w 481576"/>
                  <a:gd name="connsiteY26" fmla="*/ 718457 h 777834"/>
                  <a:gd name="connsiteX27" fmla="*/ 6563 w 481576"/>
                  <a:gd name="connsiteY27" fmla="*/ 754083 h 777834"/>
                  <a:gd name="connsiteX28" fmla="*/ 626 w 481576"/>
                  <a:gd name="connsiteY28" fmla="*/ 777834 h 77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1576" h="777834">
                    <a:moveTo>
                      <a:pt x="481576" y="0"/>
                    </a:moveTo>
                    <a:cubicBezTo>
                      <a:pt x="479597" y="19792"/>
                      <a:pt x="480463" y="40080"/>
                      <a:pt x="475639" y="59377"/>
                    </a:cubicBezTo>
                    <a:cubicBezTo>
                      <a:pt x="474281" y="64808"/>
                      <a:pt x="466267" y="66245"/>
                      <a:pt x="463763" y="71252"/>
                    </a:cubicBezTo>
                    <a:cubicBezTo>
                      <a:pt x="458165" y="82448"/>
                      <a:pt x="454924" y="94734"/>
                      <a:pt x="451888" y="106878"/>
                    </a:cubicBezTo>
                    <a:cubicBezTo>
                      <a:pt x="449909" y="114795"/>
                      <a:pt x="450630" y="123944"/>
                      <a:pt x="445950" y="130629"/>
                    </a:cubicBezTo>
                    <a:cubicBezTo>
                      <a:pt x="436319" y="144387"/>
                      <a:pt x="410324" y="166254"/>
                      <a:pt x="410324" y="166254"/>
                    </a:cubicBezTo>
                    <a:cubicBezTo>
                      <a:pt x="408345" y="172192"/>
                      <a:pt x="407607" y="178700"/>
                      <a:pt x="404387" y="184067"/>
                    </a:cubicBezTo>
                    <a:cubicBezTo>
                      <a:pt x="396486" y="197236"/>
                      <a:pt x="361308" y="215270"/>
                      <a:pt x="356885" y="219693"/>
                    </a:cubicBezTo>
                    <a:cubicBezTo>
                      <a:pt x="339964" y="236615"/>
                      <a:pt x="349668" y="228464"/>
                      <a:pt x="327197" y="243444"/>
                    </a:cubicBezTo>
                    <a:cubicBezTo>
                      <a:pt x="304016" y="312983"/>
                      <a:pt x="338292" y="204689"/>
                      <a:pt x="315322" y="403761"/>
                    </a:cubicBezTo>
                    <a:cubicBezTo>
                      <a:pt x="314680" y="409322"/>
                      <a:pt x="308246" y="412756"/>
                      <a:pt x="303446" y="415636"/>
                    </a:cubicBezTo>
                    <a:cubicBezTo>
                      <a:pt x="298079" y="418856"/>
                      <a:pt x="291231" y="418775"/>
                      <a:pt x="285633" y="421574"/>
                    </a:cubicBezTo>
                    <a:cubicBezTo>
                      <a:pt x="279250" y="424765"/>
                      <a:pt x="273758" y="429491"/>
                      <a:pt x="267820" y="433449"/>
                    </a:cubicBezTo>
                    <a:lnTo>
                      <a:pt x="250007" y="486888"/>
                    </a:lnTo>
                    <a:cubicBezTo>
                      <a:pt x="245336" y="500900"/>
                      <a:pt x="245779" y="508426"/>
                      <a:pt x="232194" y="516577"/>
                    </a:cubicBezTo>
                    <a:cubicBezTo>
                      <a:pt x="226827" y="519797"/>
                      <a:pt x="220319" y="520535"/>
                      <a:pt x="214381" y="522514"/>
                    </a:cubicBezTo>
                    <a:cubicBezTo>
                      <a:pt x="210423" y="526473"/>
                      <a:pt x="205386" y="529590"/>
                      <a:pt x="202506" y="534390"/>
                    </a:cubicBezTo>
                    <a:cubicBezTo>
                      <a:pt x="199286" y="539757"/>
                      <a:pt x="200995" y="547777"/>
                      <a:pt x="196569" y="552203"/>
                    </a:cubicBezTo>
                    <a:cubicBezTo>
                      <a:pt x="192143" y="556629"/>
                      <a:pt x="184694" y="556161"/>
                      <a:pt x="178756" y="558140"/>
                    </a:cubicBezTo>
                    <a:lnTo>
                      <a:pt x="166880" y="593766"/>
                    </a:lnTo>
                    <a:lnTo>
                      <a:pt x="160943" y="611579"/>
                    </a:lnTo>
                    <a:cubicBezTo>
                      <a:pt x="158964" y="625434"/>
                      <a:pt x="163597" y="642096"/>
                      <a:pt x="155005" y="653143"/>
                    </a:cubicBezTo>
                    <a:cubicBezTo>
                      <a:pt x="147320" y="663024"/>
                      <a:pt x="129794" y="658075"/>
                      <a:pt x="119379" y="665018"/>
                    </a:cubicBezTo>
                    <a:cubicBezTo>
                      <a:pt x="113441" y="668976"/>
                      <a:pt x="107949" y="673702"/>
                      <a:pt x="101566" y="676893"/>
                    </a:cubicBezTo>
                    <a:cubicBezTo>
                      <a:pt x="72304" y="691524"/>
                      <a:pt x="94296" y="672021"/>
                      <a:pt x="65940" y="694706"/>
                    </a:cubicBezTo>
                    <a:cubicBezTo>
                      <a:pt x="61569" y="698203"/>
                      <a:pt x="59072" y="704078"/>
                      <a:pt x="54065" y="706582"/>
                    </a:cubicBezTo>
                    <a:cubicBezTo>
                      <a:pt x="42869" y="712180"/>
                      <a:pt x="18439" y="718457"/>
                      <a:pt x="18439" y="718457"/>
                    </a:cubicBezTo>
                    <a:lnTo>
                      <a:pt x="6563" y="754083"/>
                    </a:lnTo>
                    <a:cubicBezTo>
                      <a:pt x="0" y="773772"/>
                      <a:pt x="626" y="765638"/>
                      <a:pt x="626" y="77783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6" name="15 Forma libre"/>
              <p:cNvSpPr/>
              <p:nvPr/>
            </p:nvSpPr>
            <p:spPr>
              <a:xfrm>
                <a:off x="4008438" y="2452688"/>
                <a:ext cx="908050" cy="831850"/>
              </a:xfrm>
              <a:custGeom>
                <a:avLst/>
                <a:gdLst>
                  <a:gd name="connsiteX0" fmla="*/ 0 w 908462"/>
                  <a:gd name="connsiteY0" fmla="*/ 11875 h 831898"/>
                  <a:gd name="connsiteX1" fmla="*/ 160317 w 908462"/>
                  <a:gd name="connsiteY1" fmla="*/ 5937 h 831898"/>
                  <a:gd name="connsiteX2" fmla="*/ 178130 w 908462"/>
                  <a:gd name="connsiteY2" fmla="*/ 0 h 831898"/>
                  <a:gd name="connsiteX3" fmla="*/ 261257 w 908462"/>
                  <a:gd name="connsiteY3" fmla="*/ 5937 h 831898"/>
                  <a:gd name="connsiteX4" fmla="*/ 279070 w 908462"/>
                  <a:gd name="connsiteY4" fmla="*/ 11875 h 831898"/>
                  <a:gd name="connsiteX5" fmla="*/ 362197 w 908462"/>
                  <a:gd name="connsiteY5" fmla="*/ 23750 h 831898"/>
                  <a:gd name="connsiteX6" fmla="*/ 374073 w 908462"/>
                  <a:gd name="connsiteY6" fmla="*/ 35626 h 831898"/>
                  <a:gd name="connsiteX7" fmla="*/ 457200 w 908462"/>
                  <a:gd name="connsiteY7" fmla="*/ 47501 h 831898"/>
                  <a:gd name="connsiteX8" fmla="*/ 480951 w 908462"/>
                  <a:gd name="connsiteY8" fmla="*/ 77189 h 831898"/>
                  <a:gd name="connsiteX9" fmla="*/ 498764 w 908462"/>
                  <a:gd name="connsiteY9" fmla="*/ 83127 h 831898"/>
                  <a:gd name="connsiteX10" fmla="*/ 510639 w 908462"/>
                  <a:gd name="connsiteY10" fmla="*/ 166254 h 831898"/>
                  <a:gd name="connsiteX11" fmla="*/ 516577 w 908462"/>
                  <a:gd name="connsiteY11" fmla="*/ 243444 h 831898"/>
                  <a:gd name="connsiteX12" fmla="*/ 534390 w 908462"/>
                  <a:gd name="connsiteY12" fmla="*/ 249381 h 831898"/>
                  <a:gd name="connsiteX13" fmla="*/ 564078 w 908462"/>
                  <a:gd name="connsiteY13" fmla="*/ 273132 h 831898"/>
                  <a:gd name="connsiteX14" fmla="*/ 575953 w 908462"/>
                  <a:gd name="connsiteY14" fmla="*/ 290945 h 831898"/>
                  <a:gd name="connsiteX15" fmla="*/ 653143 w 908462"/>
                  <a:gd name="connsiteY15" fmla="*/ 302820 h 831898"/>
                  <a:gd name="connsiteX16" fmla="*/ 712520 w 908462"/>
                  <a:gd name="connsiteY16" fmla="*/ 320633 h 831898"/>
                  <a:gd name="connsiteX17" fmla="*/ 724395 w 908462"/>
                  <a:gd name="connsiteY17" fmla="*/ 362197 h 831898"/>
                  <a:gd name="connsiteX18" fmla="*/ 736270 w 908462"/>
                  <a:gd name="connsiteY18" fmla="*/ 380010 h 831898"/>
                  <a:gd name="connsiteX19" fmla="*/ 748146 w 908462"/>
                  <a:gd name="connsiteY19" fmla="*/ 421574 h 831898"/>
                  <a:gd name="connsiteX20" fmla="*/ 754083 w 908462"/>
                  <a:gd name="connsiteY20" fmla="*/ 469075 h 831898"/>
                  <a:gd name="connsiteX21" fmla="*/ 765959 w 908462"/>
                  <a:gd name="connsiteY21" fmla="*/ 480950 h 831898"/>
                  <a:gd name="connsiteX22" fmla="*/ 771896 w 908462"/>
                  <a:gd name="connsiteY22" fmla="*/ 641267 h 831898"/>
                  <a:gd name="connsiteX23" fmla="*/ 795647 w 908462"/>
                  <a:gd name="connsiteY23" fmla="*/ 665018 h 831898"/>
                  <a:gd name="connsiteX24" fmla="*/ 807522 w 908462"/>
                  <a:gd name="connsiteY24" fmla="*/ 688768 h 831898"/>
                  <a:gd name="connsiteX25" fmla="*/ 831273 w 908462"/>
                  <a:gd name="connsiteY25" fmla="*/ 712519 h 831898"/>
                  <a:gd name="connsiteX26" fmla="*/ 849086 w 908462"/>
                  <a:gd name="connsiteY26" fmla="*/ 742207 h 831898"/>
                  <a:gd name="connsiteX27" fmla="*/ 866899 w 908462"/>
                  <a:gd name="connsiteY27" fmla="*/ 771896 h 831898"/>
                  <a:gd name="connsiteX28" fmla="*/ 896587 w 908462"/>
                  <a:gd name="connsiteY28" fmla="*/ 825335 h 831898"/>
                  <a:gd name="connsiteX29" fmla="*/ 908462 w 908462"/>
                  <a:gd name="connsiteY29" fmla="*/ 831272 h 83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8462" h="831898">
                    <a:moveTo>
                      <a:pt x="0" y="11875"/>
                    </a:moveTo>
                    <a:cubicBezTo>
                      <a:pt x="53439" y="9896"/>
                      <a:pt x="106960" y="9494"/>
                      <a:pt x="160317" y="5937"/>
                    </a:cubicBezTo>
                    <a:cubicBezTo>
                      <a:pt x="166562" y="5521"/>
                      <a:pt x="171871" y="0"/>
                      <a:pt x="178130" y="0"/>
                    </a:cubicBezTo>
                    <a:cubicBezTo>
                      <a:pt x="205910" y="0"/>
                      <a:pt x="233548" y="3958"/>
                      <a:pt x="261257" y="5937"/>
                    </a:cubicBezTo>
                    <a:cubicBezTo>
                      <a:pt x="267195" y="7916"/>
                      <a:pt x="272874" y="10990"/>
                      <a:pt x="279070" y="11875"/>
                    </a:cubicBezTo>
                    <a:cubicBezTo>
                      <a:pt x="370136" y="24885"/>
                      <a:pt x="318056" y="9038"/>
                      <a:pt x="362197" y="23750"/>
                    </a:cubicBezTo>
                    <a:cubicBezTo>
                      <a:pt x="366156" y="27709"/>
                      <a:pt x="369272" y="32746"/>
                      <a:pt x="374073" y="35626"/>
                    </a:cubicBezTo>
                    <a:cubicBezTo>
                      <a:pt x="392429" y="46639"/>
                      <a:pt x="456198" y="47410"/>
                      <a:pt x="457200" y="47501"/>
                    </a:cubicBezTo>
                    <a:cubicBezTo>
                      <a:pt x="462595" y="55594"/>
                      <a:pt x="471548" y="71547"/>
                      <a:pt x="480951" y="77189"/>
                    </a:cubicBezTo>
                    <a:cubicBezTo>
                      <a:pt x="486318" y="80409"/>
                      <a:pt x="492826" y="81148"/>
                      <a:pt x="498764" y="83127"/>
                    </a:cubicBezTo>
                    <a:cubicBezTo>
                      <a:pt x="508971" y="123959"/>
                      <a:pt x="505239" y="104158"/>
                      <a:pt x="510639" y="166254"/>
                    </a:cubicBezTo>
                    <a:cubicBezTo>
                      <a:pt x="512875" y="191963"/>
                      <a:pt x="509487" y="218631"/>
                      <a:pt x="516577" y="243444"/>
                    </a:cubicBezTo>
                    <a:cubicBezTo>
                      <a:pt x="518296" y="249462"/>
                      <a:pt x="528452" y="247402"/>
                      <a:pt x="534390" y="249381"/>
                    </a:cubicBezTo>
                    <a:cubicBezTo>
                      <a:pt x="546991" y="287189"/>
                      <a:pt x="528930" y="249700"/>
                      <a:pt x="564078" y="273132"/>
                    </a:cubicBezTo>
                    <a:cubicBezTo>
                      <a:pt x="570016" y="277090"/>
                      <a:pt x="569183" y="288688"/>
                      <a:pt x="575953" y="290945"/>
                    </a:cubicBezTo>
                    <a:cubicBezTo>
                      <a:pt x="600650" y="299177"/>
                      <a:pt x="627413" y="298862"/>
                      <a:pt x="653143" y="302820"/>
                    </a:cubicBezTo>
                    <a:cubicBezTo>
                      <a:pt x="696511" y="317277"/>
                      <a:pt x="676625" y="311660"/>
                      <a:pt x="712520" y="320633"/>
                    </a:cubicBezTo>
                    <a:cubicBezTo>
                      <a:pt x="714424" y="328248"/>
                      <a:pt x="720134" y="353675"/>
                      <a:pt x="724395" y="362197"/>
                    </a:cubicBezTo>
                    <a:cubicBezTo>
                      <a:pt x="727586" y="368580"/>
                      <a:pt x="733079" y="373627"/>
                      <a:pt x="736270" y="380010"/>
                    </a:cubicBezTo>
                    <a:cubicBezTo>
                      <a:pt x="740530" y="388529"/>
                      <a:pt x="746243" y="413963"/>
                      <a:pt x="748146" y="421574"/>
                    </a:cubicBezTo>
                    <a:cubicBezTo>
                      <a:pt x="750125" y="437408"/>
                      <a:pt x="749498" y="453791"/>
                      <a:pt x="754083" y="469075"/>
                    </a:cubicBezTo>
                    <a:cubicBezTo>
                      <a:pt x="755692" y="474437"/>
                      <a:pt x="765383" y="475382"/>
                      <a:pt x="765959" y="480950"/>
                    </a:cubicBezTo>
                    <a:cubicBezTo>
                      <a:pt x="771462" y="534142"/>
                      <a:pt x="763381" y="588474"/>
                      <a:pt x="771896" y="641267"/>
                    </a:cubicBezTo>
                    <a:cubicBezTo>
                      <a:pt x="773679" y="652320"/>
                      <a:pt x="790640" y="655004"/>
                      <a:pt x="795647" y="665018"/>
                    </a:cubicBezTo>
                    <a:cubicBezTo>
                      <a:pt x="799605" y="672935"/>
                      <a:pt x="802211" y="681687"/>
                      <a:pt x="807522" y="688768"/>
                    </a:cubicBezTo>
                    <a:cubicBezTo>
                      <a:pt x="814240" y="697725"/>
                      <a:pt x="831273" y="712519"/>
                      <a:pt x="831273" y="712519"/>
                    </a:cubicBezTo>
                    <a:cubicBezTo>
                      <a:pt x="848091" y="762980"/>
                      <a:pt x="824635" y="701455"/>
                      <a:pt x="849086" y="742207"/>
                    </a:cubicBezTo>
                    <a:cubicBezTo>
                      <a:pt x="872212" y="780750"/>
                      <a:pt x="836805" y="741802"/>
                      <a:pt x="866899" y="771896"/>
                    </a:cubicBezTo>
                    <a:cubicBezTo>
                      <a:pt x="881899" y="831898"/>
                      <a:pt x="862674" y="811770"/>
                      <a:pt x="896587" y="825335"/>
                    </a:cubicBezTo>
                    <a:cubicBezTo>
                      <a:pt x="900696" y="826979"/>
                      <a:pt x="904504" y="829293"/>
                      <a:pt x="908462" y="831272"/>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7" name="16 Forma libre"/>
              <p:cNvSpPr/>
              <p:nvPr/>
            </p:nvSpPr>
            <p:spPr>
              <a:xfrm>
                <a:off x="2589213" y="3209925"/>
                <a:ext cx="1798637" cy="436563"/>
              </a:xfrm>
              <a:custGeom>
                <a:avLst/>
                <a:gdLst>
                  <a:gd name="connsiteX0" fmla="*/ 1799111 w 1799111"/>
                  <a:gd name="connsiteY0" fmla="*/ 97399 h 435846"/>
                  <a:gd name="connsiteX1" fmla="*/ 1781298 w 1799111"/>
                  <a:gd name="connsiteY1" fmla="*/ 103337 h 435846"/>
                  <a:gd name="connsiteX2" fmla="*/ 1745673 w 1799111"/>
                  <a:gd name="connsiteY2" fmla="*/ 121150 h 435846"/>
                  <a:gd name="connsiteX3" fmla="*/ 1733797 w 1799111"/>
                  <a:gd name="connsiteY3" fmla="*/ 133025 h 435846"/>
                  <a:gd name="connsiteX4" fmla="*/ 1715984 w 1799111"/>
                  <a:gd name="connsiteY4" fmla="*/ 144900 h 435846"/>
                  <a:gd name="connsiteX5" fmla="*/ 1692234 w 1799111"/>
                  <a:gd name="connsiteY5" fmla="*/ 174589 h 435846"/>
                  <a:gd name="connsiteX6" fmla="*/ 1674421 w 1799111"/>
                  <a:gd name="connsiteY6" fmla="*/ 180526 h 435846"/>
                  <a:gd name="connsiteX7" fmla="*/ 1591293 w 1799111"/>
                  <a:gd name="connsiteY7" fmla="*/ 198339 h 435846"/>
                  <a:gd name="connsiteX8" fmla="*/ 1537854 w 1799111"/>
                  <a:gd name="connsiteY8" fmla="*/ 210215 h 435846"/>
                  <a:gd name="connsiteX9" fmla="*/ 1520041 w 1799111"/>
                  <a:gd name="connsiteY9" fmla="*/ 222090 h 435846"/>
                  <a:gd name="connsiteX10" fmla="*/ 1508166 w 1799111"/>
                  <a:gd name="connsiteY10" fmla="*/ 239903 h 435846"/>
                  <a:gd name="connsiteX11" fmla="*/ 1490353 w 1799111"/>
                  <a:gd name="connsiteY11" fmla="*/ 245840 h 435846"/>
                  <a:gd name="connsiteX12" fmla="*/ 1442852 w 1799111"/>
                  <a:gd name="connsiteY12" fmla="*/ 257716 h 435846"/>
                  <a:gd name="connsiteX13" fmla="*/ 1430976 w 1799111"/>
                  <a:gd name="connsiteY13" fmla="*/ 269591 h 435846"/>
                  <a:gd name="connsiteX14" fmla="*/ 1413163 w 1799111"/>
                  <a:gd name="connsiteY14" fmla="*/ 281466 h 435846"/>
                  <a:gd name="connsiteX15" fmla="*/ 1401288 w 1799111"/>
                  <a:gd name="connsiteY15" fmla="*/ 299279 h 435846"/>
                  <a:gd name="connsiteX16" fmla="*/ 1377537 w 1799111"/>
                  <a:gd name="connsiteY16" fmla="*/ 269591 h 435846"/>
                  <a:gd name="connsiteX17" fmla="*/ 1312223 w 1799111"/>
                  <a:gd name="connsiteY17" fmla="*/ 257716 h 435846"/>
                  <a:gd name="connsiteX18" fmla="*/ 1300348 w 1799111"/>
                  <a:gd name="connsiteY18" fmla="*/ 245840 h 435846"/>
                  <a:gd name="connsiteX19" fmla="*/ 1294410 w 1799111"/>
                  <a:gd name="connsiteY19" fmla="*/ 228027 h 435846"/>
                  <a:gd name="connsiteX20" fmla="*/ 1276597 w 1799111"/>
                  <a:gd name="connsiteY20" fmla="*/ 222090 h 435846"/>
                  <a:gd name="connsiteX21" fmla="*/ 1223158 w 1799111"/>
                  <a:gd name="connsiteY21" fmla="*/ 233965 h 435846"/>
                  <a:gd name="connsiteX22" fmla="*/ 1205345 w 1799111"/>
                  <a:gd name="connsiteY22" fmla="*/ 251778 h 435846"/>
                  <a:gd name="connsiteX23" fmla="*/ 1169719 w 1799111"/>
                  <a:gd name="connsiteY23" fmla="*/ 263653 h 435846"/>
                  <a:gd name="connsiteX24" fmla="*/ 1140031 w 1799111"/>
                  <a:gd name="connsiteY24" fmla="*/ 281466 h 435846"/>
                  <a:gd name="connsiteX25" fmla="*/ 1116280 w 1799111"/>
                  <a:gd name="connsiteY25" fmla="*/ 305217 h 435846"/>
                  <a:gd name="connsiteX26" fmla="*/ 1092530 w 1799111"/>
                  <a:gd name="connsiteY26" fmla="*/ 317092 h 435846"/>
                  <a:gd name="connsiteX27" fmla="*/ 1080654 w 1799111"/>
                  <a:gd name="connsiteY27" fmla="*/ 328968 h 435846"/>
                  <a:gd name="connsiteX28" fmla="*/ 1050966 w 1799111"/>
                  <a:gd name="connsiteY28" fmla="*/ 334905 h 435846"/>
                  <a:gd name="connsiteX29" fmla="*/ 1039091 w 1799111"/>
                  <a:gd name="connsiteY29" fmla="*/ 346781 h 435846"/>
                  <a:gd name="connsiteX30" fmla="*/ 1027215 w 1799111"/>
                  <a:gd name="connsiteY30" fmla="*/ 334905 h 435846"/>
                  <a:gd name="connsiteX31" fmla="*/ 1009402 w 1799111"/>
                  <a:gd name="connsiteY31" fmla="*/ 328968 h 435846"/>
                  <a:gd name="connsiteX32" fmla="*/ 997527 w 1799111"/>
                  <a:gd name="connsiteY32" fmla="*/ 346781 h 435846"/>
                  <a:gd name="connsiteX33" fmla="*/ 961901 w 1799111"/>
                  <a:gd name="connsiteY33" fmla="*/ 364594 h 435846"/>
                  <a:gd name="connsiteX34" fmla="*/ 944088 w 1799111"/>
                  <a:gd name="connsiteY34" fmla="*/ 376469 h 435846"/>
                  <a:gd name="connsiteX35" fmla="*/ 908462 w 1799111"/>
                  <a:gd name="connsiteY35" fmla="*/ 388344 h 435846"/>
                  <a:gd name="connsiteX36" fmla="*/ 890649 w 1799111"/>
                  <a:gd name="connsiteY36" fmla="*/ 394282 h 435846"/>
                  <a:gd name="connsiteX37" fmla="*/ 872836 w 1799111"/>
                  <a:gd name="connsiteY37" fmla="*/ 400220 h 435846"/>
                  <a:gd name="connsiteX38" fmla="*/ 849085 w 1799111"/>
                  <a:gd name="connsiteY38" fmla="*/ 429908 h 435846"/>
                  <a:gd name="connsiteX39" fmla="*/ 831273 w 1799111"/>
                  <a:gd name="connsiteY39" fmla="*/ 435846 h 435846"/>
                  <a:gd name="connsiteX40" fmla="*/ 736270 w 1799111"/>
                  <a:gd name="connsiteY40" fmla="*/ 423970 h 435846"/>
                  <a:gd name="connsiteX41" fmla="*/ 700644 w 1799111"/>
                  <a:gd name="connsiteY41" fmla="*/ 412095 h 435846"/>
                  <a:gd name="connsiteX42" fmla="*/ 694706 w 1799111"/>
                  <a:gd name="connsiteY42" fmla="*/ 394282 h 435846"/>
                  <a:gd name="connsiteX43" fmla="*/ 676893 w 1799111"/>
                  <a:gd name="connsiteY43" fmla="*/ 376469 h 435846"/>
                  <a:gd name="connsiteX44" fmla="*/ 653143 w 1799111"/>
                  <a:gd name="connsiteY44" fmla="*/ 370531 h 435846"/>
                  <a:gd name="connsiteX45" fmla="*/ 534389 w 1799111"/>
                  <a:gd name="connsiteY45" fmla="*/ 364594 h 435846"/>
                  <a:gd name="connsiteX46" fmla="*/ 522514 w 1799111"/>
                  <a:gd name="connsiteY46" fmla="*/ 346781 h 435846"/>
                  <a:gd name="connsiteX47" fmla="*/ 492826 w 1799111"/>
                  <a:gd name="connsiteY47" fmla="*/ 317092 h 435846"/>
                  <a:gd name="connsiteX48" fmla="*/ 486888 w 1799111"/>
                  <a:gd name="connsiteY48" fmla="*/ 299279 h 435846"/>
                  <a:gd name="connsiteX49" fmla="*/ 480950 w 1799111"/>
                  <a:gd name="connsiteY49" fmla="*/ 269591 h 435846"/>
                  <a:gd name="connsiteX50" fmla="*/ 445324 w 1799111"/>
                  <a:gd name="connsiteY50" fmla="*/ 251778 h 435846"/>
                  <a:gd name="connsiteX51" fmla="*/ 427511 w 1799111"/>
                  <a:gd name="connsiteY51" fmla="*/ 239903 h 435846"/>
                  <a:gd name="connsiteX52" fmla="*/ 415636 w 1799111"/>
                  <a:gd name="connsiteY52" fmla="*/ 228027 h 435846"/>
                  <a:gd name="connsiteX53" fmla="*/ 320634 w 1799111"/>
                  <a:gd name="connsiteY53" fmla="*/ 210215 h 435846"/>
                  <a:gd name="connsiteX54" fmla="*/ 296883 w 1799111"/>
                  <a:gd name="connsiteY54" fmla="*/ 168651 h 435846"/>
                  <a:gd name="connsiteX55" fmla="*/ 290945 w 1799111"/>
                  <a:gd name="connsiteY55" fmla="*/ 150838 h 435846"/>
                  <a:gd name="connsiteX56" fmla="*/ 273132 w 1799111"/>
                  <a:gd name="connsiteY56" fmla="*/ 133025 h 435846"/>
                  <a:gd name="connsiteX57" fmla="*/ 261257 w 1799111"/>
                  <a:gd name="connsiteY57" fmla="*/ 115212 h 435846"/>
                  <a:gd name="connsiteX58" fmla="*/ 225631 w 1799111"/>
                  <a:gd name="connsiteY58" fmla="*/ 91461 h 435846"/>
                  <a:gd name="connsiteX59" fmla="*/ 190005 w 1799111"/>
                  <a:gd name="connsiteY59" fmla="*/ 61773 h 435846"/>
                  <a:gd name="connsiteX60" fmla="*/ 124691 w 1799111"/>
                  <a:gd name="connsiteY60" fmla="*/ 49898 h 435846"/>
                  <a:gd name="connsiteX61" fmla="*/ 112815 w 1799111"/>
                  <a:gd name="connsiteY61" fmla="*/ 38022 h 435846"/>
                  <a:gd name="connsiteX62" fmla="*/ 0 w 1799111"/>
                  <a:gd name="connsiteY62" fmla="*/ 14272 h 43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799111" h="435846">
                    <a:moveTo>
                      <a:pt x="1799111" y="97399"/>
                    </a:moveTo>
                    <a:cubicBezTo>
                      <a:pt x="1793173" y="99378"/>
                      <a:pt x="1786896" y="100538"/>
                      <a:pt x="1781298" y="103337"/>
                    </a:cubicBezTo>
                    <a:cubicBezTo>
                      <a:pt x="1735254" y="126359"/>
                      <a:pt x="1790447" y="106224"/>
                      <a:pt x="1745673" y="121150"/>
                    </a:cubicBezTo>
                    <a:cubicBezTo>
                      <a:pt x="1741714" y="125108"/>
                      <a:pt x="1738169" y="129528"/>
                      <a:pt x="1733797" y="133025"/>
                    </a:cubicBezTo>
                    <a:cubicBezTo>
                      <a:pt x="1728225" y="137483"/>
                      <a:pt x="1721030" y="139854"/>
                      <a:pt x="1715984" y="144900"/>
                    </a:cubicBezTo>
                    <a:cubicBezTo>
                      <a:pt x="1703850" y="157034"/>
                      <a:pt x="1706922" y="165776"/>
                      <a:pt x="1692234" y="174589"/>
                    </a:cubicBezTo>
                    <a:cubicBezTo>
                      <a:pt x="1686867" y="177809"/>
                      <a:pt x="1680359" y="178547"/>
                      <a:pt x="1674421" y="180526"/>
                    </a:cubicBezTo>
                    <a:cubicBezTo>
                      <a:pt x="1637267" y="205297"/>
                      <a:pt x="1667243" y="189404"/>
                      <a:pt x="1591293" y="198339"/>
                    </a:cubicBezTo>
                    <a:cubicBezTo>
                      <a:pt x="1579362" y="199743"/>
                      <a:pt x="1551560" y="203362"/>
                      <a:pt x="1537854" y="210215"/>
                    </a:cubicBezTo>
                    <a:cubicBezTo>
                      <a:pt x="1531471" y="213406"/>
                      <a:pt x="1525979" y="218132"/>
                      <a:pt x="1520041" y="222090"/>
                    </a:cubicBezTo>
                    <a:cubicBezTo>
                      <a:pt x="1516083" y="228028"/>
                      <a:pt x="1513738" y="235445"/>
                      <a:pt x="1508166" y="239903"/>
                    </a:cubicBezTo>
                    <a:cubicBezTo>
                      <a:pt x="1503279" y="243813"/>
                      <a:pt x="1496425" y="244322"/>
                      <a:pt x="1490353" y="245840"/>
                    </a:cubicBezTo>
                    <a:lnTo>
                      <a:pt x="1442852" y="257716"/>
                    </a:lnTo>
                    <a:cubicBezTo>
                      <a:pt x="1438893" y="261674"/>
                      <a:pt x="1435348" y="266094"/>
                      <a:pt x="1430976" y="269591"/>
                    </a:cubicBezTo>
                    <a:cubicBezTo>
                      <a:pt x="1425404" y="274049"/>
                      <a:pt x="1418209" y="276420"/>
                      <a:pt x="1413163" y="281466"/>
                    </a:cubicBezTo>
                    <a:cubicBezTo>
                      <a:pt x="1408117" y="286512"/>
                      <a:pt x="1405246" y="293341"/>
                      <a:pt x="1401288" y="299279"/>
                    </a:cubicBezTo>
                    <a:cubicBezTo>
                      <a:pt x="1397810" y="294062"/>
                      <a:pt x="1385436" y="272976"/>
                      <a:pt x="1377537" y="269591"/>
                    </a:cubicBezTo>
                    <a:cubicBezTo>
                      <a:pt x="1372251" y="267326"/>
                      <a:pt x="1314611" y="258114"/>
                      <a:pt x="1312223" y="257716"/>
                    </a:cubicBezTo>
                    <a:cubicBezTo>
                      <a:pt x="1308265" y="253757"/>
                      <a:pt x="1303228" y="250640"/>
                      <a:pt x="1300348" y="245840"/>
                    </a:cubicBezTo>
                    <a:cubicBezTo>
                      <a:pt x="1297128" y="240473"/>
                      <a:pt x="1298836" y="232453"/>
                      <a:pt x="1294410" y="228027"/>
                    </a:cubicBezTo>
                    <a:cubicBezTo>
                      <a:pt x="1289984" y="223601"/>
                      <a:pt x="1282535" y="224069"/>
                      <a:pt x="1276597" y="222090"/>
                    </a:cubicBezTo>
                    <a:cubicBezTo>
                      <a:pt x="1272283" y="222809"/>
                      <a:pt x="1232904" y="227467"/>
                      <a:pt x="1223158" y="233965"/>
                    </a:cubicBezTo>
                    <a:cubicBezTo>
                      <a:pt x="1216171" y="238623"/>
                      <a:pt x="1212685" y="247700"/>
                      <a:pt x="1205345" y="251778"/>
                    </a:cubicBezTo>
                    <a:cubicBezTo>
                      <a:pt x="1194403" y="257857"/>
                      <a:pt x="1169719" y="263653"/>
                      <a:pt x="1169719" y="263653"/>
                    </a:cubicBezTo>
                    <a:cubicBezTo>
                      <a:pt x="1125849" y="307527"/>
                      <a:pt x="1193978" y="242933"/>
                      <a:pt x="1140031" y="281466"/>
                    </a:cubicBezTo>
                    <a:cubicBezTo>
                      <a:pt x="1130920" y="287974"/>
                      <a:pt x="1126294" y="300210"/>
                      <a:pt x="1116280" y="305217"/>
                    </a:cubicBezTo>
                    <a:cubicBezTo>
                      <a:pt x="1108363" y="309175"/>
                      <a:pt x="1099895" y="312182"/>
                      <a:pt x="1092530" y="317092"/>
                    </a:cubicBezTo>
                    <a:cubicBezTo>
                      <a:pt x="1087872" y="320197"/>
                      <a:pt x="1085800" y="326763"/>
                      <a:pt x="1080654" y="328968"/>
                    </a:cubicBezTo>
                    <a:cubicBezTo>
                      <a:pt x="1071378" y="332943"/>
                      <a:pt x="1060862" y="332926"/>
                      <a:pt x="1050966" y="334905"/>
                    </a:cubicBezTo>
                    <a:cubicBezTo>
                      <a:pt x="1047008" y="338864"/>
                      <a:pt x="1044689" y="346781"/>
                      <a:pt x="1039091" y="346781"/>
                    </a:cubicBezTo>
                    <a:cubicBezTo>
                      <a:pt x="1033493" y="346781"/>
                      <a:pt x="1032016" y="337785"/>
                      <a:pt x="1027215" y="334905"/>
                    </a:cubicBezTo>
                    <a:cubicBezTo>
                      <a:pt x="1021848" y="331685"/>
                      <a:pt x="1015340" y="330947"/>
                      <a:pt x="1009402" y="328968"/>
                    </a:cubicBezTo>
                    <a:cubicBezTo>
                      <a:pt x="1005444" y="334906"/>
                      <a:pt x="1002573" y="341735"/>
                      <a:pt x="997527" y="346781"/>
                    </a:cubicBezTo>
                    <a:cubicBezTo>
                      <a:pt x="980513" y="363795"/>
                      <a:pt x="981216" y="354937"/>
                      <a:pt x="961901" y="364594"/>
                    </a:cubicBezTo>
                    <a:cubicBezTo>
                      <a:pt x="955518" y="367785"/>
                      <a:pt x="950609" y="373571"/>
                      <a:pt x="944088" y="376469"/>
                    </a:cubicBezTo>
                    <a:cubicBezTo>
                      <a:pt x="932649" y="381553"/>
                      <a:pt x="920337" y="384386"/>
                      <a:pt x="908462" y="388344"/>
                    </a:cubicBezTo>
                    <a:lnTo>
                      <a:pt x="890649" y="394282"/>
                    </a:lnTo>
                    <a:lnTo>
                      <a:pt x="872836" y="400220"/>
                    </a:lnTo>
                    <a:cubicBezTo>
                      <a:pt x="867440" y="408314"/>
                      <a:pt x="858488" y="424266"/>
                      <a:pt x="849085" y="429908"/>
                    </a:cubicBezTo>
                    <a:cubicBezTo>
                      <a:pt x="843718" y="433128"/>
                      <a:pt x="837210" y="433867"/>
                      <a:pt x="831273" y="435846"/>
                    </a:cubicBezTo>
                    <a:cubicBezTo>
                      <a:pt x="799605" y="431887"/>
                      <a:pt x="767669" y="429679"/>
                      <a:pt x="736270" y="423970"/>
                    </a:cubicBezTo>
                    <a:cubicBezTo>
                      <a:pt x="723954" y="421731"/>
                      <a:pt x="700644" y="412095"/>
                      <a:pt x="700644" y="412095"/>
                    </a:cubicBezTo>
                    <a:cubicBezTo>
                      <a:pt x="698665" y="406157"/>
                      <a:pt x="698178" y="399490"/>
                      <a:pt x="694706" y="394282"/>
                    </a:cubicBezTo>
                    <a:cubicBezTo>
                      <a:pt x="690048" y="387295"/>
                      <a:pt x="684184" y="380635"/>
                      <a:pt x="676893" y="376469"/>
                    </a:cubicBezTo>
                    <a:cubicBezTo>
                      <a:pt x="669808" y="372420"/>
                      <a:pt x="661275" y="371209"/>
                      <a:pt x="653143" y="370531"/>
                    </a:cubicBezTo>
                    <a:cubicBezTo>
                      <a:pt x="613646" y="367240"/>
                      <a:pt x="573974" y="366573"/>
                      <a:pt x="534389" y="364594"/>
                    </a:cubicBezTo>
                    <a:cubicBezTo>
                      <a:pt x="530431" y="358656"/>
                      <a:pt x="527560" y="351827"/>
                      <a:pt x="522514" y="346781"/>
                    </a:cubicBezTo>
                    <a:cubicBezTo>
                      <a:pt x="498763" y="323029"/>
                      <a:pt x="508660" y="348760"/>
                      <a:pt x="492826" y="317092"/>
                    </a:cubicBezTo>
                    <a:cubicBezTo>
                      <a:pt x="490027" y="311494"/>
                      <a:pt x="488406" y="305351"/>
                      <a:pt x="486888" y="299279"/>
                    </a:cubicBezTo>
                    <a:cubicBezTo>
                      <a:pt x="484440" y="289488"/>
                      <a:pt x="485957" y="278353"/>
                      <a:pt x="480950" y="269591"/>
                    </a:cubicBezTo>
                    <a:cubicBezTo>
                      <a:pt x="474144" y="257681"/>
                      <a:pt x="455685" y="256959"/>
                      <a:pt x="445324" y="251778"/>
                    </a:cubicBezTo>
                    <a:cubicBezTo>
                      <a:pt x="438941" y="248587"/>
                      <a:pt x="433083" y="244361"/>
                      <a:pt x="427511" y="239903"/>
                    </a:cubicBezTo>
                    <a:cubicBezTo>
                      <a:pt x="423140" y="236406"/>
                      <a:pt x="420497" y="230805"/>
                      <a:pt x="415636" y="228027"/>
                    </a:cubicBezTo>
                    <a:cubicBezTo>
                      <a:pt x="383485" y="209654"/>
                      <a:pt x="359983" y="213792"/>
                      <a:pt x="320634" y="210215"/>
                    </a:cubicBezTo>
                    <a:cubicBezTo>
                      <a:pt x="308075" y="159983"/>
                      <a:pt x="325183" y="211101"/>
                      <a:pt x="296883" y="168651"/>
                    </a:cubicBezTo>
                    <a:cubicBezTo>
                      <a:pt x="293411" y="163443"/>
                      <a:pt x="294417" y="156046"/>
                      <a:pt x="290945" y="150838"/>
                    </a:cubicBezTo>
                    <a:cubicBezTo>
                      <a:pt x="286287" y="143851"/>
                      <a:pt x="278508" y="139476"/>
                      <a:pt x="273132" y="133025"/>
                    </a:cubicBezTo>
                    <a:cubicBezTo>
                      <a:pt x="268564" y="127543"/>
                      <a:pt x="266627" y="119911"/>
                      <a:pt x="261257" y="115212"/>
                    </a:cubicBezTo>
                    <a:cubicBezTo>
                      <a:pt x="250516" y="105813"/>
                      <a:pt x="235723" y="101553"/>
                      <a:pt x="225631" y="91461"/>
                    </a:cubicBezTo>
                    <a:cubicBezTo>
                      <a:pt x="216389" y="82219"/>
                      <a:pt x="203232" y="66733"/>
                      <a:pt x="190005" y="61773"/>
                    </a:cubicBezTo>
                    <a:cubicBezTo>
                      <a:pt x="183360" y="59281"/>
                      <a:pt x="128700" y="50566"/>
                      <a:pt x="124691" y="49898"/>
                    </a:cubicBezTo>
                    <a:cubicBezTo>
                      <a:pt x="120732" y="45939"/>
                      <a:pt x="117294" y="41381"/>
                      <a:pt x="112815" y="38022"/>
                    </a:cubicBezTo>
                    <a:cubicBezTo>
                      <a:pt x="62118" y="0"/>
                      <a:pt x="80035" y="14272"/>
                      <a:pt x="0" y="14272"/>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1" name="20 Forma libre"/>
              <p:cNvSpPr/>
              <p:nvPr/>
            </p:nvSpPr>
            <p:spPr>
              <a:xfrm>
                <a:off x="5670550" y="5060950"/>
                <a:ext cx="433388" cy="104775"/>
              </a:xfrm>
              <a:custGeom>
                <a:avLst/>
                <a:gdLst>
                  <a:gd name="connsiteX0" fmla="*/ 0 w 433449"/>
                  <a:gd name="connsiteY0" fmla="*/ 105131 h 105131"/>
                  <a:gd name="connsiteX1" fmla="*/ 11875 w 433449"/>
                  <a:gd name="connsiteY1" fmla="*/ 87318 h 105131"/>
                  <a:gd name="connsiteX2" fmla="*/ 17813 w 433449"/>
                  <a:gd name="connsiteY2" fmla="*/ 69505 h 105131"/>
                  <a:gd name="connsiteX3" fmla="*/ 29688 w 433449"/>
                  <a:gd name="connsiteY3" fmla="*/ 81381 h 105131"/>
                  <a:gd name="connsiteX4" fmla="*/ 47501 w 433449"/>
                  <a:gd name="connsiteY4" fmla="*/ 75443 h 105131"/>
                  <a:gd name="connsiteX5" fmla="*/ 83127 w 433449"/>
                  <a:gd name="connsiteY5" fmla="*/ 51692 h 105131"/>
                  <a:gd name="connsiteX6" fmla="*/ 148441 w 433449"/>
                  <a:gd name="connsiteY6" fmla="*/ 33879 h 105131"/>
                  <a:gd name="connsiteX7" fmla="*/ 290945 w 433449"/>
                  <a:gd name="connsiteY7" fmla="*/ 16066 h 105131"/>
                  <a:gd name="connsiteX8" fmla="*/ 403761 w 433449"/>
                  <a:gd name="connsiteY8" fmla="*/ 22004 h 105131"/>
                  <a:gd name="connsiteX9" fmla="*/ 433449 w 433449"/>
                  <a:gd name="connsiteY9" fmla="*/ 22004 h 10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449" h="105131">
                    <a:moveTo>
                      <a:pt x="0" y="105131"/>
                    </a:moveTo>
                    <a:cubicBezTo>
                      <a:pt x="3958" y="99193"/>
                      <a:pt x="8684" y="93701"/>
                      <a:pt x="11875" y="87318"/>
                    </a:cubicBezTo>
                    <a:cubicBezTo>
                      <a:pt x="14674" y="81720"/>
                      <a:pt x="11875" y="71484"/>
                      <a:pt x="17813" y="69505"/>
                    </a:cubicBezTo>
                    <a:cubicBezTo>
                      <a:pt x="23124" y="67735"/>
                      <a:pt x="25730" y="77422"/>
                      <a:pt x="29688" y="81381"/>
                    </a:cubicBezTo>
                    <a:cubicBezTo>
                      <a:pt x="35626" y="79402"/>
                      <a:pt x="42030" y="78483"/>
                      <a:pt x="47501" y="75443"/>
                    </a:cubicBezTo>
                    <a:cubicBezTo>
                      <a:pt x="59977" y="68512"/>
                      <a:pt x="69587" y="56205"/>
                      <a:pt x="83127" y="51692"/>
                    </a:cubicBezTo>
                    <a:cubicBezTo>
                      <a:pt x="128327" y="36626"/>
                      <a:pt x="106478" y="42272"/>
                      <a:pt x="148441" y="33879"/>
                    </a:cubicBezTo>
                    <a:cubicBezTo>
                      <a:pt x="199262" y="0"/>
                      <a:pt x="168542" y="16066"/>
                      <a:pt x="290945" y="16066"/>
                    </a:cubicBezTo>
                    <a:cubicBezTo>
                      <a:pt x="328602" y="16066"/>
                      <a:pt x="366136" y="20436"/>
                      <a:pt x="403761" y="22004"/>
                    </a:cubicBezTo>
                    <a:cubicBezTo>
                      <a:pt x="413648" y="22416"/>
                      <a:pt x="423553" y="22004"/>
                      <a:pt x="433449" y="2200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2" name="21 Forma libre"/>
              <p:cNvSpPr/>
              <p:nvPr/>
            </p:nvSpPr>
            <p:spPr>
              <a:xfrm>
                <a:off x="6092825" y="4910138"/>
                <a:ext cx="277813" cy="174625"/>
              </a:xfrm>
              <a:custGeom>
                <a:avLst/>
                <a:gdLst>
                  <a:gd name="connsiteX0" fmla="*/ 279070 w 279070"/>
                  <a:gd name="connsiteY0" fmla="*/ 0 h 173632"/>
                  <a:gd name="connsiteX1" fmla="*/ 243444 w 279070"/>
                  <a:gd name="connsiteY1" fmla="*/ 11875 h 173632"/>
                  <a:gd name="connsiteX2" fmla="*/ 184067 w 279070"/>
                  <a:gd name="connsiteY2" fmla="*/ 23750 h 173632"/>
                  <a:gd name="connsiteX3" fmla="*/ 136566 w 279070"/>
                  <a:gd name="connsiteY3" fmla="*/ 83127 h 173632"/>
                  <a:gd name="connsiteX4" fmla="*/ 130628 w 279070"/>
                  <a:gd name="connsiteY4" fmla="*/ 100940 h 173632"/>
                  <a:gd name="connsiteX5" fmla="*/ 112815 w 279070"/>
                  <a:gd name="connsiteY5" fmla="*/ 106878 h 173632"/>
                  <a:gd name="connsiteX6" fmla="*/ 95002 w 279070"/>
                  <a:gd name="connsiteY6" fmla="*/ 142504 h 173632"/>
                  <a:gd name="connsiteX7" fmla="*/ 53439 w 279070"/>
                  <a:gd name="connsiteY7" fmla="*/ 154379 h 173632"/>
                  <a:gd name="connsiteX8" fmla="*/ 41563 w 279070"/>
                  <a:gd name="connsiteY8" fmla="*/ 166254 h 173632"/>
                  <a:gd name="connsiteX9" fmla="*/ 0 w 279070"/>
                  <a:gd name="connsiteY9" fmla="*/ 172192 h 17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070" h="173632">
                    <a:moveTo>
                      <a:pt x="279070" y="0"/>
                    </a:moveTo>
                    <a:cubicBezTo>
                      <a:pt x="267195" y="3958"/>
                      <a:pt x="255719" y="9420"/>
                      <a:pt x="243444" y="11875"/>
                    </a:cubicBezTo>
                    <a:lnTo>
                      <a:pt x="184067" y="23750"/>
                    </a:lnTo>
                    <a:cubicBezTo>
                      <a:pt x="167851" y="39966"/>
                      <a:pt x="144057" y="60654"/>
                      <a:pt x="136566" y="83127"/>
                    </a:cubicBezTo>
                    <a:cubicBezTo>
                      <a:pt x="134587" y="89065"/>
                      <a:pt x="135054" y="96514"/>
                      <a:pt x="130628" y="100940"/>
                    </a:cubicBezTo>
                    <a:cubicBezTo>
                      <a:pt x="126202" y="105366"/>
                      <a:pt x="118753" y="104899"/>
                      <a:pt x="112815" y="106878"/>
                    </a:cubicBezTo>
                    <a:cubicBezTo>
                      <a:pt x="108904" y="118611"/>
                      <a:pt x="105465" y="134134"/>
                      <a:pt x="95002" y="142504"/>
                    </a:cubicBezTo>
                    <a:cubicBezTo>
                      <a:pt x="91133" y="145600"/>
                      <a:pt x="54987" y="153992"/>
                      <a:pt x="53439" y="154379"/>
                    </a:cubicBezTo>
                    <a:cubicBezTo>
                      <a:pt x="49480" y="158337"/>
                      <a:pt x="46570" y="163750"/>
                      <a:pt x="41563" y="166254"/>
                    </a:cubicBezTo>
                    <a:cubicBezTo>
                      <a:pt x="26807" y="173632"/>
                      <a:pt x="15238" y="172192"/>
                      <a:pt x="0" y="172192"/>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3" name="22 Forma libre"/>
              <p:cNvSpPr/>
              <p:nvPr/>
            </p:nvSpPr>
            <p:spPr>
              <a:xfrm>
                <a:off x="5213350" y="4802188"/>
                <a:ext cx="973138" cy="173037"/>
              </a:xfrm>
              <a:custGeom>
                <a:avLst/>
                <a:gdLst>
                  <a:gd name="connsiteX0" fmla="*/ 973776 w 973776"/>
                  <a:gd name="connsiteY0" fmla="*/ 173169 h 173169"/>
                  <a:gd name="connsiteX1" fmla="*/ 955963 w 973776"/>
                  <a:gd name="connsiteY1" fmla="*/ 155356 h 173169"/>
                  <a:gd name="connsiteX2" fmla="*/ 938150 w 973776"/>
                  <a:gd name="connsiteY2" fmla="*/ 149418 h 173169"/>
                  <a:gd name="connsiteX3" fmla="*/ 932213 w 973776"/>
                  <a:gd name="connsiteY3" fmla="*/ 131605 h 173169"/>
                  <a:gd name="connsiteX4" fmla="*/ 920337 w 973776"/>
                  <a:gd name="connsiteY4" fmla="*/ 119730 h 173169"/>
                  <a:gd name="connsiteX5" fmla="*/ 884711 w 973776"/>
                  <a:gd name="connsiteY5" fmla="*/ 84104 h 173169"/>
                  <a:gd name="connsiteX6" fmla="*/ 866898 w 973776"/>
                  <a:gd name="connsiteY6" fmla="*/ 78166 h 173169"/>
                  <a:gd name="connsiteX7" fmla="*/ 783771 w 973776"/>
                  <a:gd name="connsiteY7" fmla="*/ 66291 h 173169"/>
                  <a:gd name="connsiteX8" fmla="*/ 754083 w 973776"/>
                  <a:gd name="connsiteY8" fmla="*/ 60353 h 173169"/>
                  <a:gd name="connsiteX9" fmla="*/ 736270 w 973776"/>
                  <a:gd name="connsiteY9" fmla="*/ 54416 h 173169"/>
                  <a:gd name="connsiteX10" fmla="*/ 706581 w 973776"/>
                  <a:gd name="connsiteY10" fmla="*/ 48478 h 173169"/>
                  <a:gd name="connsiteX11" fmla="*/ 629392 w 973776"/>
                  <a:gd name="connsiteY11" fmla="*/ 60353 h 173169"/>
                  <a:gd name="connsiteX12" fmla="*/ 617516 w 973776"/>
                  <a:gd name="connsiteY12" fmla="*/ 72229 h 173169"/>
                  <a:gd name="connsiteX13" fmla="*/ 581890 w 973776"/>
                  <a:gd name="connsiteY13" fmla="*/ 84104 h 173169"/>
                  <a:gd name="connsiteX14" fmla="*/ 564077 w 973776"/>
                  <a:gd name="connsiteY14" fmla="*/ 90042 h 173169"/>
                  <a:gd name="connsiteX15" fmla="*/ 546264 w 973776"/>
                  <a:gd name="connsiteY15" fmla="*/ 95979 h 173169"/>
                  <a:gd name="connsiteX16" fmla="*/ 463137 w 973776"/>
                  <a:gd name="connsiteY16" fmla="*/ 90042 h 173169"/>
                  <a:gd name="connsiteX17" fmla="*/ 451262 w 973776"/>
                  <a:gd name="connsiteY17" fmla="*/ 72229 h 173169"/>
                  <a:gd name="connsiteX18" fmla="*/ 415636 w 973776"/>
                  <a:gd name="connsiteY18" fmla="*/ 48478 h 173169"/>
                  <a:gd name="connsiteX19" fmla="*/ 397823 w 973776"/>
                  <a:gd name="connsiteY19" fmla="*/ 36603 h 173169"/>
                  <a:gd name="connsiteX20" fmla="*/ 261257 w 973776"/>
                  <a:gd name="connsiteY20" fmla="*/ 18790 h 173169"/>
                  <a:gd name="connsiteX21" fmla="*/ 160316 w 973776"/>
                  <a:gd name="connsiteY21" fmla="*/ 12852 h 173169"/>
                  <a:gd name="connsiteX22" fmla="*/ 142503 w 973776"/>
                  <a:gd name="connsiteY22" fmla="*/ 24727 h 173169"/>
                  <a:gd name="connsiteX23" fmla="*/ 100940 w 973776"/>
                  <a:gd name="connsiteY23" fmla="*/ 30665 h 173169"/>
                  <a:gd name="connsiteX24" fmla="*/ 83127 w 973776"/>
                  <a:gd name="connsiteY24" fmla="*/ 36603 h 173169"/>
                  <a:gd name="connsiteX25" fmla="*/ 71251 w 973776"/>
                  <a:gd name="connsiteY25" fmla="*/ 48478 h 173169"/>
                  <a:gd name="connsiteX26" fmla="*/ 59376 w 973776"/>
                  <a:gd name="connsiteY26" fmla="*/ 66291 h 173169"/>
                  <a:gd name="connsiteX27" fmla="*/ 29688 w 973776"/>
                  <a:gd name="connsiteY27" fmla="*/ 72229 h 173169"/>
                  <a:gd name="connsiteX28" fmla="*/ 11875 w 973776"/>
                  <a:gd name="connsiteY28" fmla="*/ 84104 h 173169"/>
                  <a:gd name="connsiteX29" fmla="*/ 0 w 973776"/>
                  <a:gd name="connsiteY29" fmla="*/ 101917 h 17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3776" h="173169">
                    <a:moveTo>
                      <a:pt x="973776" y="173169"/>
                    </a:moveTo>
                    <a:cubicBezTo>
                      <a:pt x="967838" y="167231"/>
                      <a:pt x="962950" y="160014"/>
                      <a:pt x="955963" y="155356"/>
                    </a:cubicBezTo>
                    <a:cubicBezTo>
                      <a:pt x="950755" y="151884"/>
                      <a:pt x="942576" y="153844"/>
                      <a:pt x="938150" y="149418"/>
                    </a:cubicBezTo>
                    <a:cubicBezTo>
                      <a:pt x="933724" y="144992"/>
                      <a:pt x="935433" y="136972"/>
                      <a:pt x="932213" y="131605"/>
                    </a:cubicBezTo>
                    <a:cubicBezTo>
                      <a:pt x="929333" y="126805"/>
                      <a:pt x="923921" y="124031"/>
                      <a:pt x="920337" y="119730"/>
                    </a:cubicBezTo>
                    <a:cubicBezTo>
                      <a:pt x="902632" y="98484"/>
                      <a:pt x="907593" y="95545"/>
                      <a:pt x="884711" y="84104"/>
                    </a:cubicBezTo>
                    <a:cubicBezTo>
                      <a:pt x="879113" y="81305"/>
                      <a:pt x="872916" y="79885"/>
                      <a:pt x="866898" y="78166"/>
                    </a:cubicBezTo>
                    <a:cubicBezTo>
                      <a:pt x="832134" y="68233"/>
                      <a:pt x="831078" y="71022"/>
                      <a:pt x="783771" y="66291"/>
                    </a:cubicBezTo>
                    <a:cubicBezTo>
                      <a:pt x="773875" y="64312"/>
                      <a:pt x="763874" y="62801"/>
                      <a:pt x="754083" y="60353"/>
                    </a:cubicBezTo>
                    <a:cubicBezTo>
                      <a:pt x="748011" y="58835"/>
                      <a:pt x="742342" y="55934"/>
                      <a:pt x="736270" y="54416"/>
                    </a:cubicBezTo>
                    <a:cubicBezTo>
                      <a:pt x="726479" y="51968"/>
                      <a:pt x="716477" y="50457"/>
                      <a:pt x="706581" y="48478"/>
                    </a:cubicBezTo>
                    <a:cubicBezTo>
                      <a:pt x="703121" y="48863"/>
                      <a:pt x="644081" y="53008"/>
                      <a:pt x="629392" y="60353"/>
                    </a:cubicBezTo>
                    <a:cubicBezTo>
                      <a:pt x="624385" y="62857"/>
                      <a:pt x="622523" y="69725"/>
                      <a:pt x="617516" y="72229"/>
                    </a:cubicBezTo>
                    <a:cubicBezTo>
                      <a:pt x="606320" y="77827"/>
                      <a:pt x="593765" y="80146"/>
                      <a:pt x="581890" y="84104"/>
                    </a:cubicBezTo>
                    <a:lnTo>
                      <a:pt x="564077" y="90042"/>
                    </a:lnTo>
                    <a:lnTo>
                      <a:pt x="546264" y="95979"/>
                    </a:lnTo>
                    <a:cubicBezTo>
                      <a:pt x="518555" y="94000"/>
                      <a:pt x="490087" y="96779"/>
                      <a:pt x="463137" y="90042"/>
                    </a:cubicBezTo>
                    <a:cubicBezTo>
                      <a:pt x="456214" y="88311"/>
                      <a:pt x="456632" y="76928"/>
                      <a:pt x="451262" y="72229"/>
                    </a:cubicBezTo>
                    <a:cubicBezTo>
                      <a:pt x="440521" y="62830"/>
                      <a:pt x="427511" y="56395"/>
                      <a:pt x="415636" y="48478"/>
                    </a:cubicBezTo>
                    <a:cubicBezTo>
                      <a:pt x="409698" y="44520"/>
                      <a:pt x="404593" y="38860"/>
                      <a:pt x="397823" y="36603"/>
                    </a:cubicBezTo>
                    <a:cubicBezTo>
                      <a:pt x="342270" y="18084"/>
                      <a:pt x="386238" y="31288"/>
                      <a:pt x="261257" y="18790"/>
                    </a:cubicBezTo>
                    <a:cubicBezTo>
                      <a:pt x="204892" y="0"/>
                      <a:pt x="238097" y="5781"/>
                      <a:pt x="160316" y="12852"/>
                    </a:cubicBezTo>
                    <a:cubicBezTo>
                      <a:pt x="154378" y="16810"/>
                      <a:pt x="149338" y="22676"/>
                      <a:pt x="142503" y="24727"/>
                    </a:cubicBezTo>
                    <a:cubicBezTo>
                      <a:pt x="129098" y="28748"/>
                      <a:pt x="114663" y="27920"/>
                      <a:pt x="100940" y="30665"/>
                    </a:cubicBezTo>
                    <a:cubicBezTo>
                      <a:pt x="94803" y="31893"/>
                      <a:pt x="89065" y="34624"/>
                      <a:pt x="83127" y="36603"/>
                    </a:cubicBezTo>
                    <a:cubicBezTo>
                      <a:pt x="79168" y="40561"/>
                      <a:pt x="74748" y="44107"/>
                      <a:pt x="71251" y="48478"/>
                    </a:cubicBezTo>
                    <a:cubicBezTo>
                      <a:pt x="66793" y="54050"/>
                      <a:pt x="65572" y="62750"/>
                      <a:pt x="59376" y="66291"/>
                    </a:cubicBezTo>
                    <a:cubicBezTo>
                      <a:pt x="50614" y="71298"/>
                      <a:pt x="39584" y="70250"/>
                      <a:pt x="29688" y="72229"/>
                    </a:cubicBezTo>
                    <a:cubicBezTo>
                      <a:pt x="23750" y="76187"/>
                      <a:pt x="16921" y="79058"/>
                      <a:pt x="11875" y="84104"/>
                    </a:cubicBezTo>
                    <a:cubicBezTo>
                      <a:pt x="6829" y="89150"/>
                      <a:pt x="0" y="101917"/>
                      <a:pt x="0" y="101917"/>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5" name="24 Forma libre"/>
              <p:cNvSpPr/>
              <p:nvPr/>
            </p:nvSpPr>
            <p:spPr>
              <a:xfrm>
                <a:off x="5308600" y="5949950"/>
                <a:ext cx="1490663" cy="201613"/>
              </a:xfrm>
              <a:custGeom>
                <a:avLst/>
                <a:gdLst>
                  <a:gd name="connsiteX0" fmla="*/ 1490353 w 1490353"/>
                  <a:gd name="connsiteY0" fmla="*/ 0 h 201880"/>
                  <a:gd name="connsiteX1" fmla="*/ 1442852 w 1490353"/>
                  <a:gd name="connsiteY1" fmla="*/ 17813 h 201880"/>
                  <a:gd name="connsiteX2" fmla="*/ 1425039 w 1490353"/>
                  <a:gd name="connsiteY2" fmla="*/ 29688 h 201880"/>
                  <a:gd name="connsiteX3" fmla="*/ 1407226 w 1490353"/>
                  <a:gd name="connsiteY3" fmla="*/ 35626 h 201880"/>
                  <a:gd name="connsiteX4" fmla="*/ 1324099 w 1490353"/>
                  <a:gd name="connsiteY4" fmla="*/ 47501 h 201880"/>
                  <a:gd name="connsiteX5" fmla="*/ 1288473 w 1490353"/>
                  <a:gd name="connsiteY5" fmla="*/ 59376 h 201880"/>
                  <a:gd name="connsiteX6" fmla="*/ 1246909 w 1490353"/>
                  <a:gd name="connsiteY6" fmla="*/ 71252 h 201880"/>
                  <a:gd name="connsiteX7" fmla="*/ 1140031 w 1490353"/>
                  <a:gd name="connsiteY7" fmla="*/ 65314 h 201880"/>
                  <a:gd name="connsiteX8" fmla="*/ 1074717 w 1490353"/>
                  <a:gd name="connsiteY8" fmla="*/ 77189 h 201880"/>
                  <a:gd name="connsiteX9" fmla="*/ 884712 w 1490353"/>
                  <a:gd name="connsiteY9" fmla="*/ 83127 h 201880"/>
                  <a:gd name="connsiteX10" fmla="*/ 748146 w 1490353"/>
                  <a:gd name="connsiteY10" fmla="*/ 95002 h 201880"/>
                  <a:gd name="connsiteX11" fmla="*/ 676894 w 1490353"/>
                  <a:gd name="connsiteY11" fmla="*/ 112815 h 201880"/>
                  <a:gd name="connsiteX12" fmla="*/ 605642 w 1490353"/>
                  <a:gd name="connsiteY12" fmla="*/ 124691 h 201880"/>
                  <a:gd name="connsiteX13" fmla="*/ 581891 w 1490353"/>
                  <a:gd name="connsiteY13" fmla="*/ 148441 h 201880"/>
                  <a:gd name="connsiteX14" fmla="*/ 558140 w 1490353"/>
                  <a:gd name="connsiteY14" fmla="*/ 172192 h 201880"/>
                  <a:gd name="connsiteX15" fmla="*/ 528452 w 1490353"/>
                  <a:gd name="connsiteY15" fmla="*/ 201880 h 201880"/>
                  <a:gd name="connsiteX16" fmla="*/ 510639 w 1490353"/>
                  <a:gd name="connsiteY16" fmla="*/ 195943 h 201880"/>
                  <a:gd name="connsiteX17" fmla="*/ 469075 w 1490353"/>
                  <a:gd name="connsiteY17" fmla="*/ 166254 h 201880"/>
                  <a:gd name="connsiteX18" fmla="*/ 480951 w 1490353"/>
                  <a:gd name="connsiteY18" fmla="*/ 178130 h 201880"/>
                  <a:gd name="connsiteX19" fmla="*/ 504701 w 1490353"/>
                  <a:gd name="connsiteY19" fmla="*/ 184067 h 201880"/>
                  <a:gd name="connsiteX20" fmla="*/ 439387 w 1490353"/>
                  <a:gd name="connsiteY20" fmla="*/ 190005 h 201880"/>
                  <a:gd name="connsiteX21" fmla="*/ 421574 w 1490353"/>
                  <a:gd name="connsiteY21" fmla="*/ 178130 h 201880"/>
                  <a:gd name="connsiteX22" fmla="*/ 356260 w 1490353"/>
                  <a:gd name="connsiteY22" fmla="*/ 166254 h 201880"/>
                  <a:gd name="connsiteX23" fmla="*/ 338447 w 1490353"/>
                  <a:gd name="connsiteY23" fmla="*/ 160317 h 201880"/>
                  <a:gd name="connsiteX24" fmla="*/ 326572 w 1490353"/>
                  <a:gd name="connsiteY24" fmla="*/ 142504 h 201880"/>
                  <a:gd name="connsiteX25" fmla="*/ 290946 w 1490353"/>
                  <a:gd name="connsiteY25" fmla="*/ 124691 h 201880"/>
                  <a:gd name="connsiteX26" fmla="*/ 267195 w 1490353"/>
                  <a:gd name="connsiteY26" fmla="*/ 106878 h 201880"/>
                  <a:gd name="connsiteX27" fmla="*/ 255320 w 1490353"/>
                  <a:gd name="connsiteY27" fmla="*/ 95002 h 201880"/>
                  <a:gd name="connsiteX28" fmla="*/ 219694 w 1490353"/>
                  <a:gd name="connsiteY28" fmla="*/ 83127 h 201880"/>
                  <a:gd name="connsiteX29" fmla="*/ 142504 w 1490353"/>
                  <a:gd name="connsiteY29" fmla="*/ 83127 h 201880"/>
                  <a:gd name="connsiteX30" fmla="*/ 89065 w 1490353"/>
                  <a:gd name="connsiteY30" fmla="*/ 53439 h 201880"/>
                  <a:gd name="connsiteX31" fmla="*/ 0 w 1490353"/>
                  <a:gd name="connsiteY31" fmla="*/ 53439 h 20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90353" h="201880">
                    <a:moveTo>
                      <a:pt x="1490353" y="0"/>
                    </a:moveTo>
                    <a:cubicBezTo>
                      <a:pt x="1474930" y="5140"/>
                      <a:pt x="1457061" y="10708"/>
                      <a:pt x="1442852" y="17813"/>
                    </a:cubicBezTo>
                    <a:cubicBezTo>
                      <a:pt x="1436469" y="21004"/>
                      <a:pt x="1431422" y="26497"/>
                      <a:pt x="1425039" y="29688"/>
                    </a:cubicBezTo>
                    <a:cubicBezTo>
                      <a:pt x="1419441" y="32487"/>
                      <a:pt x="1413244" y="33907"/>
                      <a:pt x="1407226" y="35626"/>
                    </a:cubicBezTo>
                    <a:cubicBezTo>
                      <a:pt x="1372462" y="45558"/>
                      <a:pt x="1371403" y="42770"/>
                      <a:pt x="1324099" y="47501"/>
                    </a:cubicBezTo>
                    <a:cubicBezTo>
                      <a:pt x="1312224" y="51459"/>
                      <a:pt x="1300617" y="56340"/>
                      <a:pt x="1288473" y="59376"/>
                    </a:cubicBezTo>
                    <a:cubicBezTo>
                      <a:pt x="1258650" y="66832"/>
                      <a:pt x="1272464" y="62733"/>
                      <a:pt x="1246909" y="71252"/>
                    </a:cubicBezTo>
                    <a:cubicBezTo>
                      <a:pt x="1211283" y="69273"/>
                      <a:pt x="1175712" y="65314"/>
                      <a:pt x="1140031" y="65314"/>
                    </a:cubicBezTo>
                    <a:cubicBezTo>
                      <a:pt x="994024" y="65314"/>
                      <a:pt x="1168237" y="71994"/>
                      <a:pt x="1074717" y="77189"/>
                    </a:cubicBezTo>
                    <a:cubicBezTo>
                      <a:pt x="1011449" y="80704"/>
                      <a:pt x="948047" y="81148"/>
                      <a:pt x="884712" y="83127"/>
                    </a:cubicBezTo>
                    <a:cubicBezTo>
                      <a:pt x="827226" y="102290"/>
                      <a:pt x="886276" y="84377"/>
                      <a:pt x="748146" y="95002"/>
                    </a:cubicBezTo>
                    <a:cubicBezTo>
                      <a:pt x="686145" y="99771"/>
                      <a:pt x="738527" y="100488"/>
                      <a:pt x="676894" y="112815"/>
                    </a:cubicBezTo>
                    <a:cubicBezTo>
                      <a:pt x="633482" y="121498"/>
                      <a:pt x="657196" y="117326"/>
                      <a:pt x="605642" y="124691"/>
                    </a:cubicBezTo>
                    <a:cubicBezTo>
                      <a:pt x="570017" y="136565"/>
                      <a:pt x="601683" y="120733"/>
                      <a:pt x="581891" y="148441"/>
                    </a:cubicBezTo>
                    <a:cubicBezTo>
                      <a:pt x="575383" y="157552"/>
                      <a:pt x="564350" y="162876"/>
                      <a:pt x="558140" y="172192"/>
                    </a:cubicBezTo>
                    <a:cubicBezTo>
                      <a:pt x="542307" y="195943"/>
                      <a:pt x="552203" y="186047"/>
                      <a:pt x="528452" y="201880"/>
                    </a:cubicBezTo>
                    <a:cubicBezTo>
                      <a:pt x="522514" y="199901"/>
                      <a:pt x="515732" y="199581"/>
                      <a:pt x="510639" y="195943"/>
                    </a:cubicBezTo>
                    <a:cubicBezTo>
                      <a:pt x="461327" y="160721"/>
                      <a:pt x="509325" y="179671"/>
                      <a:pt x="469075" y="166254"/>
                    </a:cubicBezTo>
                    <a:cubicBezTo>
                      <a:pt x="473034" y="170213"/>
                      <a:pt x="475944" y="175626"/>
                      <a:pt x="480951" y="178130"/>
                    </a:cubicBezTo>
                    <a:cubicBezTo>
                      <a:pt x="488250" y="181779"/>
                      <a:pt x="512547" y="181825"/>
                      <a:pt x="504701" y="184067"/>
                    </a:cubicBezTo>
                    <a:cubicBezTo>
                      <a:pt x="483681" y="190073"/>
                      <a:pt x="461158" y="188026"/>
                      <a:pt x="439387" y="190005"/>
                    </a:cubicBezTo>
                    <a:cubicBezTo>
                      <a:pt x="433449" y="186047"/>
                      <a:pt x="428436" y="180090"/>
                      <a:pt x="421574" y="178130"/>
                    </a:cubicBezTo>
                    <a:cubicBezTo>
                      <a:pt x="400297" y="172051"/>
                      <a:pt x="377897" y="170891"/>
                      <a:pt x="356260" y="166254"/>
                    </a:cubicBezTo>
                    <a:cubicBezTo>
                      <a:pt x="350140" y="164943"/>
                      <a:pt x="344385" y="162296"/>
                      <a:pt x="338447" y="160317"/>
                    </a:cubicBezTo>
                    <a:cubicBezTo>
                      <a:pt x="334489" y="154379"/>
                      <a:pt x="331618" y="147550"/>
                      <a:pt x="326572" y="142504"/>
                    </a:cubicBezTo>
                    <a:cubicBezTo>
                      <a:pt x="315060" y="130992"/>
                      <a:pt x="305435" y="129520"/>
                      <a:pt x="290946" y="124691"/>
                    </a:cubicBezTo>
                    <a:cubicBezTo>
                      <a:pt x="283029" y="118753"/>
                      <a:pt x="274797" y="113213"/>
                      <a:pt x="267195" y="106878"/>
                    </a:cubicBezTo>
                    <a:cubicBezTo>
                      <a:pt x="262894" y="103294"/>
                      <a:pt x="260327" y="97506"/>
                      <a:pt x="255320" y="95002"/>
                    </a:cubicBezTo>
                    <a:cubicBezTo>
                      <a:pt x="244124" y="89404"/>
                      <a:pt x="219694" y="83127"/>
                      <a:pt x="219694" y="83127"/>
                    </a:cubicBezTo>
                    <a:cubicBezTo>
                      <a:pt x="200691" y="85239"/>
                      <a:pt x="164270" y="95565"/>
                      <a:pt x="142504" y="83127"/>
                    </a:cubicBezTo>
                    <a:cubicBezTo>
                      <a:pt x="112899" y="66210"/>
                      <a:pt x="137040" y="53439"/>
                      <a:pt x="89065" y="53439"/>
                    </a:cubicBezTo>
                    <a:lnTo>
                      <a:pt x="0" y="53439"/>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6" name="25 Forma libre"/>
              <p:cNvSpPr/>
              <p:nvPr/>
            </p:nvSpPr>
            <p:spPr>
              <a:xfrm>
                <a:off x="4579938" y="5708650"/>
                <a:ext cx="1357312" cy="900113"/>
              </a:xfrm>
              <a:custGeom>
                <a:avLst/>
                <a:gdLst>
                  <a:gd name="connsiteX0" fmla="*/ 45559 w 1357782"/>
                  <a:gd name="connsiteY0" fmla="*/ 26537 h 899373"/>
                  <a:gd name="connsiteX1" fmla="*/ 110873 w 1357782"/>
                  <a:gd name="connsiteY1" fmla="*/ 44350 h 899373"/>
                  <a:gd name="connsiteX2" fmla="*/ 122749 w 1357782"/>
                  <a:gd name="connsiteY2" fmla="*/ 62163 h 899373"/>
                  <a:gd name="connsiteX3" fmla="*/ 140562 w 1357782"/>
                  <a:gd name="connsiteY3" fmla="*/ 68100 h 899373"/>
                  <a:gd name="connsiteX4" fmla="*/ 199938 w 1357782"/>
                  <a:gd name="connsiteY4" fmla="*/ 74038 h 899373"/>
                  <a:gd name="connsiteX5" fmla="*/ 211814 w 1357782"/>
                  <a:gd name="connsiteY5" fmla="*/ 85913 h 899373"/>
                  <a:gd name="connsiteX6" fmla="*/ 217751 w 1357782"/>
                  <a:gd name="connsiteY6" fmla="*/ 103726 h 899373"/>
                  <a:gd name="connsiteX7" fmla="*/ 253377 w 1357782"/>
                  <a:gd name="connsiteY7" fmla="*/ 115602 h 899373"/>
                  <a:gd name="connsiteX8" fmla="*/ 330567 w 1357782"/>
                  <a:gd name="connsiteY8" fmla="*/ 127477 h 899373"/>
                  <a:gd name="connsiteX9" fmla="*/ 348380 w 1357782"/>
                  <a:gd name="connsiteY9" fmla="*/ 133415 h 899373"/>
                  <a:gd name="connsiteX10" fmla="*/ 378068 w 1357782"/>
                  <a:gd name="connsiteY10" fmla="*/ 139352 h 899373"/>
                  <a:gd name="connsiteX11" fmla="*/ 401819 w 1357782"/>
                  <a:gd name="connsiteY11" fmla="*/ 163103 h 899373"/>
                  <a:gd name="connsiteX12" fmla="*/ 419632 w 1357782"/>
                  <a:gd name="connsiteY12" fmla="*/ 169041 h 899373"/>
                  <a:gd name="connsiteX13" fmla="*/ 526510 w 1357782"/>
                  <a:gd name="connsiteY13" fmla="*/ 180916 h 899373"/>
                  <a:gd name="connsiteX14" fmla="*/ 562136 w 1357782"/>
                  <a:gd name="connsiteY14" fmla="*/ 198729 h 899373"/>
                  <a:gd name="connsiteX15" fmla="*/ 568073 w 1357782"/>
                  <a:gd name="connsiteY15" fmla="*/ 216542 h 899373"/>
                  <a:gd name="connsiteX16" fmla="*/ 603699 w 1357782"/>
                  <a:gd name="connsiteY16" fmla="*/ 228417 h 899373"/>
                  <a:gd name="connsiteX17" fmla="*/ 651201 w 1357782"/>
                  <a:gd name="connsiteY17" fmla="*/ 240293 h 899373"/>
                  <a:gd name="connsiteX18" fmla="*/ 674951 w 1357782"/>
                  <a:gd name="connsiteY18" fmla="*/ 246230 h 899373"/>
                  <a:gd name="connsiteX19" fmla="*/ 686826 w 1357782"/>
                  <a:gd name="connsiteY19" fmla="*/ 258106 h 899373"/>
                  <a:gd name="connsiteX20" fmla="*/ 692764 w 1357782"/>
                  <a:gd name="connsiteY20" fmla="*/ 275919 h 899373"/>
                  <a:gd name="connsiteX21" fmla="*/ 722452 w 1357782"/>
                  <a:gd name="connsiteY21" fmla="*/ 281856 h 899373"/>
                  <a:gd name="connsiteX22" fmla="*/ 758078 w 1357782"/>
                  <a:gd name="connsiteY22" fmla="*/ 299669 h 899373"/>
                  <a:gd name="connsiteX23" fmla="*/ 787767 w 1357782"/>
                  <a:gd name="connsiteY23" fmla="*/ 341233 h 899373"/>
                  <a:gd name="connsiteX24" fmla="*/ 805580 w 1357782"/>
                  <a:gd name="connsiteY24" fmla="*/ 353108 h 899373"/>
                  <a:gd name="connsiteX25" fmla="*/ 847143 w 1357782"/>
                  <a:gd name="connsiteY25" fmla="*/ 394672 h 899373"/>
                  <a:gd name="connsiteX26" fmla="*/ 870894 w 1357782"/>
                  <a:gd name="connsiteY26" fmla="*/ 400610 h 899373"/>
                  <a:gd name="connsiteX27" fmla="*/ 900582 w 1357782"/>
                  <a:gd name="connsiteY27" fmla="*/ 430298 h 899373"/>
                  <a:gd name="connsiteX28" fmla="*/ 930271 w 1357782"/>
                  <a:gd name="connsiteY28" fmla="*/ 459986 h 899373"/>
                  <a:gd name="connsiteX29" fmla="*/ 965897 w 1357782"/>
                  <a:gd name="connsiteY29" fmla="*/ 471861 h 899373"/>
                  <a:gd name="connsiteX30" fmla="*/ 977772 w 1357782"/>
                  <a:gd name="connsiteY30" fmla="*/ 507487 h 899373"/>
                  <a:gd name="connsiteX31" fmla="*/ 995585 w 1357782"/>
                  <a:gd name="connsiteY31" fmla="*/ 537176 h 899373"/>
                  <a:gd name="connsiteX32" fmla="*/ 1013398 w 1357782"/>
                  <a:gd name="connsiteY32" fmla="*/ 549051 h 899373"/>
                  <a:gd name="connsiteX33" fmla="*/ 1037149 w 1357782"/>
                  <a:gd name="connsiteY33" fmla="*/ 560926 h 899373"/>
                  <a:gd name="connsiteX34" fmla="*/ 1049024 w 1357782"/>
                  <a:gd name="connsiteY34" fmla="*/ 572802 h 899373"/>
                  <a:gd name="connsiteX35" fmla="*/ 1054962 w 1357782"/>
                  <a:gd name="connsiteY35" fmla="*/ 602490 h 899373"/>
                  <a:gd name="connsiteX36" fmla="*/ 1078712 w 1357782"/>
                  <a:gd name="connsiteY36" fmla="*/ 614365 h 899373"/>
                  <a:gd name="connsiteX37" fmla="*/ 1108401 w 1357782"/>
                  <a:gd name="connsiteY37" fmla="*/ 638116 h 899373"/>
                  <a:gd name="connsiteX38" fmla="*/ 1114338 w 1357782"/>
                  <a:gd name="connsiteY38" fmla="*/ 655929 h 899373"/>
                  <a:gd name="connsiteX39" fmla="*/ 1132151 w 1357782"/>
                  <a:gd name="connsiteY39" fmla="*/ 661867 h 899373"/>
                  <a:gd name="connsiteX40" fmla="*/ 1149964 w 1357782"/>
                  <a:gd name="connsiteY40" fmla="*/ 673742 h 899373"/>
                  <a:gd name="connsiteX41" fmla="*/ 1173715 w 1357782"/>
                  <a:gd name="connsiteY41" fmla="*/ 703430 h 899373"/>
                  <a:gd name="connsiteX42" fmla="*/ 1179652 w 1357782"/>
                  <a:gd name="connsiteY42" fmla="*/ 721243 h 899373"/>
                  <a:gd name="connsiteX43" fmla="*/ 1191528 w 1357782"/>
                  <a:gd name="connsiteY43" fmla="*/ 733119 h 899373"/>
                  <a:gd name="connsiteX44" fmla="*/ 1197465 w 1357782"/>
                  <a:gd name="connsiteY44" fmla="*/ 750932 h 899373"/>
                  <a:gd name="connsiteX45" fmla="*/ 1221216 w 1357782"/>
                  <a:gd name="connsiteY45" fmla="*/ 756869 h 899373"/>
                  <a:gd name="connsiteX46" fmla="*/ 1274655 w 1357782"/>
                  <a:gd name="connsiteY46" fmla="*/ 768745 h 899373"/>
                  <a:gd name="connsiteX47" fmla="*/ 1286530 w 1357782"/>
                  <a:gd name="connsiteY47" fmla="*/ 792495 h 899373"/>
                  <a:gd name="connsiteX48" fmla="*/ 1292468 w 1357782"/>
                  <a:gd name="connsiteY48" fmla="*/ 810308 h 899373"/>
                  <a:gd name="connsiteX49" fmla="*/ 1304343 w 1357782"/>
                  <a:gd name="connsiteY49" fmla="*/ 822184 h 899373"/>
                  <a:gd name="connsiteX50" fmla="*/ 1334032 w 1357782"/>
                  <a:gd name="connsiteY50" fmla="*/ 869685 h 899373"/>
                  <a:gd name="connsiteX51" fmla="*/ 1357782 w 1357782"/>
                  <a:gd name="connsiteY51" fmla="*/ 899373 h 89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57782" h="899373">
                    <a:moveTo>
                      <a:pt x="45559" y="26537"/>
                    </a:moveTo>
                    <a:cubicBezTo>
                      <a:pt x="101823" y="64045"/>
                      <a:pt x="0" y="0"/>
                      <a:pt x="110873" y="44350"/>
                    </a:cubicBezTo>
                    <a:cubicBezTo>
                      <a:pt x="117499" y="47000"/>
                      <a:pt x="117176" y="57705"/>
                      <a:pt x="122749" y="62163"/>
                    </a:cubicBezTo>
                    <a:cubicBezTo>
                      <a:pt x="127636" y="66073"/>
                      <a:pt x="134376" y="67148"/>
                      <a:pt x="140562" y="68100"/>
                    </a:cubicBezTo>
                    <a:cubicBezTo>
                      <a:pt x="160221" y="71124"/>
                      <a:pt x="180146" y="72059"/>
                      <a:pt x="199938" y="74038"/>
                    </a:cubicBezTo>
                    <a:cubicBezTo>
                      <a:pt x="203897" y="77996"/>
                      <a:pt x="208934" y="81113"/>
                      <a:pt x="211814" y="85913"/>
                    </a:cubicBezTo>
                    <a:cubicBezTo>
                      <a:pt x="215034" y="91280"/>
                      <a:pt x="212658" y="100088"/>
                      <a:pt x="217751" y="103726"/>
                    </a:cubicBezTo>
                    <a:cubicBezTo>
                      <a:pt x="227937" y="111002"/>
                      <a:pt x="241030" y="113544"/>
                      <a:pt x="253377" y="115602"/>
                    </a:cubicBezTo>
                    <a:cubicBezTo>
                      <a:pt x="302808" y="123840"/>
                      <a:pt x="277085" y="119836"/>
                      <a:pt x="330567" y="127477"/>
                    </a:cubicBezTo>
                    <a:cubicBezTo>
                      <a:pt x="336505" y="129456"/>
                      <a:pt x="342308" y="131897"/>
                      <a:pt x="348380" y="133415"/>
                    </a:cubicBezTo>
                    <a:cubicBezTo>
                      <a:pt x="358171" y="135863"/>
                      <a:pt x="369246" y="134451"/>
                      <a:pt x="378068" y="139352"/>
                    </a:cubicBezTo>
                    <a:cubicBezTo>
                      <a:pt x="387855" y="144789"/>
                      <a:pt x="391197" y="159562"/>
                      <a:pt x="401819" y="163103"/>
                    </a:cubicBezTo>
                    <a:cubicBezTo>
                      <a:pt x="407757" y="165082"/>
                      <a:pt x="413495" y="167814"/>
                      <a:pt x="419632" y="169041"/>
                    </a:cubicBezTo>
                    <a:cubicBezTo>
                      <a:pt x="449721" y="175059"/>
                      <a:pt x="498987" y="178414"/>
                      <a:pt x="526510" y="180916"/>
                    </a:cubicBezTo>
                    <a:cubicBezTo>
                      <a:pt x="543585" y="185185"/>
                      <a:pt x="552795" y="183160"/>
                      <a:pt x="562136" y="198729"/>
                    </a:cubicBezTo>
                    <a:cubicBezTo>
                      <a:pt x="565356" y="204096"/>
                      <a:pt x="562980" y="212904"/>
                      <a:pt x="568073" y="216542"/>
                    </a:cubicBezTo>
                    <a:cubicBezTo>
                      <a:pt x="578259" y="223818"/>
                      <a:pt x="591555" y="225381"/>
                      <a:pt x="603699" y="228417"/>
                    </a:cubicBezTo>
                    <a:lnTo>
                      <a:pt x="651201" y="240293"/>
                    </a:lnTo>
                    <a:lnTo>
                      <a:pt x="674951" y="246230"/>
                    </a:lnTo>
                    <a:cubicBezTo>
                      <a:pt x="678909" y="250189"/>
                      <a:pt x="683946" y="253306"/>
                      <a:pt x="686826" y="258106"/>
                    </a:cubicBezTo>
                    <a:cubicBezTo>
                      <a:pt x="690046" y="263473"/>
                      <a:pt x="687556" y="272447"/>
                      <a:pt x="692764" y="275919"/>
                    </a:cubicBezTo>
                    <a:cubicBezTo>
                      <a:pt x="701161" y="281517"/>
                      <a:pt x="712661" y="279408"/>
                      <a:pt x="722452" y="281856"/>
                    </a:cubicBezTo>
                    <a:cubicBezTo>
                      <a:pt x="742117" y="286772"/>
                      <a:pt x="740665" y="288060"/>
                      <a:pt x="758078" y="299669"/>
                    </a:cubicBezTo>
                    <a:cubicBezTo>
                      <a:pt x="775892" y="353107"/>
                      <a:pt x="756100" y="325399"/>
                      <a:pt x="787767" y="341233"/>
                    </a:cubicBezTo>
                    <a:cubicBezTo>
                      <a:pt x="794150" y="344424"/>
                      <a:pt x="799642" y="349150"/>
                      <a:pt x="805580" y="353108"/>
                    </a:cubicBezTo>
                    <a:cubicBezTo>
                      <a:pt x="821063" y="399557"/>
                      <a:pt x="804845" y="385272"/>
                      <a:pt x="847143" y="394672"/>
                    </a:cubicBezTo>
                    <a:cubicBezTo>
                      <a:pt x="855109" y="396442"/>
                      <a:pt x="862977" y="398631"/>
                      <a:pt x="870894" y="400610"/>
                    </a:cubicBezTo>
                    <a:cubicBezTo>
                      <a:pt x="902558" y="448107"/>
                      <a:pt x="861001" y="390718"/>
                      <a:pt x="900582" y="430298"/>
                    </a:cubicBezTo>
                    <a:cubicBezTo>
                      <a:pt x="921166" y="450881"/>
                      <a:pt x="901771" y="447320"/>
                      <a:pt x="930271" y="459986"/>
                    </a:cubicBezTo>
                    <a:cubicBezTo>
                      <a:pt x="941710" y="465070"/>
                      <a:pt x="965897" y="471861"/>
                      <a:pt x="965897" y="471861"/>
                    </a:cubicBezTo>
                    <a:lnTo>
                      <a:pt x="977772" y="507487"/>
                    </a:lnTo>
                    <a:cubicBezTo>
                      <a:pt x="983822" y="525638"/>
                      <a:pt x="980767" y="525322"/>
                      <a:pt x="995585" y="537176"/>
                    </a:cubicBezTo>
                    <a:cubicBezTo>
                      <a:pt x="1001157" y="541634"/>
                      <a:pt x="1007202" y="545511"/>
                      <a:pt x="1013398" y="549051"/>
                    </a:cubicBezTo>
                    <a:cubicBezTo>
                      <a:pt x="1021083" y="553442"/>
                      <a:pt x="1029232" y="556968"/>
                      <a:pt x="1037149" y="560926"/>
                    </a:cubicBezTo>
                    <a:cubicBezTo>
                      <a:pt x="1041107" y="564885"/>
                      <a:pt x="1046819" y="567656"/>
                      <a:pt x="1049024" y="572802"/>
                    </a:cubicBezTo>
                    <a:cubicBezTo>
                      <a:pt x="1052999" y="582078"/>
                      <a:pt x="1049096" y="594278"/>
                      <a:pt x="1054962" y="602490"/>
                    </a:cubicBezTo>
                    <a:cubicBezTo>
                      <a:pt x="1060107" y="609692"/>
                      <a:pt x="1071027" y="609974"/>
                      <a:pt x="1078712" y="614365"/>
                    </a:cubicBezTo>
                    <a:cubicBezTo>
                      <a:pt x="1096187" y="624351"/>
                      <a:pt x="1095398" y="625114"/>
                      <a:pt x="1108401" y="638116"/>
                    </a:cubicBezTo>
                    <a:cubicBezTo>
                      <a:pt x="1110380" y="644054"/>
                      <a:pt x="1109912" y="651503"/>
                      <a:pt x="1114338" y="655929"/>
                    </a:cubicBezTo>
                    <a:cubicBezTo>
                      <a:pt x="1118764" y="660355"/>
                      <a:pt x="1126553" y="659068"/>
                      <a:pt x="1132151" y="661867"/>
                    </a:cubicBezTo>
                    <a:cubicBezTo>
                      <a:pt x="1138534" y="665058"/>
                      <a:pt x="1144026" y="669784"/>
                      <a:pt x="1149964" y="673742"/>
                    </a:cubicBezTo>
                    <a:cubicBezTo>
                      <a:pt x="1164890" y="718518"/>
                      <a:pt x="1143019" y="665060"/>
                      <a:pt x="1173715" y="703430"/>
                    </a:cubicBezTo>
                    <a:cubicBezTo>
                      <a:pt x="1177625" y="708317"/>
                      <a:pt x="1176432" y="715876"/>
                      <a:pt x="1179652" y="721243"/>
                    </a:cubicBezTo>
                    <a:cubicBezTo>
                      <a:pt x="1182532" y="726044"/>
                      <a:pt x="1187569" y="729160"/>
                      <a:pt x="1191528" y="733119"/>
                    </a:cubicBezTo>
                    <a:cubicBezTo>
                      <a:pt x="1193507" y="739057"/>
                      <a:pt x="1192578" y="747022"/>
                      <a:pt x="1197465" y="750932"/>
                    </a:cubicBezTo>
                    <a:cubicBezTo>
                      <a:pt x="1203837" y="756030"/>
                      <a:pt x="1213214" y="755269"/>
                      <a:pt x="1221216" y="756869"/>
                    </a:cubicBezTo>
                    <a:cubicBezTo>
                      <a:pt x="1273459" y="767317"/>
                      <a:pt x="1239992" y="757190"/>
                      <a:pt x="1274655" y="768745"/>
                    </a:cubicBezTo>
                    <a:cubicBezTo>
                      <a:pt x="1278613" y="776662"/>
                      <a:pt x="1283043" y="784360"/>
                      <a:pt x="1286530" y="792495"/>
                    </a:cubicBezTo>
                    <a:cubicBezTo>
                      <a:pt x="1288996" y="798248"/>
                      <a:pt x="1289248" y="804941"/>
                      <a:pt x="1292468" y="810308"/>
                    </a:cubicBezTo>
                    <a:cubicBezTo>
                      <a:pt x="1295348" y="815108"/>
                      <a:pt x="1300385" y="818225"/>
                      <a:pt x="1304343" y="822184"/>
                    </a:cubicBezTo>
                    <a:cubicBezTo>
                      <a:pt x="1318476" y="864580"/>
                      <a:pt x="1305803" y="850867"/>
                      <a:pt x="1334032" y="869685"/>
                    </a:cubicBezTo>
                    <a:cubicBezTo>
                      <a:pt x="1349012" y="892156"/>
                      <a:pt x="1340861" y="882452"/>
                      <a:pt x="1357782" y="899373"/>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7" name="26 Forma libre"/>
              <p:cNvSpPr/>
              <p:nvPr/>
            </p:nvSpPr>
            <p:spPr>
              <a:xfrm>
                <a:off x="5913438" y="6589713"/>
                <a:ext cx="160337" cy="149225"/>
              </a:xfrm>
              <a:custGeom>
                <a:avLst/>
                <a:gdLst>
                  <a:gd name="connsiteX0" fmla="*/ 160317 w 160317"/>
                  <a:gd name="connsiteY0" fmla="*/ 150320 h 150320"/>
                  <a:gd name="connsiteX1" fmla="*/ 148441 w 160317"/>
                  <a:gd name="connsiteY1" fmla="*/ 114694 h 150320"/>
                  <a:gd name="connsiteX2" fmla="*/ 142504 w 160317"/>
                  <a:gd name="connsiteY2" fmla="*/ 90943 h 150320"/>
                  <a:gd name="connsiteX3" fmla="*/ 118753 w 160317"/>
                  <a:gd name="connsiteY3" fmla="*/ 67192 h 150320"/>
                  <a:gd name="connsiteX4" fmla="*/ 83127 w 160317"/>
                  <a:gd name="connsiteY4" fmla="*/ 37504 h 150320"/>
                  <a:gd name="connsiteX5" fmla="*/ 71252 w 160317"/>
                  <a:gd name="connsiteY5" fmla="*/ 19691 h 150320"/>
                  <a:gd name="connsiteX6" fmla="*/ 35626 w 160317"/>
                  <a:gd name="connsiteY6" fmla="*/ 7816 h 150320"/>
                  <a:gd name="connsiteX7" fmla="*/ 0 w 160317"/>
                  <a:gd name="connsiteY7" fmla="*/ 1878 h 15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17" h="150320">
                    <a:moveTo>
                      <a:pt x="160317" y="150320"/>
                    </a:moveTo>
                    <a:cubicBezTo>
                      <a:pt x="156358" y="138445"/>
                      <a:pt x="151477" y="126838"/>
                      <a:pt x="148441" y="114694"/>
                    </a:cubicBezTo>
                    <a:cubicBezTo>
                      <a:pt x="146462" y="106777"/>
                      <a:pt x="146829" y="97863"/>
                      <a:pt x="142504" y="90943"/>
                    </a:cubicBezTo>
                    <a:cubicBezTo>
                      <a:pt x="136570" y="81448"/>
                      <a:pt x="126670" y="75109"/>
                      <a:pt x="118753" y="67192"/>
                    </a:cubicBezTo>
                    <a:cubicBezTo>
                      <a:pt x="95894" y="44333"/>
                      <a:pt x="107927" y="54037"/>
                      <a:pt x="83127" y="37504"/>
                    </a:cubicBezTo>
                    <a:cubicBezTo>
                      <a:pt x="79169" y="31566"/>
                      <a:pt x="77303" y="23473"/>
                      <a:pt x="71252" y="19691"/>
                    </a:cubicBezTo>
                    <a:cubicBezTo>
                      <a:pt x="60637" y="13057"/>
                      <a:pt x="47501" y="11774"/>
                      <a:pt x="35626" y="7816"/>
                    </a:cubicBezTo>
                    <a:cubicBezTo>
                      <a:pt x="12179" y="0"/>
                      <a:pt x="24073" y="1878"/>
                      <a:pt x="0" y="1878"/>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8" name="27 Forma libre"/>
              <p:cNvSpPr/>
              <p:nvPr/>
            </p:nvSpPr>
            <p:spPr>
              <a:xfrm>
                <a:off x="3992563" y="5518150"/>
                <a:ext cx="642937" cy="231775"/>
              </a:xfrm>
              <a:custGeom>
                <a:avLst/>
                <a:gdLst>
                  <a:gd name="connsiteX0" fmla="*/ 8669 w 642435"/>
                  <a:gd name="connsiteY0" fmla="*/ 3153 h 231387"/>
                  <a:gd name="connsiteX1" fmla="*/ 73984 w 642435"/>
                  <a:gd name="connsiteY1" fmla="*/ 26904 h 231387"/>
                  <a:gd name="connsiteX2" fmla="*/ 85859 w 642435"/>
                  <a:gd name="connsiteY2" fmla="*/ 44717 h 231387"/>
                  <a:gd name="connsiteX3" fmla="*/ 109610 w 642435"/>
                  <a:gd name="connsiteY3" fmla="*/ 50654 h 231387"/>
                  <a:gd name="connsiteX4" fmla="*/ 145236 w 642435"/>
                  <a:gd name="connsiteY4" fmla="*/ 62530 h 231387"/>
                  <a:gd name="connsiteX5" fmla="*/ 163049 w 642435"/>
                  <a:gd name="connsiteY5" fmla="*/ 68467 h 231387"/>
                  <a:gd name="connsiteX6" fmla="*/ 210550 w 642435"/>
                  <a:gd name="connsiteY6" fmla="*/ 80343 h 231387"/>
                  <a:gd name="connsiteX7" fmla="*/ 234301 w 642435"/>
                  <a:gd name="connsiteY7" fmla="*/ 86280 h 231387"/>
                  <a:gd name="connsiteX8" fmla="*/ 287740 w 642435"/>
                  <a:gd name="connsiteY8" fmla="*/ 104093 h 231387"/>
                  <a:gd name="connsiteX9" fmla="*/ 305553 w 642435"/>
                  <a:gd name="connsiteY9" fmla="*/ 110031 h 231387"/>
                  <a:gd name="connsiteX10" fmla="*/ 358991 w 642435"/>
                  <a:gd name="connsiteY10" fmla="*/ 121906 h 231387"/>
                  <a:gd name="connsiteX11" fmla="*/ 376804 w 642435"/>
                  <a:gd name="connsiteY11" fmla="*/ 127844 h 231387"/>
                  <a:gd name="connsiteX12" fmla="*/ 394617 w 642435"/>
                  <a:gd name="connsiteY12" fmla="*/ 139719 h 231387"/>
                  <a:gd name="connsiteX13" fmla="*/ 453994 w 642435"/>
                  <a:gd name="connsiteY13" fmla="*/ 157532 h 231387"/>
                  <a:gd name="connsiteX14" fmla="*/ 501495 w 642435"/>
                  <a:gd name="connsiteY14" fmla="*/ 175345 h 231387"/>
                  <a:gd name="connsiteX15" fmla="*/ 537121 w 642435"/>
                  <a:gd name="connsiteY15" fmla="*/ 187221 h 231387"/>
                  <a:gd name="connsiteX16" fmla="*/ 554934 w 642435"/>
                  <a:gd name="connsiteY16" fmla="*/ 193158 h 231387"/>
                  <a:gd name="connsiteX17" fmla="*/ 578685 w 642435"/>
                  <a:gd name="connsiteY17" fmla="*/ 199096 h 231387"/>
                  <a:gd name="connsiteX18" fmla="*/ 596498 w 642435"/>
                  <a:gd name="connsiteY18" fmla="*/ 210971 h 231387"/>
                  <a:gd name="connsiteX19" fmla="*/ 638062 w 642435"/>
                  <a:gd name="connsiteY19" fmla="*/ 228784 h 23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2435" h="231387">
                    <a:moveTo>
                      <a:pt x="8669" y="3153"/>
                    </a:moveTo>
                    <a:cubicBezTo>
                      <a:pt x="35844" y="43913"/>
                      <a:pt x="0" y="0"/>
                      <a:pt x="73984" y="26904"/>
                    </a:cubicBezTo>
                    <a:cubicBezTo>
                      <a:pt x="80690" y="29343"/>
                      <a:pt x="79921" y="40759"/>
                      <a:pt x="85859" y="44717"/>
                    </a:cubicBezTo>
                    <a:cubicBezTo>
                      <a:pt x="92649" y="49244"/>
                      <a:pt x="101794" y="48309"/>
                      <a:pt x="109610" y="50654"/>
                    </a:cubicBezTo>
                    <a:cubicBezTo>
                      <a:pt x="121600" y="54251"/>
                      <a:pt x="133361" y="58572"/>
                      <a:pt x="145236" y="62530"/>
                    </a:cubicBezTo>
                    <a:cubicBezTo>
                      <a:pt x="151174" y="64509"/>
                      <a:pt x="156912" y="67239"/>
                      <a:pt x="163049" y="68467"/>
                    </a:cubicBezTo>
                    <a:cubicBezTo>
                      <a:pt x="223429" y="80544"/>
                      <a:pt x="167934" y="68168"/>
                      <a:pt x="210550" y="80343"/>
                    </a:cubicBezTo>
                    <a:cubicBezTo>
                      <a:pt x="218397" y="82585"/>
                      <a:pt x="226485" y="83935"/>
                      <a:pt x="234301" y="86280"/>
                    </a:cubicBezTo>
                    <a:cubicBezTo>
                      <a:pt x="252286" y="91675"/>
                      <a:pt x="269927" y="98155"/>
                      <a:pt x="287740" y="104093"/>
                    </a:cubicBezTo>
                    <a:cubicBezTo>
                      <a:pt x="293678" y="106072"/>
                      <a:pt x="299416" y="108803"/>
                      <a:pt x="305553" y="110031"/>
                    </a:cubicBezTo>
                    <a:cubicBezTo>
                      <a:pt x="325947" y="114110"/>
                      <a:pt x="339435" y="116319"/>
                      <a:pt x="358991" y="121906"/>
                    </a:cubicBezTo>
                    <a:cubicBezTo>
                      <a:pt x="365009" y="123625"/>
                      <a:pt x="371206" y="125045"/>
                      <a:pt x="376804" y="127844"/>
                    </a:cubicBezTo>
                    <a:cubicBezTo>
                      <a:pt x="383187" y="131035"/>
                      <a:pt x="388096" y="136821"/>
                      <a:pt x="394617" y="139719"/>
                    </a:cubicBezTo>
                    <a:cubicBezTo>
                      <a:pt x="413211" y="147983"/>
                      <a:pt x="434250" y="152597"/>
                      <a:pt x="453994" y="157532"/>
                    </a:cubicBezTo>
                    <a:cubicBezTo>
                      <a:pt x="476508" y="180048"/>
                      <a:pt x="455774" y="163915"/>
                      <a:pt x="501495" y="175345"/>
                    </a:cubicBezTo>
                    <a:cubicBezTo>
                      <a:pt x="513639" y="178381"/>
                      <a:pt x="525246" y="183263"/>
                      <a:pt x="537121" y="187221"/>
                    </a:cubicBezTo>
                    <a:cubicBezTo>
                      <a:pt x="543059" y="189200"/>
                      <a:pt x="548862" y="191640"/>
                      <a:pt x="554934" y="193158"/>
                    </a:cubicBezTo>
                    <a:lnTo>
                      <a:pt x="578685" y="199096"/>
                    </a:lnTo>
                    <a:cubicBezTo>
                      <a:pt x="584623" y="203054"/>
                      <a:pt x="589977" y="208073"/>
                      <a:pt x="596498" y="210971"/>
                    </a:cubicBezTo>
                    <a:cubicBezTo>
                      <a:pt x="642435" y="231387"/>
                      <a:pt x="621561" y="212283"/>
                      <a:pt x="638062" y="22878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9" name="28 Forma libre"/>
              <p:cNvSpPr/>
              <p:nvPr/>
            </p:nvSpPr>
            <p:spPr>
              <a:xfrm>
                <a:off x="3451225" y="4946650"/>
                <a:ext cx="550863" cy="571500"/>
              </a:xfrm>
              <a:custGeom>
                <a:avLst/>
                <a:gdLst>
                  <a:gd name="connsiteX0" fmla="*/ 15835 w 550224"/>
                  <a:gd name="connsiteY0" fmla="*/ 0 h 571393"/>
                  <a:gd name="connsiteX1" fmla="*/ 3959 w 550224"/>
                  <a:gd name="connsiteY1" fmla="*/ 35626 h 571393"/>
                  <a:gd name="connsiteX2" fmla="*/ 15835 w 550224"/>
                  <a:gd name="connsiteY2" fmla="*/ 71252 h 571393"/>
                  <a:gd name="connsiteX3" fmla="*/ 21772 w 550224"/>
                  <a:gd name="connsiteY3" fmla="*/ 89065 h 571393"/>
                  <a:gd name="connsiteX4" fmla="*/ 39585 w 550224"/>
                  <a:gd name="connsiteY4" fmla="*/ 100940 h 571393"/>
                  <a:gd name="connsiteX5" fmla="*/ 51461 w 550224"/>
                  <a:gd name="connsiteY5" fmla="*/ 166254 h 571393"/>
                  <a:gd name="connsiteX6" fmla="*/ 69274 w 550224"/>
                  <a:gd name="connsiteY6" fmla="*/ 201880 h 571393"/>
                  <a:gd name="connsiteX7" fmla="*/ 81149 w 550224"/>
                  <a:gd name="connsiteY7" fmla="*/ 237506 h 571393"/>
                  <a:gd name="connsiteX8" fmla="*/ 93024 w 550224"/>
                  <a:gd name="connsiteY8" fmla="*/ 296883 h 571393"/>
                  <a:gd name="connsiteX9" fmla="*/ 104900 w 550224"/>
                  <a:gd name="connsiteY9" fmla="*/ 314696 h 571393"/>
                  <a:gd name="connsiteX10" fmla="*/ 110837 w 550224"/>
                  <a:gd name="connsiteY10" fmla="*/ 332509 h 571393"/>
                  <a:gd name="connsiteX11" fmla="*/ 122713 w 550224"/>
                  <a:gd name="connsiteY11" fmla="*/ 344384 h 571393"/>
                  <a:gd name="connsiteX12" fmla="*/ 134588 w 550224"/>
                  <a:gd name="connsiteY12" fmla="*/ 362197 h 571393"/>
                  <a:gd name="connsiteX13" fmla="*/ 158339 w 550224"/>
                  <a:gd name="connsiteY13" fmla="*/ 391885 h 571393"/>
                  <a:gd name="connsiteX14" fmla="*/ 170214 w 550224"/>
                  <a:gd name="connsiteY14" fmla="*/ 409698 h 571393"/>
                  <a:gd name="connsiteX15" fmla="*/ 176152 w 550224"/>
                  <a:gd name="connsiteY15" fmla="*/ 427511 h 571393"/>
                  <a:gd name="connsiteX16" fmla="*/ 205840 w 550224"/>
                  <a:gd name="connsiteY16" fmla="*/ 445324 h 571393"/>
                  <a:gd name="connsiteX17" fmla="*/ 283030 w 550224"/>
                  <a:gd name="connsiteY17" fmla="*/ 457200 h 571393"/>
                  <a:gd name="connsiteX18" fmla="*/ 300843 w 550224"/>
                  <a:gd name="connsiteY18" fmla="*/ 463137 h 571393"/>
                  <a:gd name="connsiteX19" fmla="*/ 312718 w 550224"/>
                  <a:gd name="connsiteY19" fmla="*/ 475013 h 571393"/>
                  <a:gd name="connsiteX20" fmla="*/ 342406 w 550224"/>
                  <a:gd name="connsiteY20" fmla="*/ 480950 h 571393"/>
                  <a:gd name="connsiteX21" fmla="*/ 378032 w 550224"/>
                  <a:gd name="connsiteY21" fmla="*/ 492826 h 571393"/>
                  <a:gd name="connsiteX22" fmla="*/ 395845 w 550224"/>
                  <a:gd name="connsiteY22" fmla="*/ 498763 h 571393"/>
                  <a:gd name="connsiteX23" fmla="*/ 425534 w 550224"/>
                  <a:gd name="connsiteY23" fmla="*/ 516576 h 571393"/>
                  <a:gd name="connsiteX24" fmla="*/ 461159 w 550224"/>
                  <a:gd name="connsiteY24" fmla="*/ 540327 h 571393"/>
                  <a:gd name="connsiteX25" fmla="*/ 490848 w 550224"/>
                  <a:gd name="connsiteY25" fmla="*/ 564078 h 571393"/>
                  <a:gd name="connsiteX26" fmla="*/ 508661 w 550224"/>
                  <a:gd name="connsiteY26" fmla="*/ 570015 h 571393"/>
                  <a:gd name="connsiteX27" fmla="*/ 550224 w 550224"/>
                  <a:gd name="connsiteY27" fmla="*/ 570015 h 57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0224" h="571393">
                    <a:moveTo>
                      <a:pt x="15835" y="0"/>
                    </a:moveTo>
                    <a:cubicBezTo>
                      <a:pt x="11876" y="11875"/>
                      <a:pt x="0" y="23751"/>
                      <a:pt x="3959" y="35626"/>
                    </a:cubicBezTo>
                    <a:lnTo>
                      <a:pt x="15835" y="71252"/>
                    </a:lnTo>
                    <a:cubicBezTo>
                      <a:pt x="17814" y="77190"/>
                      <a:pt x="16564" y="85593"/>
                      <a:pt x="21772" y="89065"/>
                    </a:cubicBezTo>
                    <a:lnTo>
                      <a:pt x="39585" y="100940"/>
                    </a:lnTo>
                    <a:cubicBezTo>
                      <a:pt x="53202" y="141788"/>
                      <a:pt x="38035" y="92408"/>
                      <a:pt x="51461" y="166254"/>
                    </a:cubicBezTo>
                    <a:cubicBezTo>
                      <a:pt x="54534" y="183157"/>
                      <a:pt x="59764" y="187616"/>
                      <a:pt x="69274" y="201880"/>
                    </a:cubicBezTo>
                    <a:cubicBezTo>
                      <a:pt x="73232" y="213755"/>
                      <a:pt x="79091" y="225159"/>
                      <a:pt x="81149" y="237506"/>
                    </a:cubicBezTo>
                    <a:cubicBezTo>
                      <a:pt x="82487" y="245535"/>
                      <a:pt x="88195" y="285615"/>
                      <a:pt x="93024" y="296883"/>
                    </a:cubicBezTo>
                    <a:cubicBezTo>
                      <a:pt x="95835" y="303442"/>
                      <a:pt x="100941" y="308758"/>
                      <a:pt x="104900" y="314696"/>
                    </a:cubicBezTo>
                    <a:cubicBezTo>
                      <a:pt x="106879" y="320634"/>
                      <a:pt x="107617" y="327142"/>
                      <a:pt x="110837" y="332509"/>
                    </a:cubicBezTo>
                    <a:cubicBezTo>
                      <a:pt x="113717" y="337309"/>
                      <a:pt x="119216" y="340013"/>
                      <a:pt x="122713" y="344384"/>
                    </a:cubicBezTo>
                    <a:cubicBezTo>
                      <a:pt x="127171" y="349956"/>
                      <a:pt x="131397" y="355814"/>
                      <a:pt x="134588" y="362197"/>
                    </a:cubicBezTo>
                    <a:cubicBezTo>
                      <a:pt x="148928" y="390876"/>
                      <a:pt x="128312" y="371868"/>
                      <a:pt x="158339" y="391885"/>
                    </a:cubicBezTo>
                    <a:cubicBezTo>
                      <a:pt x="162297" y="397823"/>
                      <a:pt x="167023" y="403315"/>
                      <a:pt x="170214" y="409698"/>
                    </a:cubicBezTo>
                    <a:cubicBezTo>
                      <a:pt x="173013" y="415296"/>
                      <a:pt x="172932" y="422144"/>
                      <a:pt x="176152" y="427511"/>
                    </a:cubicBezTo>
                    <a:cubicBezTo>
                      <a:pt x="183339" y="439490"/>
                      <a:pt x="192904" y="442450"/>
                      <a:pt x="205840" y="445324"/>
                    </a:cubicBezTo>
                    <a:cubicBezTo>
                      <a:pt x="220673" y="448620"/>
                      <a:pt x="269767" y="455305"/>
                      <a:pt x="283030" y="457200"/>
                    </a:cubicBezTo>
                    <a:cubicBezTo>
                      <a:pt x="288968" y="459179"/>
                      <a:pt x="295476" y="459917"/>
                      <a:pt x="300843" y="463137"/>
                    </a:cubicBezTo>
                    <a:cubicBezTo>
                      <a:pt x="305643" y="466017"/>
                      <a:pt x="307572" y="472808"/>
                      <a:pt x="312718" y="475013"/>
                    </a:cubicBezTo>
                    <a:cubicBezTo>
                      <a:pt x="321994" y="478988"/>
                      <a:pt x="332670" y="478295"/>
                      <a:pt x="342406" y="480950"/>
                    </a:cubicBezTo>
                    <a:cubicBezTo>
                      <a:pt x="354483" y="484244"/>
                      <a:pt x="366157" y="488868"/>
                      <a:pt x="378032" y="492826"/>
                    </a:cubicBezTo>
                    <a:lnTo>
                      <a:pt x="395845" y="498763"/>
                    </a:lnTo>
                    <a:cubicBezTo>
                      <a:pt x="422491" y="525409"/>
                      <a:pt x="390845" y="497304"/>
                      <a:pt x="425534" y="516576"/>
                    </a:cubicBezTo>
                    <a:cubicBezTo>
                      <a:pt x="438010" y="523507"/>
                      <a:pt x="451067" y="530235"/>
                      <a:pt x="461159" y="540327"/>
                    </a:cubicBezTo>
                    <a:cubicBezTo>
                      <a:pt x="472203" y="551370"/>
                      <a:pt x="475870" y="556589"/>
                      <a:pt x="490848" y="564078"/>
                    </a:cubicBezTo>
                    <a:cubicBezTo>
                      <a:pt x="496446" y="566877"/>
                      <a:pt x="502433" y="569392"/>
                      <a:pt x="508661" y="570015"/>
                    </a:cubicBezTo>
                    <a:cubicBezTo>
                      <a:pt x="522447" y="571393"/>
                      <a:pt x="536370" y="570015"/>
                      <a:pt x="550224" y="570015"/>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50" name="49 Forma libre"/>
            <p:cNvSpPr/>
            <p:nvPr/>
          </p:nvSpPr>
          <p:spPr>
            <a:xfrm>
              <a:off x="6773863" y="5875338"/>
              <a:ext cx="388937" cy="104775"/>
            </a:xfrm>
            <a:custGeom>
              <a:avLst/>
              <a:gdLst>
                <a:gd name="connsiteX0" fmla="*/ 24740 w 388845"/>
                <a:gd name="connsiteY0" fmla="*/ 95600 h 105902"/>
                <a:gd name="connsiteX1" fmla="*/ 45428 w 388845"/>
                <a:gd name="connsiteY1" fmla="*/ 83187 h 105902"/>
                <a:gd name="connsiteX2" fmla="*/ 194380 w 388845"/>
                <a:gd name="connsiteY2" fmla="*/ 70775 h 105902"/>
                <a:gd name="connsiteX3" fmla="*/ 223343 w 388845"/>
                <a:gd name="connsiteY3" fmla="*/ 66637 h 105902"/>
                <a:gd name="connsiteX4" fmla="*/ 248168 w 388845"/>
                <a:gd name="connsiteY4" fmla="*/ 58362 h 105902"/>
                <a:gd name="connsiteX5" fmla="*/ 256444 w 388845"/>
                <a:gd name="connsiteY5" fmla="*/ 50087 h 105902"/>
                <a:gd name="connsiteX6" fmla="*/ 281269 w 388845"/>
                <a:gd name="connsiteY6" fmla="*/ 41812 h 105902"/>
                <a:gd name="connsiteX7" fmla="*/ 306094 w 388845"/>
                <a:gd name="connsiteY7" fmla="*/ 29399 h 105902"/>
                <a:gd name="connsiteX8" fmla="*/ 347470 w 388845"/>
                <a:gd name="connsiteY8" fmla="*/ 12849 h 105902"/>
                <a:gd name="connsiteX9" fmla="*/ 372295 w 388845"/>
                <a:gd name="connsiteY9" fmla="*/ 4574 h 105902"/>
                <a:gd name="connsiteX10" fmla="*/ 388845 w 388845"/>
                <a:gd name="connsiteY10" fmla="*/ 436 h 10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8845" h="105902">
                  <a:moveTo>
                    <a:pt x="24740" y="95600"/>
                  </a:moveTo>
                  <a:cubicBezTo>
                    <a:pt x="78943" y="77535"/>
                    <a:pt x="0" y="105902"/>
                    <a:pt x="45428" y="83187"/>
                  </a:cubicBezTo>
                  <a:cubicBezTo>
                    <a:pt x="86632" y="62584"/>
                    <a:pt x="170198" y="71581"/>
                    <a:pt x="194380" y="70775"/>
                  </a:cubicBezTo>
                  <a:cubicBezTo>
                    <a:pt x="204034" y="69396"/>
                    <a:pt x="213840" y="68830"/>
                    <a:pt x="223343" y="66637"/>
                  </a:cubicBezTo>
                  <a:cubicBezTo>
                    <a:pt x="231842" y="64676"/>
                    <a:pt x="248168" y="58362"/>
                    <a:pt x="248168" y="58362"/>
                  </a:cubicBezTo>
                  <a:cubicBezTo>
                    <a:pt x="250927" y="55604"/>
                    <a:pt x="252955" y="51832"/>
                    <a:pt x="256444" y="50087"/>
                  </a:cubicBezTo>
                  <a:cubicBezTo>
                    <a:pt x="264246" y="46186"/>
                    <a:pt x="281269" y="41812"/>
                    <a:pt x="281269" y="41812"/>
                  </a:cubicBezTo>
                  <a:cubicBezTo>
                    <a:pt x="305121" y="25911"/>
                    <a:pt x="282115" y="39676"/>
                    <a:pt x="306094" y="29399"/>
                  </a:cubicBezTo>
                  <a:cubicBezTo>
                    <a:pt x="348703" y="11138"/>
                    <a:pt x="290976" y="31681"/>
                    <a:pt x="347470" y="12849"/>
                  </a:cubicBezTo>
                  <a:lnTo>
                    <a:pt x="372295" y="4574"/>
                  </a:lnTo>
                  <a:cubicBezTo>
                    <a:pt x="386017" y="0"/>
                    <a:pt x="380346" y="436"/>
                    <a:pt x="388845" y="436"/>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nvGrpSpPr>
          <p:cNvPr id="4" name="52 Grupo"/>
          <p:cNvGrpSpPr>
            <a:grpSpLocks/>
          </p:cNvGrpSpPr>
          <p:nvPr/>
        </p:nvGrpSpPr>
        <p:grpSpPr bwMode="auto">
          <a:xfrm>
            <a:off x="2571750" y="1000125"/>
            <a:ext cx="4930775" cy="5753100"/>
            <a:chOff x="2571750" y="1000125"/>
            <a:chExt cx="4930775" cy="5753100"/>
          </a:xfrm>
        </p:grpSpPr>
        <p:grpSp>
          <p:nvGrpSpPr>
            <p:cNvPr id="34829" name="30 Grupo"/>
            <p:cNvGrpSpPr>
              <a:grpSpLocks/>
            </p:cNvGrpSpPr>
            <p:nvPr/>
          </p:nvGrpSpPr>
          <p:grpSpPr bwMode="auto">
            <a:xfrm>
              <a:off x="2571750" y="1000125"/>
              <a:ext cx="4210050" cy="5753100"/>
              <a:chOff x="2589213" y="985838"/>
              <a:chExt cx="4210050" cy="5753100"/>
            </a:xfrm>
          </p:grpSpPr>
          <p:sp>
            <p:nvSpPr>
              <p:cNvPr id="32" name="31 Forma libre"/>
              <p:cNvSpPr/>
              <p:nvPr/>
            </p:nvSpPr>
            <p:spPr>
              <a:xfrm>
                <a:off x="5194301" y="1739901"/>
                <a:ext cx="782637" cy="1597025"/>
              </a:xfrm>
              <a:custGeom>
                <a:avLst/>
                <a:gdLst>
                  <a:gd name="connsiteX0" fmla="*/ 773576 w 782605"/>
                  <a:gd name="connsiteY0" fmla="*/ 11285 h 1596641"/>
                  <a:gd name="connsiteX1" fmla="*/ 749825 w 782605"/>
                  <a:gd name="connsiteY1" fmla="*/ 40974 h 1596641"/>
                  <a:gd name="connsiteX2" fmla="*/ 732012 w 782605"/>
                  <a:gd name="connsiteY2" fmla="*/ 52849 h 1596641"/>
                  <a:gd name="connsiteX3" fmla="*/ 714199 w 782605"/>
                  <a:gd name="connsiteY3" fmla="*/ 88475 h 1596641"/>
                  <a:gd name="connsiteX4" fmla="*/ 696386 w 782605"/>
                  <a:gd name="connsiteY4" fmla="*/ 124101 h 1596641"/>
                  <a:gd name="connsiteX5" fmla="*/ 690448 w 782605"/>
                  <a:gd name="connsiteY5" fmla="*/ 183478 h 1596641"/>
                  <a:gd name="connsiteX6" fmla="*/ 678573 w 782605"/>
                  <a:gd name="connsiteY6" fmla="*/ 201291 h 1596641"/>
                  <a:gd name="connsiteX7" fmla="*/ 672635 w 782605"/>
                  <a:gd name="connsiteY7" fmla="*/ 219104 h 1596641"/>
                  <a:gd name="connsiteX8" fmla="*/ 672635 w 782605"/>
                  <a:gd name="connsiteY8" fmla="*/ 260667 h 1596641"/>
                  <a:gd name="connsiteX9" fmla="*/ 637009 w 782605"/>
                  <a:gd name="connsiteY9" fmla="*/ 272543 h 1596641"/>
                  <a:gd name="connsiteX10" fmla="*/ 625134 w 782605"/>
                  <a:gd name="connsiteY10" fmla="*/ 290356 h 1596641"/>
                  <a:gd name="connsiteX11" fmla="*/ 613259 w 782605"/>
                  <a:gd name="connsiteY11" fmla="*/ 325981 h 1596641"/>
                  <a:gd name="connsiteX12" fmla="*/ 583570 w 782605"/>
                  <a:gd name="connsiteY12" fmla="*/ 355670 h 1596641"/>
                  <a:gd name="connsiteX13" fmla="*/ 577633 w 782605"/>
                  <a:gd name="connsiteY13" fmla="*/ 373483 h 1596641"/>
                  <a:gd name="connsiteX14" fmla="*/ 542007 w 782605"/>
                  <a:gd name="connsiteY14" fmla="*/ 391296 h 1596641"/>
                  <a:gd name="connsiteX15" fmla="*/ 506381 w 782605"/>
                  <a:gd name="connsiteY15" fmla="*/ 415046 h 1596641"/>
                  <a:gd name="connsiteX16" fmla="*/ 470755 w 782605"/>
                  <a:gd name="connsiteY16" fmla="*/ 462548 h 1596641"/>
                  <a:gd name="connsiteX17" fmla="*/ 447004 w 782605"/>
                  <a:gd name="connsiteY17" fmla="*/ 492236 h 1596641"/>
                  <a:gd name="connsiteX18" fmla="*/ 429191 w 782605"/>
                  <a:gd name="connsiteY18" fmla="*/ 498174 h 1596641"/>
                  <a:gd name="connsiteX19" fmla="*/ 363877 w 782605"/>
                  <a:gd name="connsiteY19" fmla="*/ 527862 h 1596641"/>
                  <a:gd name="connsiteX20" fmla="*/ 310438 w 782605"/>
                  <a:gd name="connsiteY20" fmla="*/ 557550 h 1596641"/>
                  <a:gd name="connsiteX21" fmla="*/ 280750 w 782605"/>
                  <a:gd name="connsiteY21" fmla="*/ 575363 h 1596641"/>
                  <a:gd name="connsiteX22" fmla="*/ 268874 w 782605"/>
                  <a:gd name="connsiteY22" fmla="*/ 587239 h 1596641"/>
                  <a:gd name="connsiteX23" fmla="*/ 245124 w 782605"/>
                  <a:gd name="connsiteY23" fmla="*/ 593176 h 1596641"/>
                  <a:gd name="connsiteX24" fmla="*/ 185747 w 782605"/>
                  <a:gd name="connsiteY24" fmla="*/ 610989 h 1596641"/>
                  <a:gd name="connsiteX25" fmla="*/ 173872 w 782605"/>
                  <a:gd name="connsiteY25" fmla="*/ 628802 h 1596641"/>
                  <a:gd name="connsiteX26" fmla="*/ 120433 w 782605"/>
                  <a:gd name="connsiteY26" fmla="*/ 652553 h 1596641"/>
                  <a:gd name="connsiteX27" fmla="*/ 126370 w 782605"/>
                  <a:gd name="connsiteY27" fmla="*/ 783181 h 1596641"/>
                  <a:gd name="connsiteX28" fmla="*/ 132308 w 782605"/>
                  <a:gd name="connsiteY28" fmla="*/ 800994 h 1596641"/>
                  <a:gd name="connsiteX29" fmla="*/ 126370 w 782605"/>
                  <a:gd name="connsiteY29" fmla="*/ 872246 h 1596641"/>
                  <a:gd name="connsiteX30" fmla="*/ 114495 w 782605"/>
                  <a:gd name="connsiteY30" fmla="*/ 907872 h 1596641"/>
                  <a:gd name="connsiteX31" fmla="*/ 96682 w 782605"/>
                  <a:gd name="connsiteY31" fmla="*/ 955374 h 1596641"/>
                  <a:gd name="connsiteX32" fmla="*/ 102620 w 782605"/>
                  <a:gd name="connsiteY32" fmla="*/ 1157254 h 1596641"/>
                  <a:gd name="connsiteX33" fmla="*/ 132308 w 782605"/>
                  <a:gd name="connsiteY33" fmla="*/ 1163192 h 1596641"/>
                  <a:gd name="connsiteX34" fmla="*/ 138246 w 782605"/>
                  <a:gd name="connsiteY34" fmla="*/ 1186943 h 1596641"/>
                  <a:gd name="connsiteX35" fmla="*/ 144183 w 782605"/>
                  <a:gd name="connsiteY35" fmla="*/ 1204756 h 1596641"/>
                  <a:gd name="connsiteX36" fmla="*/ 138246 w 782605"/>
                  <a:gd name="connsiteY36" fmla="*/ 1258194 h 1596641"/>
                  <a:gd name="connsiteX37" fmla="*/ 132308 w 782605"/>
                  <a:gd name="connsiteY37" fmla="*/ 1293820 h 1596641"/>
                  <a:gd name="connsiteX38" fmla="*/ 108557 w 782605"/>
                  <a:gd name="connsiteY38" fmla="*/ 1317571 h 1596641"/>
                  <a:gd name="connsiteX39" fmla="*/ 84807 w 782605"/>
                  <a:gd name="connsiteY39" fmla="*/ 1353197 h 1596641"/>
                  <a:gd name="connsiteX40" fmla="*/ 72931 w 782605"/>
                  <a:gd name="connsiteY40" fmla="*/ 1371010 h 1596641"/>
                  <a:gd name="connsiteX41" fmla="*/ 66994 w 782605"/>
                  <a:gd name="connsiteY41" fmla="*/ 1388823 h 1596641"/>
                  <a:gd name="connsiteX42" fmla="*/ 49181 w 782605"/>
                  <a:gd name="connsiteY42" fmla="*/ 1400698 h 1596641"/>
                  <a:gd name="connsiteX43" fmla="*/ 25430 w 782605"/>
                  <a:gd name="connsiteY43" fmla="*/ 1448200 h 1596641"/>
                  <a:gd name="connsiteX44" fmla="*/ 19493 w 782605"/>
                  <a:gd name="connsiteY44" fmla="*/ 1466013 h 1596641"/>
                  <a:gd name="connsiteX45" fmla="*/ 1680 w 782605"/>
                  <a:gd name="connsiteY45" fmla="*/ 1495701 h 1596641"/>
                  <a:gd name="connsiteX46" fmla="*/ 1680 w 782605"/>
                  <a:gd name="connsiteY46" fmla="*/ 1596641 h 159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82605" h="1596641">
                    <a:moveTo>
                      <a:pt x="773576" y="11285"/>
                    </a:moveTo>
                    <a:cubicBezTo>
                      <a:pt x="722523" y="45322"/>
                      <a:pt x="782605" y="0"/>
                      <a:pt x="749825" y="40974"/>
                    </a:cubicBezTo>
                    <a:cubicBezTo>
                      <a:pt x="745367" y="46546"/>
                      <a:pt x="737950" y="48891"/>
                      <a:pt x="732012" y="52849"/>
                    </a:cubicBezTo>
                    <a:cubicBezTo>
                      <a:pt x="717087" y="97623"/>
                      <a:pt x="737220" y="42433"/>
                      <a:pt x="714199" y="88475"/>
                    </a:cubicBezTo>
                    <a:cubicBezTo>
                      <a:pt x="689616" y="137641"/>
                      <a:pt x="730418" y="73052"/>
                      <a:pt x="696386" y="124101"/>
                    </a:cubicBezTo>
                    <a:cubicBezTo>
                      <a:pt x="694407" y="143893"/>
                      <a:pt x="694921" y="164096"/>
                      <a:pt x="690448" y="183478"/>
                    </a:cubicBezTo>
                    <a:cubicBezTo>
                      <a:pt x="688843" y="190431"/>
                      <a:pt x="681764" y="194908"/>
                      <a:pt x="678573" y="201291"/>
                    </a:cubicBezTo>
                    <a:cubicBezTo>
                      <a:pt x="675774" y="206889"/>
                      <a:pt x="674614" y="213166"/>
                      <a:pt x="672635" y="219104"/>
                    </a:cubicBezTo>
                    <a:cubicBezTo>
                      <a:pt x="674706" y="227388"/>
                      <a:pt x="685284" y="251632"/>
                      <a:pt x="672635" y="260667"/>
                    </a:cubicBezTo>
                    <a:cubicBezTo>
                      <a:pt x="662449" y="267943"/>
                      <a:pt x="637009" y="272543"/>
                      <a:pt x="637009" y="272543"/>
                    </a:cubicBezTo>
                    <a:cubicBezTo>
                      <a:pt x="633051" y="278481"/>
                      <a:pt x="628032" y="283835"/>
                      <a:pt x="625134" y="290356"/>
                    </a:cubicBezTo>
                    <a:cubicBezTo>
                      <a:pt x="620050" y="301795"/>
                      <a:pt x="622110" y="317130"/>
                      <a:pt x="613259" y="325981"/>
                    </a:cubicBezTo>
                    <a:lnTo>
                      <a:pt x="583570" y="355670"/>
                    </a:lnTo>
                    <a:cubicBezTo>
                      <a:pt x="581591" y="361608"/>
                      <a:pt x="581543" y="368596"/>
                      <a:pt x="577633" y="373483"/>
                    </a:cubicBezTo>
                    <a:cubicBezTo>
                      <a:pt x="564983" y="389296"/>
                      <a:pt x="557494" y="382692"/>
                      <a:pt x="542007" y="391296"/>
                    </a:cubicBezTo>
                    <a:cubicBezTo>
                      <a:pt x="529531" y="398227"/>
                      <a:pt x="506381" y="415046"/>
                      <a:pt x="506381" y="415046"/>
                    </a:cubicBezTo>
                    <a:cubicBezTo>
                      <a:pt x="490931" y="461394"/>
                      <a:pt x="516242" y="394316"/>
                      <a:pt x="470755" y="462548"/>
                    </a:cubicBezTo>
                    <a:cubicBezTo>
                      <a:pt x="465360" y="470641"/>
                      <a:pt x="456407" y="486594"/>
                      <a:pt x="447004" y="492236"/>
                    </a:cubicBezTo>
                    <a:cubicBezTo>
                      <a:pt x="441637" y="495456"/>
                      <a:pt x="434662" y="495134"/>
                      <a:pt x="429191" y="498174"/>
                    </a:cubicBezTo>
                    <a:cubicBezTo>
                      <a:pt x="371411" y="530273"/>
                      <a:pt x="417287" y="517179"/>
                      <a:pt x="363877" y="527862"/>
                    </a:cubicBezTo>
                    <a:cubicBezTo>
                      <a:pt x="323043" y="555085"/>
                      <a:pt x="341791" y="547100"/>
                      <a:pt x="310438" y="557550"/>
                    </a:cubicBezTo>
                    <a:cubicBezTo>
                      <a:pt x="280351" y="587640"/>
                      <a:pt x="319288" y="552241"/>
                      <a:pt x="280750" y="575363"/>
                    </a:cubicBezTo>
                    <a:cubicBezTo>
                      <a:pt x="275949" y="578243"/>
                      <a:pt x="273881" y="584735"/>
                      <a:pt x="268874" y="587239"/>
                    </a:cubicBezTo>
                    <a:cubicBezTo>
                      <a:pt x="261575" y="590888"/>
                      <a:pt x="252940" y="590831"/>
                      <a:pt x="245124" y="593176"/>
                    </a:cubicBezTo>
                    <a:cubicBezTo>
                      <a:pt x="172851" y="614858"/>
                      <a:pt x="240486" y="597306"/>
                      <a:pt x="185747" y="610989"/>
                    </a:cubicBezTo>
                    <a:cubicBezTo>
                      <a:pt x="181789" y="616927"/>
                      <a:pt x="180642" y="626545"/>
                      <a:pt x="173872" y="628802"/>
                    </a:cubicBezTo>
                    <a:cubicBezTo>
                      <a:pt x="112860" y="649140"/>
                      <a:pt x="106759" y="611535"/>
                      <a:pt x="120433" y="652553"/>
                    </a:cubicBezTo>
                    <a:cubicBezTo>
                      <a:pt x="122412" y="696096"/>
                      <a:pt x="122894" y="739732"/>
                      <a:pt x="126370" y="783181"/>
                    </a:cubicBezTo>
                    <a:cubicBezTo>
                      <a:pt x="126869" y="789420"/>
                      <a:pt x="132308" y="794735"/>
                      <a:pt x="132308" y="800994"/>
                    </a:cubicBezTo>
                    <a:cubicBezTo>
                      <a:pt x="132308" y="824827"/>
                      <a:pt x="130288" y="848737"/>
                      <a:pt x="126370" y="872246"/>
                    </a:cubicBezTo>
                    <a:cubicBezTo>
                      <a:pt x="124312" y="884593"/>
                      <a:pt x="116950" y="895597"/>
                      <a:pt x="114495" y="907872"/>
                    </a:cubicBezTo>
                    <a:cubicBezTo>
                      <a:pt x="107157" y="944559"/>
                      <a:pt x="114155" y="929164"/>
                      <a:pt x="96682" y="955374"/>
                    </a:cubicBezTo>
                    <a:cubicBezTo>
                      <a:pt x="98661" y="1022667"/>
                      <a:pt x="91245" y="1090900"/>
                      <a:pt x="102620" y="1157254"/>
                    </a:cubicBezTo>
                    <a:cubicBezTo>
                      <a:pt x="104325" y="1167201"/>
                      <a:pt x="124555" y="1156731"/>
                      <a:pt x="132308" y="1163192"/>
                    </a:cubicBezTo>
                    <a:cubicBezTo>
                      <a:pt x="138577" y="1168416"/>
                      <a:pt x="136004" y="1179096"/>
                      <a:pt x="138246" y="1186943"/>
                    </a:cubicBezTo>
                    <a:cubicBezTo>
                      <a:pt x="139965" y="1192961"/>
                      <a:pt x="142204" y="1198818"/>
                      <a:pt x="144183" y="1204756"/>
                    </a:cubicBezTo>
                    <a:cubicBezTo>
                      <a:pt x="142204" y="1222569"/>
                      <a:pt x="140615" y="1240429"/>
                      <a:pt x="138246" y="1258194"/>
                    </a:cubicBezTo>
                    <a:cubicBezTo>
                      <a:pt x="136655" y="1270128"/>
                      <a:pt x="137692" y="1283052"/>
                      <a:pt x="132308" y="1293820"/>
                    </a:cubicBezTo>
                    <a:cubicBezTo>
                      <a:pt x="127301" y="1303834"/>
                      <a:pt x="114767" y="1308255"/>
                      <a:pt x="108557" y="1317571"/>
                    </a:cubicBezTo>
                    <a:lnTo>
                      <a:pt x="84807" y="1353197"/>
                    </a:lnTo>
                    <a:lnTo>
                      <a:pt x="72931" y="1371010"/>
                    </a:lnTo>
                    <a:cubicBezTo>
                      <a:pt x="70952" y="1376948"/>
                      <a:pt x="70904" y="1383936"/>
                      <a:pt x="66994" y="1388823"/>
                    </a:cubicBezTo>
                    <a:cubicBezTo>
                      <a:pt x="62536" y="1394395"/>
                      <a:pt x="52963" y="1394647"/>
                      <a:pt x="49181" y="1400698"/>
                    </a:cubicBezTo>
                    <a:cubicBezTo>
                      <a:pt x="3695" y="1473476"/>
                      <a:pt x="60398" y="1413232"/>
                      <a:pt x="25430" y="1448200"/>
                    </a:cubicBezTo>
                    <a:cubicBezTo>
                      <a:pt x="23451" y="1454138"/>
                      <a:pt x="22713" y="1460646"/>
                      <a:pt x="19493" y="1466013"/>
                    </a:cubicBezTo>
                    <a:cubicBezTo>
                      <a:pt x="8991" y="1483517"/>
                      <a:pt x="2903" y="1471232"/>
                      <a:pt x="1680" y="1495701"/>
                    </a:cubicBezTo>
                    <a:cubicBezTo>
                      <a:pt x="0" y="1529306"/>
                      <a:pt x="1680" y="1562994"/>
                      <a:pt x="1680" y="1596641"/>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3" name="32 Forma libre"/>
              <p:cNvSpPr/>
              <p:nvPr/>
            </p:nvSpPr>
            <p:spPr>
              <a:xfrm>
                <a:off x="4957763" y="1609726"/>
                <a:ext cx="369888" cy="754062"/>
              </a:xfrm>
              <a:custGeom>
                <a:avLst/>
                <a:gdLst>
                  <a:gd name="connsiteX0" fmla="*/ 0 w 369020"/>
                  <a:gd name="connsiteY0" fmla="*/ 0 h 754084"/>
                  <a:gd name="connsiteX1" fmla="*/ 17813 w 369020"/>
                  <a:gd name="connsiteY1" fmla="*/ 5938 h 754084"/>
                  <a:gd name="connsiteX2" fmla="*/ 23751 w 369020"/>
                  <a:gd name="connsiteY2" fmla="*/ 23751 h 754084"/>
                  <a:gd name="connsiteX3" fmla="*/ 35626 w 369020"/>
                  <a:gd name="connsiteY3" fmla="*/ 41564 h 754084"/>
                  <a:gd name="connsiteX4" fmla="*/ 41564 w 369020"/>
                  <a:gd name="connsiteY4" fmla="*/ 59377 h 754084"/>
                  <a:gd name="connsiteX5" fmla="*/ 71252 w 369020"/>
                  <a:gd name="connsiteY5" fmla="*/ 65315 h 754084"/>
                  <a:gd name="connsiteX6" fmla="*/ 95003 w 369020"/>
                  <a:gd name="connsiteY6" fmla="*/ 148442 h 754084"/>
                  <a:gd name="connsiteX7" fmla="*/ 106878 w 369020"/>
                  <a:gd name="connsiteY7" fmla="*/ 207819 h 754084"/>
                  <a:gd name="connsiteX8" fmla="*/ 124691 w 369020"/>
                  <a:gd name="connsiteY8" fmla="*/ 243445 h 754084"/>
                  <a:gd name="connsiteX9" fmla="*/ 130629 w 369020"/>
                  <a:gd name="connsiteY9" fmla="*/ 285008 h 754084"/>
                  <a:gd name="connsiteX10" fmla="*/ 136566 w 369020"/>
                  <a:gd name="connsiteY10" fmla="*/ 302821 h 754084"/>
                  <a:gd name="connsiteX11" fmla="*/ 142504 w 369020"/>
                  <a:gd name="connsiteY11" fmla="*/ 427512 h 754084"/>
                  <a:gd name="connsiteX12" fmla="*/ 148442 w 369020"/>
                  <a:gd name="connsiteY12" fmla="*/ 445325 h 754084"/>
                  <a:gd name="connsiteX13" fmla="*/ 166255 w 369020"/>
                  <a:gd name="connsiteY13" fmla="*/ 457200 h 754084"/>
                  <a:gd name="connsiteX14" fmla="*/ 178130 w 369020"/>
                  <a:gd name="connsiteY14" fmla="*/ 504702 h 754084"/>
                  <a:gd name="connsiteX15" fmla="*/ 201881 w 369020"/>
                  <a:gd name="connsiteY15" fmla="*/ 534390 h 754084"/>
                  <a:gd name="connsiteX16" fmla="*/ 213756 w 369020"/>
                  <a:gd name="connsiteY16" fmla="*/ 552203 h 754084"/>
                  <a:gd name="connsiteX17" fmla="*/ 231569 w 369020"/>
                  <a:gd name="connsiteY17" fmla="*/ 564078 h 754084"/>
                  <a:gd name="connsiteX18" fmla="*/ 237507 w 369020"/>
                  <a:gd name="connsiteY18" fmla="*/ 581891 h 754084"/>
                  <a:gd name="connsiteX19" fmla="*/ 249382 w 369020"/>
                  <a:gd name="connsiteY19" fmla="*/ 599704 h 754084"/>
                  <a:gd name="connsiteX20" fmla="*/ 273133 w 369020"/>
                  <a:gd name="connsiteY20" fmla="*/ 653143 h 754084"/>
                  <a:gd name="connsiteX21" fmla="*/ 285008 w 369020"/>
                  <a:gd name="connsiteY21" fmla="*/ 665019 h 754084"/>
                  <a:gd name="connsiteX22" fmla="*/ 302821 w 369020"/>
                  <a:gd name="connsiteY22" fmla="*/ 676894 h 754084"/>
                  <a:gd name="connsiteX23" fmla="*/ 332509 w 369020"/>
                  <a:gd name="connsiteY23" fmla="*/ 700645 h 754084"/>
                  <a:gd name="connsiteX24" fmla="*/ 344384 w 369020"/>
                  <a:gd name="connsiteY24" fmla="*/ 718458 h 754084"/>
                  <a:gd name="connsiteX25" fmla="*/ 368135 w 369020"/>
                  <a:gd name="connsiteY25" fmla="*/ 748146 h 754084"/>
                  <a:gd name="connsiteX26" fmla="*/ 368135 w 369020"/>
                  <a:gd name="connsiteY26" fmla="*/ 754084 h 75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9020" h="754084">
                    <a:moveTo>
                      <a:pt x="0" y="0"/>
                    </a:moveTo>
                    <a:cubicBezTo>
                      <a:pt x="5938" y="1979"/>
                      <a:pt x="13387" y="1512"/>
                      <a:pt x="17813" y="5938"/>
                    </a:cubicBezTo>
                    <a:cubicBezTo>
                      <a:pt x="22239" y="10364"/>
                      <a:pt x="20952" y="18153"/>
                      <a:pt x="23751" y="23751"/>
                    </a:cubicBezTo>
                    <a:cubicBezTo>
                      <a:pt x="26942" y="30134"/>
                      <a:pt x="32435" y="35181"/>
                      <a:pt x="35626" y="41564"/>
                    </a:cubicBezTo>
                    <a:cubicBezTo>
                      <a:pt x="38425" y="47162"/>
                      <a:pt x="36356" y="55905"/>
                      <a:pt x="41564" y="59377"/>
                    </a:cubicBezTo>
                    <a:cubicBezTo>
                      <a:pt x="49961" y="64975"/>
                      <a:pt x="61356" y="63336"/>
                      <a:pt x="71252" y="65315"/>
                    </a:cubicBezTo>
                    <a:cubicBezTo>
                      <a:pt x="109449" y="90779"/>
                      <a:pt x="86625" y="68847"/>
                      <a:pt x="95003" y="148442"/>
                    </a:cubicBezTo>
                    <a:cubicBezTo>
                      <a:pt x="96462" y="162306"/>
                      <a:pt x="98912" y="191888"/>
                      <a:pt x="106878" y="207819"/>
                    </a:cubicBezTo>
                    <a:cubicBezTo>
                      <a:pt x="129899" y="253861"/>
                      <a:pt x="109766" y="198671"/>
                      <a:pt x="124691" y="243445"/>
                    </a:cubicBezTo>
                    <a:cubicBezTo>
                      <a:pt x="126670" y="257299"/>
                      <a:pt x="127884" y="271285"/>
                      <a:pt x="130629" y="285008"/>
                    </a:cubicBezTo>
                    <a:cubicBezTo>
                      <a:pt x="131856" y="291145"/>
                      <a:pt x="136046" y="296584"/>
                      <a:pt x="136566" y="302821"/>
                    </a:cubicBezTo>
                    <a:cubicBezTo>
                      <a:pt x="140021" y="344288"/>
                      <a:pt x="139048" y="386045"/>
                      <a:pt x="142504" y="427512"/>
                    </a:cubicBezTo>
                    <a:cubicBezTo>
                      <a:pt x="143024" y="433749"/>
                      <a:pt x="144532" y="440438"/>
                      <a:pt x="148442" y="445325"/>
                    </a:cubicBezTo>
                    <a:cubicBezTo>
                      <a:pt x="152900" y="450897"/>
                      <a:pt x="160317" y="453242"/>
                      <a:pt x="166255" y="457200"/>
                    </a:cubicBezTo>
                    <a:cubicBezTo>
                      <a:pt x="170213" y="473034"/>
                      <a:pt x="169077" y="491122"/>
                      <a:pt x="178130" y="504702"/>
                    </a:cubicBezTo>
                    <a:cubicBezTo>
                      <a:pt x="214680" y="559528"/>
                      <a:pt x="168038" y="492087"/>
                      <a:pt x="201881" y="534390"/>
                    </a:cubicBezTo>
                    <a:cubicBezTo>
                      <a:pt x="206339" y="539962"/>
                      <a:pt x="208710" y="547157"/>
                      <a:pt x="213756" y="552203"/>
                    </a:cubicBezTo>
                    <a:cubicBezTo>
                      <a:pt x="218802" y="557249"/>
                      <a:pt x="225631" y="560120"/>
                      <a:pt x="231569" y="564078"/>
                    </a:cubicBezTo>
                    <a:cubicBezTo>
                      <a:pt x="233548" y="570016"/>
                      <a:pt x="234708" y="576293"/>
                      <a:pt x="237507" y="581891"/>
                    </a:cubicBezTo>
                    <a:cubicBezTo>
                      <a:pt x="240698" y="588274"/>
                      <a:pt x="247504" y="592819"/>
                      <a:pt x="249382" y="599704"/>
                    </a:cubicBezTo>
                    <a:cubicBezTo>
                      <a:pt x="264824" y="656325"/>
                      <a:pt x="236758" y="641019"/>
                      <a:pt x="273133" y="653143"/>
                    </a:cubicBezTo>
                    <a:cubicBezTo>
                      <a:pt x="277091" y="657102"/>
                      <a:pt x="280637" y="661522"/>
                      <a:pt x="285008" y="665019"/>
                    </a:cubicBezTo>
                    <a:cubicBezTo>
                      <a:pt x="290580" y="669477"/>
                      <a:pt x="297775" y="671848"/>
                      <a:pt x="302821" y="676894"/>
                    </a:cubicBezTo>
                    <a:cubicBezTo>
                      <a:pt x="329679" y="703752"/>
                      <a:pt x="297830" y="689085"/>
                      <a:pt x="332509" y="700645"/>
                    </a:cubicBezTo>
                    <a:cubicBezTo>
                      <a:pt x="336467" y="706583"/>
                      <a:pt x="339926" y="712886"/>
                      <a:pt x="344384" y="718458"/>
                    </a:cubicBezTo>
                    <a:cubicBezTo>
                      <a:pt x="359113" y="736869"/>
                      <a:pt x="355950" y="723775"/>
                      <a:pt x="368135" y="748146"/>
                    </a:cubicBezTo>
                    <a:cubicBezTo>
                      <a:pt x="369020" y="749916"/>
                      <a:pt x="368135" y="752105"/>
                      <a:pt x="368135" y="75408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4" name="33 Forma libre"/>
              <p:cNvSpPr/>
              <p:nvPr/>
            </p:nvSpPr>
            <p:spPr>
              <a:xfrm>
                <a:off x="5967413" y="985838"/>
                <a:ext cx="481013" cy="777875"/>
              </a:xfrm>
              <a:custGeom>
                <a:avLst/>
                <a:gdLst>
                  <a:gd name="connsiteX0" fmla="*/ 481576 w 481576"/>
                  <a:gd name="connsiteY0" fmla="*/ 0 h 777834"/>
                  <a:gd name="connsiteX1" fmla="*/ 475639 w 481576"/>
                  <a:gd name="connsiteY1" fmla="*/ 59377 h 777834"/>
                  <a:gd name="connsiteX2" fmla="*/ 463763 w 481576"/>
                  <a:gd name="connsiteY2" fmla="*/ 71252 h 777834"/>
                  <a:gd name="connsiteX3" fmla="*/ 451888 w 481576"/>
                  <a:gd name="connsiteY3" fmla="*/ 106878 h 777834"/>
                  <a:gd name="connsiteX4" fmla="*/ 445950 w 481576"/>
                  <a:gd name="connsiteY4" fmla="*/ 130629 h 777834"/>
                  <a:gd name="connsiteX5" fmla="*/ 410324 w 481576"/>
                  <a:gd name="connsiteY5" fmla="*/ 166254 h 777834"/>
                  <a:gd name="connsiteX6" fmla="*/ 404387 w 481576"/>
                  <a:gd name="connsiteY6" fmla="*/ 184067 h 777834"/>
                  <a:gd name="connsiteX7" fmla="*/ 356885 w 481576"/>
                  <a:gd name="connsiteY7" fmla="*/ 219693 h 777834"/>
                  <a:gd name="connsiteX8" fmla="*/ 327197 w 481576"/>
                  <a:gd name="connsiteY8" fmla="*/ 243444 h 777834"/>
                  <a:gd name="connsiteX9" fmla="*/ 315322 w 481576"/>
                  <a:gd name="connsiteY9" fmla="*/ 403761 h 777834"/>
                  <a:gd name="connsiteX10" fmla="*/ 303446 w 481576"/>
                  <a:gd name="connsiteY10" fmla="*/ 415636 h 777834"/>
                  <a:gd name="connsiteX11" fmla="*/ 285633 w 481576"/>
                  <a:gd name="connsiteY11" fmla="*/ 421574 h 777834"/>
                  <a:gd name="connsiteX12" fmla="*/ 267820 w 481576"/>
                  <a:gd name="connsiteY12" fmla="*/ 433449 h 777834"/>
                  <a:gd name="connsiteX13" fmla="*/ 250007 w 481576"/>
                  <a:gd name="connsiteY13" fmla="*/ 486888 h 777834"/>
                  <a:gd name="connsiteX14" fmla="*/ 232194 w 481576"/>
                  <a:gd name="connsiteY14" fmla="*/ 516577 h 777834"/>
                  <a:gd name="connsiteX15" fmla="*/ 214381 w 481576"/>
                  <a:gd name="connsiteY15" fmla="*/ 522514 h 777834"/>
                  <a:gd name="connsiteX16" fmla="*/ 202506 w 481576"/>
                  <a:gd name="connsiteY16" fmla="*/ 534390 h 777834"/>
                  <a:gd name="connsiteX17" fmla="*/ 196569 w 481576"/>
                  <a:gd name="connsiteY17" fmla="*/ 552203 h 777834"/>
                  <a:gd name="connsiteX18" fmla="*/ 178756 w 481576"/>
                  <a:gd name="connsiteY18" fmla="*/ 558140 h 777834"/>
                  <a:gd name="connsiteX19" fmla="*/ 166880 w 481576"/>
                  <a:gd name="connsiteY19" fmla="*/ 593766 h 777834"/>
                  <a:gd name="connsiteX20" fmla="*/ 160943 w 481576"/>
                  <a:gd name="connsiteY20" fmla="*/ 611579 h 777834"/>
                  <a:gd name="connsiteX21" fmla="*/ 155005 w 481576"/>
                  <a:gd name="connsiteY21" fmla="*/ 653143 h 777834"/>
                  <a:gd name="connsiteX22" fmla="*/ 119379 w 481576"/>
                  <a:gd name="connsiteY22" fmla="*/ 665018 h 777834"/>
                  <a:gd name="connsiteX23" fmla="*/ 101566 w 481576"/>
                  <a:gd name="connsiteY23" fmla="*/ 676893 h 777834"/>
                  <a:gd name="connsiteX24" fmla="*/ 65940 w 481576"/>
                  <a:gd name="connsiteY24" fmla="*/ 694706 h 777834"/>
                  <a:gd name="connsiteX25" fmla="*/ 54065 w 481576"/>
                  <a:gd name="connsiteY25" fmla="*/ 706582 h 777834"/>
                  <a:gd name="connsiteX26" fmla="*/ 18439 w 481576"/>
                  <a:gd name="connsiteY26" fmla="*/ 718457 h 777834"/>
                  <a:gd name="connsiteX27" fmla="*/ 6563 w 481576"/>
                  <a:gd name="connsiteY27" fmla="*/ 754083 h 777834"/>
                  <a:gd name="connsiteX28" fmla="*/ 626 w 481576"/>
                  <a:gd name="connsiteY28" fmla="*/ 777834 h 77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1576" h="777834">
                    <a:moveTo>
                      <a:pt x="481576" y="0"/>
                    </a:moveTo>
                    <a:cubicBezTo>
                      <a:pt x="479597" y="19792"/>
                      <a:pt x="480463" y="40080"/>
                      <a:pt x="475639" y="59377"/>
                    </a:cubicBezTo>
                    <a:cubicBezTo>
                      <a:pt x="474281" y="64808"/>
                      <a:pt x="466267" y="66245"/>
                      <a:pt x="463763" y="71252"/>
                    </a:cubicBezTo>
                    <a:cubicBezTo>
                      <a:pt x="458165" y="82448"/>
                      <a:pt x="454924" y="94734"/>
                      <a:pt x="451888" y="106878"/>
                    </a:cubicBezTo>
                    <a:cubicBezTo>
                      <a:pt x="449909" y="114795"/>
                      <a:pt x="450630" y="123944"/>
                      <a:pt x="445950" y="130629"/>
                    </a:cubicBezTo>
                    <a:cubicBezTo>
                      <a:pt x="436319" y="144387"/>
                      <a:pt x="410324" y="166254"/>
                      <a:pt x="410324" y="166254"/>
                    </a:cubicBezTo>
                    <a:cubicBezTo>
                      <a:pt x="408345" y="172192"/>
                      <a:pt x="407607" y="178700"/>
                      <a:pt x="404387" y="184067"/>
                    </a:cubicBezTo>
                    <a:cubicBezTo>
                      <a:pt x="396486" y="197236"/>
                      <a:pt x="361308" y="215270"/>
                      <a:pt x="356885" y="219693"/>
                    </a:cubicBezTo>
                    <a:cubicBezTo>
                      <a:pt x="339964" y="236615"/>
                      <a:pt x="349668" y="228464"/>
                      <a:pt x="327197" y="243444"/>
                    </a:cubicBezTo>
                    <a:cubicBezTo>
                      <a:pt x="304016" y="312983"/>
                      <a:pt x="338292" y="204689"/>
                      <a:pt x="315322" y="403761"/>
                    </a:cubicBezTo>
                    <a:cubicBezTo>
                      <a:pt x="314680" y="409322"/>
                      <a:pt x="308246" y="412756"/>
                      <a:pt x="303446" y="415636"/>
                    </a:cubicBezTo>
                    <a:cubicBezTo>
                      <a:pt x="298079" y="418856"/>
                      <a:pt x="291231" y="418775"/>
                      <a:pt x="285633" y="421574"/>
                    </a:cubicBezTo>
                    <a:cubicBezTo>
                      <a:pt x="279250" y="424765"/>
                      <a:pt x="273758" y="429491"/>
                      <a:pt x="267820" y="433449"/>
                    </a:cubicBezTo>
                    <a:lnTo>
                      <a:pt x="250007" y="486888"/>
                    </a:lnTo>
                    <a:cubicBezTo>
                      <a:pt x="245336" y="500900"/>
                      <a:pt x="245779" y="508426"/>
                      <a:pt x="232194" y="516577"/>
                    </a:cubicBezTo>
                    <a:cubicBezTo>
                      <a:pt x="226827" y="519797"/>
                      <a:pt x="220319" y="520535"/>
                      <a:pt x="214381" y="522514"/>
                    </a:cubicBezTo>
                    <a:cubicBezTo>
                      <a:pt x="210423" y="526473"/>
                      <a:pt x="205386" y="529590"/>
                      <a:pt x="202506" y="534390"/>
                    </a:cubicBezTo>
                    <a:cubicBezTo>
                      <a:pt x="199286" y="539757"/>
                      <a:pt x="200995" y="547777"/>
                      <a:pt x="196569" y="552203"/>
                    </a:cubicBezTo>
                    <a:cubicBezTo>
                      <a:pt x="192143" y="556629"/>
                      <a:pt x="184694" y="556161"/>
                      <a:pt x="178756" y="558140"/>
                    </a:cubicBezTo>
                    <a:lnTo>
                      <a:pt x="166880" y="593766"/>
                    </a:lnTo>
                    <a:lnTo>
                      <a:pt x="160943" y="611579"/>
                    </a:lnTo>
                    <a:cubicBezTo>
                      <a:pt x="158964" y="625434"/>
                      <a:pt x="163597" y="642096"/>
                      <a:pt x="155005" y="653143"/>
                    </a:cubicBezTo>
                    <a:cubicBezTo>
                      <a:pt x="147320" y="663024"/>
                      <a:pt x="129794" y="658075"/>
                      <a:pt x="119379" y="665018"/>
                    </a:cubicBezTo>
                    <a:cubicBezTo>
                      <a:pt x="113441" y="668976"/>
                      <a:pt x="107949" y="673702"/>
                      <a:pt x="101566" y="676893"/>
                    </a:cubicBezTo>
                    <a:cubicBezTo>
                      <a:pt x="72304" y="691524"/>
                      <a:pt x="94296" y="672021"/>
                      <a:pt x="65940" y="694706"/>
                    </a:cubicBezTo>
                    <a:cubicBezTo>
                      <a:pt x="61569" y="698203"/>
                      <a:pt x="59072" y="704078"/>
                      <a:pt x="54065" y="706582"/>
                    </a:cubicBezTo>
                    <a:cubicBezTo>
                      <a:pt x="42869" y="712180"/>
                      <a:pt x="18439" y="718457"/>
                      <a:pt x="18439" y="718457"/>
                    </a:cubicBezTo>
                    <a:lnTo>
                      <a:pt x="6563" y="754083"/>
                    </a:lnTo>
                    <a:cubicBezTo>
                      <a:pt x="0" y="773772"/>
                      <a:pt x="626" y="765638"/>
                      <a:pt x="626" y="77783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5" name="34 Forma libre"/>
              <p:cNvSpPr/>
              <p:nvPr/>
            </p:nvSpPr>
            <p:spPr>
              <a:xfrm>
                <a:off x="4008438" y="2452688"/>
                <a:ext cx="908050" cy="831850"/>
              </a:xfrm>
              <a:custGeom>
                <a:avLst/>
                <a:gdLst>
                  <a:gd name="connsiteX0" fmla="*/ 0 w 908462"/>
                  <a:gd name="connsiteY0" fmla="*/ 11875 h 831898"/>
                  <a:gd name="connsiteX1" fmla="*/ 160317 w 908462"/>
                  <a:gd name="connsiteY1" fmla="*/ 5937 h 831898"/>
                  <a:gd name="connsiteX2" fmla="*/ 178130 w 908462"/>
                  <a:gd name="connsiteY2" fmla="*/ 0 h 831898"/>
                  <a:gd name="connsiteX3" fmla="*/ 261257 w 908462"/>
                  <a:gd name="connsiteY3" fmla="*/ 5937 h 831898"/>
                  <a:gd name="connsiteX4" fmla="*/ 279070 w 908462"/>
                  <a:gd name="connsiteY4" fmla="*/ 11875 h 831898"/>
                  <a:gd name="connsiteX5" fmla="*/ 362197 w 908462"/>
                  <a:gd name="connsiteY5" fmla="*/ 23750 h 831898"/>
                  <a:gd name="connsiteX6" fmla="*/ 374073 w 908462"/>
                  <a:gd name="connsiteY6" fmla="*/ 35626 h 831898"/>
                  <a:gd name="connsiteX7" fmla="*/ 457200 w 908462"/>
                  <a:gd name="connsiteY7" fmla="*/ 47501 h 831898"/>
                  <a:gd name="connsiteX8" fmla="*/ 480951 w 908462"/>
                  <a:gd name="connsiteY8" fmla="*/ 77189 h 831898"/>
                  <a:gd name="connsiteX9" fmla="*/ 498764 w 908462"/>
                  <a:gd name="connsiteY9" fmla="*/ 83127 h 831898"/>
                  <a:gd name="connsiteX10" fmla="*/ 510639 w 908462"/>
                  <a:gd name="connsiteY10" fmla="*/ 166254 h 831898"/>
                  <a:gd name="connsiteX11" fmla="*/ 516577 w 908462"/>
                  <a:gd name="connsiteY11" fmla="*/ 243444 h 831898"/>
                  <a:gd name="connsiteX12" fmla="*/ 534390 w 908462"/>
                  <a:gd name="connsiteY12" fmla="*/ 249381 h 831898"/>
                  <a:gd name="connsiteX13" fmla="*/ 564078 w 908462"/>
                  <a:gd name="connsiteY13" fmla="*/ 273132 h 831898"/>
                  <a:gd name="connsiteX14" fmla="*/ 575953 w 908462"/>
                  <a:gd name="connsiteY14" fmla="*/ 290945 h 831898"/>
                  <a:gd name="connsiteX15" fmla="*/ 653143 w 908462"/>
                  <a:gd name="connsiteY15" fmla="*/ 302820 h 831898"/>
                  <a:gd name="connsiteX16" fmla="*/ 712520 w 908462"/>
                  <a:gd name="connsiteY16" fmla="*/ 320633 h 831898"/>
                  <a:gd name="connsiteX17" fmla="*/ 724395 w 908462"/>
                  <a:gd name="connsiteY17" fmla="*/ 362197 h 831898"/>
                  <a:gd name="connsiteX18" fmla="*/ 736270 w 908462"/>
                  <a:gd name="connsiteY18" fmla="*/ 380010 h 831898"/>
                  <a:gd name="connsiteX19" fmla="*/ 748146 w 908462"/>
                  <a:gd name="connsiteY19" fmla="*/ 421574 h 831898"/>
                  <a:gd name="connsiteX20" fmla="*/ 754083 w 908462"/>
                  <a:gd name="connsiteY20" fmla="*/ 469075 h 831898"/>
                  <a:gd name="connsiteX21" fmla="*/ 765959 w 908462"/>
                  <a:gd name="connsiteY21" fmla="*/ 480950 h 831898"/>
                  <a:gd name="connsiteX22" fmla="*/ 771896 w 908462"/>
                  <a:gd name="connsiteY22" fmla="*/ 641267 h 831898"/>
                  <a:gd name="connsiteX23" fmla="*/ 795647 w 908462"/>
                  <a:gd name="connsiteY23" fmla="*/ 665018 h 831898"/>
                  <a:gd name="connsiteX24" fmla="*/ 807522 w 908462"/>
                  <a:gd name="connsiteY24" fmla="*/ 688768 h 831898"/>
                  <a:gd name="connsiteX25" fmla="*/ 831273 w 908462"/>
                  <a:gd name="connsiteY25" fmla="*/ 712519 h 831898"/>
                  <a:gd name="connsiteX26" fmla="*/ 849086 w 908462"/>
                  <a:gd name="connsiteY26" fmla="*/ 742207 h 831898"/>
                  <a:gd name="connsiteX27" fmla="*/ 866899 w 908462"/>
                  <a:gd name="connsiteY27" fmla="*/ 771896 h 831898"/>
                  <a:gd name="connsiteX28" fmla="*/ 896587 w 908462"/>
                  <a:gd name="connsiteY28" fmla="*/ 825335 h 831898"/>
                  <a:gd name="connsiteX29" fmla="*/ 908462 w 908462"/>
                  <a:gd name="connsiteY29" fmla="*/ 831272 h 83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8462" h="831898">
                    <a:moveTo>
                      <a:pt x="0" y="11875"/>
                    </a:moveTo>
                    <a:cubicBezTo>
                      <a:pt x="53439" y="9896"/>
                      <a:pt x="106960" y="9494"/>
                      <a:pt x="160317" y="5937"/>
                    </a:cubicBezTo>
                    <a:cubicBezTo>
                      <a:pt x="166562" y="5521"/>
                      <a:pt x="171871" y="0"/>
                      <a:pt x="178130" y="0"/>
                    </a:cubicBezTo>
                    <a:cubicBezTo>
                      <a:pt x="205910" y="0"/>
                      <a:pt x="233548" y="3958"/>
                      <a:pt x="261257" y="5937"/>
                    </a:cubicBezTo>
                    <a:cubicBezTo>
                      <a:pt x="267195" y="7916"/>
                      <a:pt x="272874" y="10990"/>
                      <a:pt x="279070" y="11875"/>
                    </a:cubicBezTo>
                    <a:cubicBezTo>
                      <a:pt x="370136" y="24885"/>
                      <a:pt x="318056" y="9038"/>
                      <a:pt x="362197" y="23750"/>
                    </a:cubicBezTo>
                    <a:cubicBezTo>
                      <a:pt x="366156" y="27709"/>
                      <a:pt x="369272" y="32746"/>
                      <a:pt x="374073" y="35626"/>
                    </a:cubicBezTo>
                    <a:cubicBezTo>
                      <a:pt x="392429" y="46639"/>
                      <a:pt x="456198" y="47410"/>
                      <a:pt x="457200" y="47501"/>
                    </a:cubicBezTo>
                    <a:cubicBezTo>
                      <a:pt x="462595" y="55594"/>
                      <a:pt x="471548" y="71547"/>
                      <a:pt x="480951" y="77189"/>
                    </a:cubicBezTo>
                    <a:cubicBezTo>
                      <a:pt x="486318" y="80409"/>
                      <a:pt x="492826" y="81148"/>
                      <a:pt x="498764" y="83127"/>
                    </a:cubicBezTo>
                    <a:cubicBezTo>
                      <a:pt x="508971" y="123959"/>
                      <a:pt x="505239" y="104158"/>
                      <a:pt x="510639" y="166254"/>
                    </a:cubicBezTo>
                    <a:cubicBezTo>
                      <a:pt x="512875" y="191963"/>
                      <a:pt x="509487" y="218631"/>
                      <a:pt x="516577" y="243444"/>
                    </a:cubicBezTo>
                    <a:cubicBezTo>
                      <a:pt x="518296" y="249462"/>
                      <a:pt x="528452" y="247402"/>
                      <a:pt x="534390" y="249381"/>
                    </a:cubicBezTo>
                    <a:cubicBezTo>
                      <a:pt x="546991" y="287189"/>
                      <a:pt x="528930" y="249700"/>
                      <a:pt x="564078" y="273132"/>
                    </a:cubicBezTo>
                    <a:cubicBezTo>
                      <a:pt x="570016" y="277090"/>
                      <a:pt x="569183" y="288688"/>
                      <a:pt x="575953" y="290945"/>
                    </a:cubicBezTo>
                    <a:cubicBezTo>
                      <a:pt x="600650" y="299177"/>
                      <a:pt x="627413" y="298862"/>
                      <a:pt x="653143" y="302820"/>
                    </a:cubicBezTo>
                    <a:cubicBezTo>
                      <a:pt x="696511" y="317277"/>
                      <a:pt x="676625" y="311660"/>
                      <a:pt x="712520" y="320633"/>
                    </a:cubicBezTo>
                    <a:cubicBezTo>
                      <a:pt x="714424" y="328248"/>
                      <a:pt x="720134" y="353675"/>
                      <a:pt x="724395" y="362197"/>
                    </a:cubicBezTo>
                    <a:cubicBezTo>
                      <a:pt x="727586" y="368580"/>
                      <a:pt x="733079" y="373627"/>
                      <a:pt x="736270" y="380010"/>
                    </a:cubicBezTo>
                    <a:cubicBezTo>
                      <a:pt x="740530" y="388529"/>
                      <a:pt x="746243" y="413963"/>
                      <a:pt x="748146" y="421574"/>
                    </a:cubicBezTo>
                    <a:cubicBezTo>
                      <a:pt x="750125" y="437408"/>
                      <a:pt x="749498" y="453791"/>
                      <a:pt x="754083" y="469075"/>
                    </a:cubicBezTo>
                    <a:cubicBezTo>
                      <a:pt x="755692" y="474437"/>
                      <a:pt x="765383" y="475382"/>
                      <a:pt x="765959" y="480950"/>
                    </a:cubicBezTo>
                    <a:cubicBezTo>
                      <a:pt x="771462" y="534142"/>
                      <a:pt x="763381" y="588474"/>
                      <a:pt x="771896" y="641267"/>
                    </a:cubicBezTo>
                    <a:cubicBezTo>
                      <a:pt x="773679" y="652320"/>
                      <a:pt x="790640" y="655004"/>
                      <a:pt x="795647" y="665018"/>
                    </a:cubicBezTo>
                    <a:cubicBezTo>
                      <a:pt x="799605" y="672935"/>
                      <a:pt x="802211" y="681687"/>
                      <a:pt x="807522" y="688768"/>
                    </a:cubicBezTo>
                    <a:cubicBezTo>
                      <a:pt x="814240" y="697725"/>
                      <a:pt x="831273" y="712519"/>
                      <a:pt x="831273" y="712519"/>
                    </a:cubicBezTo>
                    <a:cubicBezTo>
                      <a:pt x="848091" y="762980"/>
                      <a:pt x="824635" y="701455"/>
                      <a:pt x="849086" y="742207"/>
                    </a:cubicBezTo>
                    <a:cubicBezTo>
                      <a:pt x="872212" y="780750"/>
                      <a:pt x="836805" y="741802"/>
                      <a:pt x="866899" y="771896"/>
                    </a:cubicBezTo>
                    <a:cubicBezTo>
                      <a:pt x="881899" y="831898"/>
                      <a:pt x="862674" y="811770"/>
                      <a:pt x="896587" y="825335"/>
                    </a:cubicBezTo>
                    <a:cubicBezTo>
                      <a:pt x="900696" y="826979"/>
                      <a:pt x="904504" y="829293"/>
                      <a:pt x="908462" y="831272"/>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6" name="35 Forma libre"/>
              <p:cNvSpPr/>
              <p:nvPr/>
            </p:nvSpPr>
            <p:spPr>
              <a:xfrm>
                <a:off x="2589213" y="3209926"/>
                <a:ext cx="1798638" cy="436562"/>
              </a:xfrm>
              <a:custGeom>
                <a:avLst/>
                <a:gdLst>
                  <a:gd name="connsiteX0" fmla="*/ 1799111 w 1799111"/>
                  <a:gd name="connsiteY0" fmla="*/ 97399 h 435846"/>
                  <a:gd name="connsiteX1" fmla="*/ 1781298 w 1799111"/>
                  <a:gd name="connsiteY1" fmla="*/ 103337 h 435846"/>
                  <a:gd name="connsiteX2" fmla="*/ 1745673 w 1799111"/>
                  <a:gd name="connsiteY2" fmla="*/ 121150 h 435846"/>
                  <a:gd name="connsiteX3" fmla="*/ 1733797 w 1799111"/>
                  <a:gd name="connsiteY3" fmla="*/ 133025 h 435846"/>
                  <a:gd name="connsiteX4" fmla="*/ 1715984 w 1799111"/>
                  <a:gd name="connsiteY4" fmla="*/ 144900 h 435846"/>
                  <a:gd name="connsiteX5" fmla="*/ 1692234 w 1799111"/>
                  <a:gd name="connsiteY5" fmla="*/ 174589 h 435846"/>
                  <a:gd name="connsiteX6" fmla="*/ 1674421 w 1799111"/>
                  <a:gd name="connsiteY6" fmla="*/ 180526 h 435846"/>
                  <a:gd name="connsiteX7" fmla="*/ 1591293 w 1799111"/>
                  <a:gd name="connsiteY7" fmla="*/ 198339 h 435846"/>
                  <a:gd name="connsiteX8" fmla="*/ 1537854 w 1799111"/>
                  <a:gd name="connsiteY8" fmla="*/ 210215 h 435846"/>
                  <a:gd name="connsiteX9" fmla="*/ 1520041 w 1799111"/>
                  <a:gd name="connsiteY9" fmla="*/ 222090 h 435846"/>
                  <a:gd name="connsiteX10" fmla="*/ 1508166 w 1799111"/>
                  <a:gd name="connsiteY10" fmla="*/ 239903 h 435846"/>
                  <a:gd name="connsiteX11" fmla="*/ 1490353 w 1799111"/>
                  <a:gd name="connsiteY11" fmla="*/ 245840 h 435846"/>
                  <a:gd name="connsiteX12" fmla="*/ 1442852 w 1799111"/>
                  <a:gd name="connsiteY12" fmla="*/ 257716 h 435846"/>
                  <a:gd name="connsiteX13" fmla="*/ 1430976 w 1799111"/>
                  <a:gd name="connsiteY13" fmla="*/ 269591 h 435846"/>
                  <a:gd name="connsiteX14" fmla="*/ 1413163 w 1799111"/>
                  <a:gd name="connsiteY14" fmla="*/ 281466 h 435846"/>
                  <a:gd name="connsiteX15" fmla="*/ 1401288 w 1799111"/>
                  <a:gd name="connsiteY15" fmla="*/ 299279 h 435846"/>
                  <a:gd name="connsiteX16" fmla="*/ 1377537 w 1799111"/>
                  <a:gd name="connsiteY16" fmla="*/ 269591 h 435846"/>
                  <a:gd name="connsiteX17" fmla="*/ 1312223 w 1799111"/>
                  <a:gd name="connsiteY17" fmla="*/ 257716 h 435846"/>
                  <a:gd name="connsiteX18" fmla="*/ 1300348 w 1799111"/>
                  <a:gd name="connsiteY18" fmla="*/ 245840 h 435846"/>
                  <a:gd name="connsiteX19" fmla="*/ 1294410 w 1799111"/>
                  <a:gd name="connsiteY19" fmla="*/ 228027 h 435846"/>
                  <a:gd name="connsiteX20" fmla="*/ 1276597 w 1799111"/>
                  <a:gd name="connsiteY20" fmla="*/ 222090 h 435846"/>
                  <a:gd name="connsiteX21" fmla="*/ 1223158 w 1799111"/>
                  <a:gd name="connsiteY21" fmla="*/ 233965 h 435846"/>
                  <a:gd name="connsiteX22" fmla="*/ 1205345 w 1799111"/>
                  <a:gd name="connsiteY22" fmla="*/ 251778 h 435846"/>
                  <a:gd name="connsiteX23" fmla="*/ 1169719 w 1799111"/>
                  <a:gd name="connsiteY23" fmla="*/ 263653 h 435846"/>
                  <a:gd name="connsiteX24" fmla="*/ 1140031 w 1799111"/>
                  <a:gd name="connsiteY24" fmla="*/ 281466 h 435846"/>
                  <a:gd name="connsiteX25" fmla="*/ 1116280 w 1799111"/>
                  <a:gd name="connsiteY25" fmla="*/ 305217 h 435846"/>
                  <a:gd name="connsiteX26" fmla="*/ 1092530 w 1799111"/>
                  <a:gd name="connsiteY26" fmla="*/ 317092 h 435846"/>
                  <a:gd name="connsiteX27" fmla="*/ 1080654 w 1799111"/>
                  <a:gd name="connsiteY27" fmla="*/ 328968 h 435846"/>
                  <a:gd name="connsiteX28" fmla="*/ 1050966 w 1799111"/>
                  <a:gd name="connsiteY28" fmla="*/ 334905 h 435846"/>
                  <a:gd name="connsiteX29" fmla="*/ 1039091 w 1799111"/>
                  <a:gd name="connsiteY29" fmla="*/ 346781 h 435846"/>
                  <a:gd name="connsiteX30" fmla="*/ 1027215 w 1799111"/>
                  <a:gd name="connsiteY30" fmla="*/ 334905 h 435846"/>
                  <a:gd name="connsiteX31" fmla="*/ 1009402 w 1799111"/>
                  <a:gd name="connsiteY31" fmla="*/ 328968 h 435846"/>
                  <a:gd name="connsiteX32" fmla="*/ 997527 w 1799111"/>
                  <a:gd name="connsiteY32" fmla="*/ 346781 h 435846"/>
                  <a:gd name="connsiteX33" fmla="*/ 961901 w 1799111"/>
                  <a:gd name="connsiteY33" fmla="*/ 364594 h 435846"/>
                  <a:gd name="connsiteX34" fmla="*/ 944088 w 1799111"/>
                  <a:gd name="connsiteY34" fmla="*/ 376469 h 435846"/>
                  <a:gd name="connsiteX35" fmla="*/ 908462 w 1799111"/>
                  <a:gd name="connsiteY35" fmla="*/ 388344 h 435846"/>
                  <a:gd name="connsiteX36" fmla="*/ 890649 w 1799111"/>
                  <a:gd name="connsiteY36" fmla="*/ 394282 h 435846"/>
                  <a:gd name="connsiteX37" fmla="*/ 872836 w 1799111"/>
                  <a:gd name="connsiteY37" fmla="*/ 400220 h 435846"/>
                  <a:gd name="connsiteX38" fmla="*/ 849085 w 1799111"/>
                  <a:gd name="connsiteY38" fmla="*/ 429908 h 435846"/>
                  <a:gd name="connsiteX39" fmla="*/ 831273 w 1799111"/>
                  <a:gd name="connsiteY39" fmla="*/ 435846 h 435846"/>
                  <a:gd name="connsiteX40" fmla="*/ 736270 w 1799111"/>
                  <a:gd name="connsiteY40" fmla="*/ 423970 h 435846"/>
                  <a:gd name="connsiteX41" fmla="*/ 700644 w 1799111"/>
                  <a:gd name="connsiteY41" fmla="*/ 412095 h 435846"/>
                  <a:gd name="connsiteX42" fmla="*/ 694706 w 1799111"/>
                  <a:gd name="connsiteY42" fmla="*/ 394282 h 435846"/>
                  <a:gd name="connsiteX43" fmla="*/ 676893 w 1799111"/>
                  <a:gd name="connsiteY43" fmla="*/ 376469 h 435846"/>
                  <a:gd name="connsiteX44" fmla="*/ 653143 w 1799111"/>
                  <a:gd name="connsiteY44" fmla="*/ 370531 h 435846"/>
                  <a:gd name="connsiteX45" fmla="*/ 534389 w 1799111"/>
                  <a:gd name="connsiteY45" fmla="*/ 364594 h 435846"/>
                  <a:gd name="connsiteX46" fmla="*/ 522514 w 1799111"/>
                  <a:gd name="connsiteY46" fmla="*/ 346781 h 435846"/>
                  <a:gd name="connsiteX47" fmla="*/ 492826 w 1799111"/>
                  <a:gd name="connsiteY47" fmla="*/ 317092 h 435846"/>
                  <a:gd name="connsiteX48" fmla="*/ 486888 w 1799111"/>
                  <a:gd name="connsiteY48" fmla="*/ 299279 h 435846"/>
                  <a:gd name="connsiteX49" fmla="*/ 480950 w 1799111"/>
                  <a:gd name="connsiteY49" fmla="*/ 269591 h 435846"/>
                  <a:gd name="connsiteX50" fmla="*/ 445324 w 1799111"/>
                  <a:gd name="connsiteY50" fmla="*/ 251778 h 435846"/>
                  <a:gd name="connsiteX51" fmla="*/ 427511 w 1799111"/>
                  <a:gd name="connsiteY51" fmla="*/ 239903 h 435846"/>
                  <a:gd name="connsiteX52" fmla="*/ 415636 w 1799111"/>
                  <a:gd name="connsiteY52" fmla="*/ 228027 h 435846"/>
                  <a:gd name="connsiteX53" fmla="*/ 320634 w 1799111"/>
                  <a:gd name="connsiteY53" fmla="*/ 210215 h 435846"/>
                  <a:gd name="connsiteX54" fmla="*/ 296883 w 1799111"/>
                  <a:gd name="connsiteY54" fmla="*/ 168651 h 435846"/>
                  <a:gd name="connsiteX55" fmla="*/ 290945 w 1799111"/>
                  <a:gd name="connsiteY55" fmla="*/ 150838 h 435846"/>
                  <a:gd name="connsiteX56" fmla="*/ 273132 w 1799111"/>
                  <a:gd name="connsiteY56" fmla="*/ 133025 h 435846"/>
                  <a:gd name="connsiteX57" fmla="*/ 261257 w 1799111"/>
                  <a:gd name="connsiteY57" fmla="*/ 115212 h 435846"/>
                  <a:gd name="connsiteX58" fmla="*/ 225631 w 1799111"/>
                  <a:gd name="connsiteY58" fmla="*/ 91461 h 435846"/>
                  <a:gd name="connsiteX59" fmla="*/ 190005 w 1799111"/>
                  <a:gd name="connsiteY59" fmla="*/ 61773 h 435846"/>
                  <a:gd name="connsiteX60" fmla="*/ 124691 w 1799111"/>
                  <a:gd name="connsiteY60" fmla="*/ 49898 h 435846"/>
                  <a:gd name="connsiteX61" fmla="*/ 112815 w 1799111"/>
                  <a:gd name="connsiteY61" fmla="*/ 38022 h 435846"/>
                  <a:gd name="connsiteX62" fmla="*/ 0 w 1799111"/>
                  <a:gd name="connsiteY62" fmla="*/ 14272 h 43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799111" h="435846">
                    <a:moveTo>
                      <a:pt x="1799111" y="97399"/>
                    </a:moveTo>
                    <a:cubicBezTo>
                      <a:pt x="1793173" y="99378"/>
                      <a:pt x="1786896" y="100538"/>
                      <a:pt x="1781298" y="103337"/>
                    </a:cubicBezTo>
                    <a:cubicBezTo>
                      <a:pt x="1735254" y="126359"/>
                      <a:pt x="1790447" y="106224"/>
                      <a:pt x="1745673" y="121150"/>
                    </a:cubicBezTo>
                    <a:cubicBezTo>
                      <a:pt x="1741714" y="125108"/>
                      <a:pt x="1738169" y="129528"/>
                      <a:pt x="1733797" y="133025"/>
                    </a:cubicBezTo>
                    <a:cubicBezTo>
                      <a:pt x="1728225" y="137483"/>
                      <a:pt x="1721030" y="139854"/>
                      <a:pt x="1715984" y="144900"/>
                    </a:cubicBezTo>
                    <a:cubicBezTo>
                      <a:pt x="1703850" y="157034"/>
                      <a:pt x="1706922" y="165776"/>
                      <a:pt x="1692234" y="174589"/>
                    </a:cubicBezTo>
                    <a:cubicBezTo>
                      <a:pt x="1686867" y="177809"/>
                      <a:pt x="1680359" y="178547"/>
                      <a:pt x="1674421" y="180526"/>
                    </a:cubicBezTo>
                    <a:cubicBezTo>
                      <a:pt x="1637267" y="205297"/>
                      <a:pt x="1667243" y="189404"/>
                      <a:pt x="1591293" y="198339"/>
                    </a:cubicBezTo>
                    <a:cubicBezTo>
                      <a:pt x="1579362" y="199743"/>
                      <a:pt x="1551560" y="203362"/>
                      <a:pt x="1537854" y="210215"/>
                    </a:cubicBezTo>
                    <a:cubicBezTo>
                      <a:pt x="1531471" y="213406"/>
                      <a:pt x="1525979" y="218132"/>
                      <a:pt x="1520041" y="222090"/>
                    </a:cubicBezTo>
                    <a:cubicBezTo>
                      <a:pt x="1516083" y="228028"/>
                      <a:pt x="1513738" y="235445"/>
                      <a:pt x="1508166" y="239903"/>
                    </a:cubicBezTo>
                    <a:cubicBezTo>
                      <a:pt x="1503279" y="243813"/>
                      <a:pt x="1496425" y="244322"/>
                      <a:pt x="1490353" y="245840"/>
                    </a:cubicBezTo>
                    <a:lnTo>
                      <a:pt x="1442852" y="257716"/>
                    </a:lnTo>
                    <a:cubicBezTo>
                      <a:pt x="1438893" y="261674"/>
                      <a:pt x="1435348" y="266094"/>
                      <a:pt x="1430976" y="269591"/>
                    </a:cubicBezTo>
                    <a:cubicBezTo>
                      <a:pt x="1425404" y="274049"/>
                      <a:pt x="1418209" y="276420"/>
                      <a:pt x="1413163" y="281466"/>
                    </a:cubicBezTo>
                    <a:cubicBezTo>
                      <a:pt x="1408117" y="286512"/>
                      <a:pt x="1405246" y="293341"/>
                      <a:pt x="1401288" y="299279"/>
                    </a:cubicBezTo>
                    <a:cubicBezTo>
                      <a:pt x="1397810" y="294062"/>
                      <a:pt x="1385436" y="272976"/>
                      <a:pt x="1377537" y="269591"/>
                    </a:cubicBezTo>
                    <a:cubicBezTo>
                      <a:pt x="1372251" y="267326"/>
                      <a:pt x="1314611" y="258114"/>
                      <a:pt x="1312223" y="257716"/>
                    </a:cubicBezTo>
                    <a:cubicBezTo>
                      <a:pt x="1308265" y="253757"/>
                      <a:pt x="1303228" y="250640"/>
                      <a:pt x="1300348" y="245840"/>
                    </a:cubicBezTo>
                    <a:cubicBezTo>
                      <a:pt x="1297128" y="240473"/>
                      <a:pt x="1298836" y="232453"/>
                      <a:pt x="1294410" y="228027"/>
                    </a:cubicBezTo>
                    <a:cubicBezTo>
                      <a:pt x="1289984" y="223601"/>
                      <a:pt x="1282535" y="224069"/>
                      <a:pt x="1276597" y="222090"/>
                    </a:cubicBezTo>
                    <a:cubicBezTo>
                      <a:pt x="1272283" y="222809"/>
                      <a:pt x="1232904" y="227467"/>
                      <a:pt x="1223158" y="233965"/>
                    </a:cubicBezTo>
                    <a:cubicBezTo>
                      <a:pt x="1216171" y="238623"/>
                      <a:pt x="1212685" y="247700"/>
                      <a:pt x="1205345" y="251778"/>
                    </a:cubicBezTo>
                    <a:cubicBezTo>
                      <a:pt x="1194403" y="257857"/>
                      <a:pt x="1169719" y="263653"/>
                      <a:pt x="1169719" y="263653"/>
                    </a:cubicBezTo>
                    <a:cubicBezTo>
                      <a:pt x="1125849" y="307527"/>
                      <a:pt x="1193978" y="242933"/>
                      <a:pt x="1140031" y="281466"/>
                    </a:cubicBezTo>
                    <a:cubicBezTo>
                      <a:pt x="1130920" y="287974"/>
                      <a:pt x="1126294" y="300210"/>
                      <a:pt x="1116280" y="305217"/>
                    </a:cubicBezTo>
                    <a:cubicBezTo>
                      <a:pt x="1108363" y="309175"/>
                      <a:pt x="1099895" y="312182"/>
                      <a:pt x="1092530" y="317092"/>
                    </a:cubicBezTo>
                    <a:cubicBezTo>
                      <a:pt x="1087872" y="320197"/>
                      <a:pt x="1085800" y="326763"/>
                      <a:pt x="1080654" y="328968"/>
                    </a:cubicBezTo>
                    <a:cubicBezTo>
                      <a:pt x="1071378" y="332943"/>
                      <a:pt x="1060862" y="332926"/>
                      <a:pt x="1050966" y="334905"/>
                    </a:cubicBezTo>
                    <a:cubicBezTo>
                      <a:pt x="1047008" y="338864"/>
                      <a:pt x="1044689" y="346781"/>
                      <a:pt x="1039091" y="346781"/>
                    </a:cubicBezTo>
                    <a:cubicBezTo>
                      <a:pt x="1033493" y="346781"/>
                      <a:pt x="1032016" y="337785"/>
                      <a:pt x="1027215" y="334905"/>
                    </a:cubicBezTo>
                    <a:cubicBezTo>
                      <a:pt x="1021848" y="331685"/>
                      <a:pt x="1015340" y="330947"/>
                      <a:pt x="1009402" y="328968"/>
                    </a:cubicBezTo>
                    <a:cubicBezTo>
                      <a:pt x="1005444" y="334906"/>
                      <a:pt x="1002573" y="341735"/>
                      <a:pt x="997527" y="346781"/>
                    </a:cubicBezTo>
                    <a:cubicBezTo>
                      <a:pt x="980513" y="363795"/>
                      <a:pt x="981216" y="354937"/>
                      <a:pt x="961901" y="364594"/>
                    </a:cubicBezTo>
                    <a:cubicBezTo>
                      <a:pt x="955518" y="367785"/>
                      <a:pt x="950609" y="373571"/>
                      <a:pt x="944088" y="376469"/>
                    </a:cubicBezTo>
                    <a:cubicBezTo>
                      <a:pt x="932649" y="381553"/>
                      <a:pt x="920337" y="384386"/>
                      <a:pt x="908462" y="388344"/>
                    </a:cubicBezTo>
                    <a:lnTo>
                      <a:pt x="890649" y="394282"/>
                    </a:lnTo>
                    <a:lnTo>
                      <a:pt x="872836" y="400220"/>
                    </a:lnTo>
                    <a:cubicBezTo>
                      <a:pt x="867440" y="408314"/>
                      <a:pt x="858488" y="424266"/>
                      <a:pt x="849085" y="429908"/>
                    </a:cubicBezTo>
                    <a:cubicBezTo>
                      <a:pt x="843718" y="433128"/>
                      <a:pt x="837210" y="433867"/>
                      <a:pt x="831273" y="435846"/>
                    </a:cubicBezTo>
                    <a:cubicBezTo>
                      <a:pt x="799605" y="431887"/>
                      <a:pt x="767669" y="429679"/>
                      <a:pt x="736270" y="423970"/>
                    </a:cubicBezTo>
                    <a:cubicBezTo>
                      <a:pt x="723954" y="421731"/>
                      <a:pt x="700644" y="412095"/>
                      <a:pt x="700644" y="412095"/>
                    </a:cubicBezTo>
                    <a:cubicBezTo>
                      <a:pt x="698665" y="406157"/>
                      <a:pt x="698178" y="399490"/>
                      <a:pt x="694706" y="394282"/>
                    </a:cubicBezTo>
                    <a:cubicBezTo>
                      <a:pt x="690048" y="387295"/>
                      <a:pt x="684184" y="380635"/>
                      <a:pt x="676893" y="376469"/>
                    </a:cubicBezTo>
                    <a:cubicBezTo>
                      <a:pt x="669808" y="372420"/>
                      <a:pt x="661275" y="371209"/>
                      <a:pt x="653143" y="370531"/>
                    </a:cubicBezTo>
                    <a:cubicBezTo>
                      <a:pt x="613646" y="367240"/>
                      <a:pt x="573974" y="366573"/>
                      <a:pt x="534389" y="364594"/>
                    </a:cubicBezTo>
                    <a:cubicBezTo>
                      <a:pt x="530431" y="358656"/>
                      <a:pt x="527560" y="351827"/>
                      <a:pt x="522514" y="346781"/>
                    </a:cubicBezTo>
                    <a:cubicBezTo>
                      <a:pt x="498763" y="323029"/>
                      <a:pt x="508660" y="348760"/>
                      <a:pt x="492826" y="317092"/>
                    </a:cubicBezTo>
                    <a:cubicBezTo>
                      <a:pt x="490027" y="311494"/>
                      <a:pt x="488406" y="305351"/>
                      <a:pt x="486888" y="299279"/>
                    </a:cubicBezTo>
                    <a:cubicBezTo>
                      <a:pt x="484440" y="289488"/>
                      <a:pt x="485957" y="278353"/>
                      <a:pt x="480950" y="269591"/>
                    </a:cubicBezTo>
                    <a:cubicBezTo>
                      <a:pt x="474144" y="257681"/>
                      <a:pt x="455685" y="256959"/>
                      <a:pt x="445324" y="251778"/>
                    </a:cubicBezTo>
                    <a:cubicBezTo>
                      <a:pt x="438941" y="248587"/>
                      <a:pt x="433083" y="244361"/>
                      <a:pt x="427511" y="239903"/>
                    </a:cubicBezTo>
                    <a:cubicBezTo>
                      <a:pt x="423140" y="236406"/>
                      <a:pt x="420497" y="230805"/>
                      <a:pt x="415636" y="228027"/>
                    </a:cubicBezTo>
                    <a:cubicBezTo>
                      <a:pt x="383485" y="209654"/>
                      <a:pt x="359983" y="213792"/>
                      <a:pt x="320634" y="210215"/>
                    </a:cubicBezTo>
                    <a:cubicBezTo>
                      <a:pt x="308075" y="159983"/>
                      <a:pt x="325183" y="211101"/>
                      <a:pt x="296883" y="168651"/>
                    </a:cubicBezTo>
                    <a:cubicBezTo>
                      <a:pt x="293411" y="163443"/>
                      <a:pt x="294417" y="156046"/>
                      <a:pt x="290945" y="150838"/>
                    </a:cubicBezTo>
                    <a:cubicBezTo>
                      <a:pt x="286287" y="143851"/>
                      <a:pt x="278508" y="139476"/>
                      <a:pt x="273132" y="133025"/>
                    </a:cubicBezTo>
                    <a:cubicBezTo>
                      <a:pt x="268564" y="127543"/>
                      <a:pt x="266627" y="119911"/>
                      <a:pt x="261257" y="115212"/>
                    </a:cubicBezTo>
                    <a:cubicBezTo>
                      <a:pt x="250516" y="105813"/>
                      <a:pt x="235723" y="101553"/>
                      <a:pt x="225631" y="91461"/>
                    </a:cubicBezTo>
                    <a:cubicBezTo>
                      <a:pt x="216389" y="82219"/>
                      <a:pt x="203232" y="66733"/>
                      <a:pt x="190005" y="61773"/>
                    </a:cubicBezTo>
                    <a:cubicBezTo>
                      <a:pt x="183360" y="59281"/>
                      <a:pt x="128700" y="50566"/>
                      <a:pt x="124691" y="49898"/>
                    </a:cubicBezTo>
                    <a:cubicBezTo>
                      <a:pt x="120732" y="45939"/>
                      <a:pt x="117294" y="41381"/>
                      <a:pt x="112815" y="38022"/>
                    </a:cubicBezTo>
                    <a:cubicBezTo>
                      <a:pt x="62118" y="0"/>
                      <a:pt x="80035" y="14272"/>
                      <a:pt x="0" y="14272"/>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7" name="36 Forma libre"/>
              <p:cNvSpPr/>
              <p:nvPr/>
            </p:nvSpPr>
            <p:spPr>
              <a:xfrm>
                <a:off x="5670551" y="5060951"/>
                <a:ext cx="433387" cy="104775"/>
              </a:xfrm>
              <a:custGeom>
                <a:avLst/>
                <a:gdLst>
                  <a:gd name="connsiteX0" fmla="*/ 0 w 433449"/>
                  <a:gd name="connsiteY0" fmla="*/ 105131 h 105131"/>
                  <a:gd name="connsiteX1" fmla="*/ 11875 w 433449"/>
                  <a:gd name="connsiteY1" fmla="*/ 87318 h 105131"/>
                  <a:gd name="connsiteX2" fmla="*/ 17813 w 433449"/>
                  <a:gd name="connsiteY2" fmla="*/ 69505 h 105131"/>
                  <a:gd name="connsiteX3" fmla="*/ 29688 w 433449"/>
                  <a:gd name="connsiteY3" fmla="*/ 81381 h 105131"/>
                  <a:gd name="connsiteX4" fmla="*/ 47501 w 433449"/>
                  <a:gd name="connsiteY4" fmla="*/ 75443 h 105131"/>
                  <a:gd name="connsiteX5" fmla="*/ 83127 w 433449"/>
                  <a:gd name="connsiteY5" fmla="*/ 51692 h 105131"/>
                  <a:gd name="connsiteX6" fmla="*/ 148441 w 433449"/>
                  <a:gd name="connsiteY6" fmla="*/ 33879 h 105131"/>
                  <a:gd name="connsiteX7" fmla="*/ 290945 w 433449"/>
                  <a:gd name="connsiteY7" fmla="*/ 16066 h 105131"/>
                  <a:gd name="connsiteX8" fmla="*/ 403761 w 433449"/>
                  <a:gd name="connsiteY8" fmla="*/ 22004 h 105131"/>
                  <a:gd name="connsiteX9" fmla="*/ 433449 w 433449"/>
                  <a:gd name="connsiteY9" fmla="*/ 22004 h 10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449" h="105131">
                    <a:moveTo>
                      <a:pt x="0" y="105131"/>
                    </a:moveTo>
                    <a:cubicBezTo>
                      <a:pt x="3958" y="99193"/>
                      <a:pt x="8684" y="93701"/>
                      <a:pt x="11875" y="87318"/>
                    </a:cubicBezTo>
                    <a:cubicBezTo>
                      <a:pt x="14674" y="81720"/>
                      <a:pt x="11875" y="71484"/>
                      <a:pt x="17813" y="69505"/>
                    </a:cubicBezTo>
                    <a:cubicBezTo>
                      <a:pt x="23124" y="67735"/>
                      <a:pt x="25730" y="77422"/>
                      <a:pt x="29688" y="81381"/>
                    </a:cubicBezTo>
                    <a:cubicBezTo>
                      <a:pt x="35626" y="79402"/>
                      <a:pt x="42030" y="78483"/>
                      <a:pt x="47501" y="75443"/>
                    </a:cubicBezTo>
                    <a:cubicBezTo>
                      <a:pt x="59977" y="68512"/>
                      <a:pt x="69587" y="56205"/>
                      <a:pt x="83127" y="51692"/>
                    </a:cubicBezTo>
                    <a:cubicBezTo>
                      <a:pt x="128327" y="36626"/>
                      <a:pt x="106478" y="42272"/>
                      <a:pt x="148441" y="33879"/>
                    </a:cubicBezTo>
                    <a:cubicBezTo>
                      <a:pt x="199262" y="0"/>
                      <a:pt x="168542" y="16066"/>
                      <a:pt x="290945" y="16066"/>
                    </a:cubicBezTo>
                    <a:cubicBezTo>
                      <a:pt x="328602" y="16066"/>
                      <a:pt x="366136" y="20436"/>
                      <a:pt x="403761" y="22004"/>
                    </a:cubicBezTo>
                    <a:cubicBezTo>
                      <a:pt x="413648" y="22416"/>
                      <a:pt x="423553" y="22004"/>
                      <a:pt x="433449" y="2200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8" name="37 Forma libre"/>
              <p:cNvSpPr/>
              <p:nvPr/>
            </p:nvSpPr>
            <p:spPr>
              <a:xfrm>
                <a:off x="6092826" y="4910138"/>
                <a:ext cx="277812" cy="174625"/>
              </a:xfrm>
              <a:custGeom>
                <a:avLst/>
                <a:gdLst>
                  <a:gd name="connsiteX0" fmla="*/ 279070 w 279070"/>
                  <a:gd name="connsiteY0" fmla="*/ 0 h 173632"/>
                  <a:gd name="connsiteX1" fmla="*/ 243444 w 279070"/>
                  <a:gd name="connsiteY1" fmla="*/ 11875 h 173632"/>
                  <a:gd name="connsiteX2" fmla="*/ 184067 w 279070"/>
                  <a:gd name="connsiteY2" fmla="*/ 23750 h 173632"/>
                  <a:gd name="connsiteX3" fmla="*/ 136566 w 279070"/>
                  <a:gd name="connsiteY3" fmla="*/ 83127 h 173632"/>
                  <a:gd name="connsiteX4" fmla="*/ 130628 w 279070"/>
                  <a:gd name="connsiteY4" fmla="*/ 100940 h 173632"/>
                  <a:gd name="connsiteX5" fmla="*/ 112815 w 279070"/>
                  <a:gd name="connsiteY5" fmla="*/ 106878 h 173632"/>
                  <a:gd name="connsiteX6" fmla="*/ 95002 w 279070"/>
                  <a:gd name="connsiteY6" fmla="*/ 142504 h 173632"/>
                  <a:gd name="connsiteX7" fmla="*/ 53439 w 279070"/>
                  <a:gd name="connsiteY7" fmla="*/ 154379 h 173632"/>
                  <a:gd name="connsiteX8" fmla="*/ 41563 w 279070"/>
                  <a:gd name="connsiteY8" fmla="*/ 166254 h 173632"/>
                  <a:gd name="connsiteX9" fmla="*/ 0 w 279070"/>
                  <a:gd name="connsiteY9" fmla="*/ 172192 h 17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070" h="173632">
                    <a:moveTo>
                      <a:pt x="279070" y="0"/>
                    </a:moveTo>
                    <a:cubicBezTo>
                      <a:pt x="267195" y="3958"/>
                      <a:pt x="255719" y="9420"/>
                      <a:pt x="243444" y="11875"/>
                    </a:cubicBezTo>
                    <a:lnTo>
                      <a:pt x="184067" y="23750"/>
                    </a:lnTo>
                    <a:cubicBezTo>
                      <a:pt x="167851" y="39966"/>
                      <a:pt x="144057" y="60654"/>
                      <a:pt x="136566" y="83127"/>
                    </a:cubicBezTo>
                    <a:cubicBezTo>
                      <a:pt x="134587" y="89065"/>
                      <a:pt x="135054" y="96514"/>
                      <a:pt x="130628" y="100940"/>
                    </a:cubicBezTo>
                    <a:cubicBezTo>
                      <a:pt x="126202" y="105366"/>
                      <a:pt x="118753" y="104899"/>
                      <a:pt x="112815" y="106878"/>
                    </a:cubicBezTo>
                    <a:cubicBezTo>
                      <a:pt x="108904" y="118611"/>
                      <a:pt x="105465" y="134134"/>
                      <a:pt x="95002" y="142504"/>
                    </a:cubicBezTo>
                    <a:cubicBezTo>
                      <a:pt x="91133" y="145600"/>
                      <a:pt x="54987" y="153992"/>
                      <a:pt x="53439" y="154379"/>
                    </a:cubicBezTo>
                    <a:cubicBezTo>
                      <a:pt x="49480" y="158337"/>
                      <a:pt x="46570" y="163750"/>
                      <a:pt x="41563" y="166254"/>
                    </a:cubicBezTo>
                    <a:cubicBezTo>
                      <a:pt x="26807" y="173632"/>
                      <a:pt x="15238" y="172192"/>
                      <a:pt x="0" y="172192"/>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9" name="38 Forma libre"/>
              <p:cNvSpPr/>
              <p:nvPr/>
            </p:nvSpPr>
            <p:spPr>
              <a:xfrm>
                <a:off x="5213351" y="4802188"/>
                <a:ext cx="973137" cy="173038"/>
              </a:xfrm>
              <a:custGeom>
                <a:avLst/>
                <a:gdLst>
                  <a:gd name="connsiteX0" fmla="*/ 973776 w 973776"/>
                  <a:gd name="connsiteY0" fmla="*/ 173169 h 173169"/>
                  <a:gd name="connsiteX1" fmla="*/ 955963 w 973776"/>
                  <a:gd name="connsiteY1" fmla="*/ 155356 h 173169"/>
                  <a:gd name="connsiteX2" fmla="*/ 938150 w 973776"/>
                  <a:gd name="connsiteY2" fmla="*/ 149418 h 173169"/>
                  <a:gd name="connsiteX3" fmla="*/ 932213 w 973776"/>
                  <a:gd name="connsiteY3" fmla="*/ 131605 h 173169"/>
                  <a:gd name="connsiteX4" fmla="*/ 920337 w 973776"/>
                  <a:gd name="connsiteY4" fmla="*/ 119730 h 173169"/>
                  <a:gd name="connsiteX5" fmla="*/ 884711 w 973776"/>
                  <a:gd name="connsiteY5" fmla="*/ 84104 h 173169"/>
                  <a:gd name="connsiteX6" fmla="*/ 866898 w 973776"/>
                  <a:gd name="connsiteY6" fmla="*/ 78166 h 173169"/>
                  <a:gd name="connsiteX7" fmla="*/ 783771 w 973776"/>
                  <a:gd name="connsiteY7" fmla="*/ 66291 h 173169"/>
                  <a:gd name="connsiteX8" fmla="*/ 754083 w 973776"/>
                  <a:gd name="connsiteY8" fmla="*/ 60353 h 173169"/>
                  <a:gd name="connsiteX9" fmla="*/ 736270 w 973776"/>
                  <a:gd name="connsiteY9" fmla="*/ 54416 h 173169"/>
                  <a:gd name="connsiteX10" fmla="*/ 706581 w 973776"/>
                  <a:gd name="connsiteY10" fmla="*/ 48478 h 173169"/>
                  <a:gd name="connsiteX11" fmla="*/ 629392 w 973776"/>
                  <a:gd name="connsiteY11" fmla="*/ 60353 h 173169"/>
                  <a:gd name="connsiteX12" fmla="*/ 617516 w 973776"/>
                  <a:gd name="connsiteY12" fmla="*/ 72229 h 173169"/>
                  <a:gd name="connsiteX13" fmla="*/ 581890 w 973776"/>
                  <a:gd name="connsiteY13" fmla="*/ 84104 h 173169"/>
                  <a:gd name="connsiteX14" fmla="*/ 564077 w 973776"/>
                  <a:gd name="connsiteY14" fmla="*/ 90042 h 173169"/>
                  <a:gd name="connsiteX15" fmla="*/ 546264 w 973776"/>
                  <a:gd name="connsiteY15" fmla="*/ 95979 h 173169"/>
                  <a:gd name="connsiteX16" fmla="*/ 463137 w 973776"/>
                  <a:gd name="connsiteY16" fmla="*/ 90042 h 173169"/>
                  <a:gd name="connsiteX17" fmla="*/ 451262 w 973776"/>
                  <a:gd name="connsiteY17" fmla="*/ 72229 h 173169"/>
                  <a:gd name="connsiteX18" fmla="*/ 415636 w 973776"/>
                  <a:gd name="connsiteY18" fmla="*/ 48478 h 173169"/>
                  <a:gd name="connsiteX19" fmla="*/ 397823 w 973776"/>
                  <a:gd name="connsiteY19" fmla="*/ 36603 h 173169"/>
                  <a:gd name="connsiteX20" fmla="*/ 261257 w 973776"/>
                  <a:gd name="connsiteY20" fmla="*/ 18790 h 173169"/>
                  <a:gd name="connsiteX21" fmla="*/ 160316 w 973776"/>
                  <a:gd name="connsiteY21" fmla="*/ 12852 h 173169"/>
                  <a:gd name="connsiteX22" fmla="*/ 142503 w 973776"/>
                  <a:gd name="connsiteY22" fmla="*/ 24727 h 173169"/>
                  <a:gd name="connsiteX23" fmla="*/ 100940 w 973776"/>
                  <a:gd name="connsiteY23" fmla="*/ 30665 h 173169"/>
                  <a:gd name="connsiteX24" fmla="*/ 83127 w 973776"/>
                  <a:gd name="connsiteY24" fmla="*/ 36603 h 173169"/>
                  <a:gd name="connsiteX25" fmla="*/ 71251 w 973776"/>
                  <a:gd name="connsiteY25" fmla="*/ 48478 h 173169"/>
                  <a:gd name="connsiteX26" fmla="*/ 59376 w 973776"/>
                  <a:gd name="connsiteY26" fmla="*/ 66291 h 173169"/>
                  <a:gd name="connsiteX27" fmla="*/ 29688 w 973776"/>
                  <a:gd name="connsiteY27" fmla="*/ 72229 h 173169"/>
                  <a:gd name="connsiteX28" fmla="*/ 11875 w 973776"/>
                  <a:gd name="connsiteY28" fmla="*/ 84104 h 173169"/>
                  <a:gd name="connsiteX29" fmla="*/ 0 w 973776"/>
                  <a:gd name="connsiteY29" fmla="*/ 101917 h 17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3776" h="173169">
                    <a:moveTo>
                      <a:pt x="973776" y="173169"/>
                    </a:moveTo>
                    <a:cubicBezTo>
                      <a:pt x="967838" y="167231"/>
                      <a:pt x="962950" y="160014"/>
                      <a:pt x="955963" y="155356"/>
                    </a:cubicBezTo>
                    <a:cubicBezTo>
                      <a:pt x="950755" y="151884"/>
                      <a:pt x="942576" y="153844"/>
                      <a:pt x="938150" y="149418"/>
                    </a:cubicBezTo>
                    <a:cubicBezTo>
                      <a:pt x="933724" y="144992"/>
                      <a:pt x="935433" y="136972"/>
                      <a:pt x="932213" y="131605"/>
                    </a:cubicBezTo>
                    <a:cubicBezTo>
                      <a:pt x="929333" y="126805"/>
                      <a:pt x="923921" y="124031"/>
                      <a:pt x="920337" y="119730"/>
                    </a:cubicBezTo>
                    <a:cubicBezTo>
                      <a:pt x="902632" y="98484"/>
                      <a:pt x="907593" y="95545"/>
                      <a:pt x="884711" y="84104"/>
                    </a:cubicBezTo>
                    <a:cubicBezTo>
                      <a:pt x="879113" y="81305"/>
                      <a:pt x="872916" y="79885"/>
                      <a:pt x="866898" y="78166"/>
                    </a:cubicBezTo>
                    <a:cubicBezTo>
                      <a:pt x="832134" y="68233"/>
                      <a:pt x="831078" y="71022"/>
                      <a:pt x="783771" y="66291"/>
                    </a:cubicBezTo>
                    <a:cubicBezTo>
                      <a:pt x="773875" y="64312"/>
                      <a:pt x="763874" y="62801"/>
                      <a:pt x="754083" y="60353"/>
                    </a:cubicBezTo>
                    <a:cubicBezTo>
                      <a:pt x="748011" y="58835"/>
                      <a:pt x="742342" y="55934"/>
                      <a:pt x="736270" y="54416"/>
                    </a:cubicBezTo>
                    <a:cubicBezTo>
                      <a:pt x="726479" y="51968"/>
                      <a:pt x="716477" y="50457"/>
                      <a:pt x="706581" y="48478"/>
                    </a:cubicBezTo>
                    <a:cubicBezTo>
                      <a:pt x="703121" y="48863"/>
                      <a:pt x="644081" y="53008"/>
                      <a:pt x="629392" y="60353"/>
                    </a:cubicBezTo>
                    <a:cubicBezTo>
                      <a:pt x="624385" y="62857"/>
                      <a:pt x="622523" y="69725"/>
                      <a:pt x="617516" y="72229"/>
                    </a:cubicBezTo>
                    <a:cubicBezTo>
                      <a:pt x="606320" y="77827"/>
                      <a:pt x="593765" y="80146"/>
                      <a:pt x="581890" y="84104"/>
                    </a:cubicBezTo>
                    <a:lnTo>
                      <a:pt x="564077" y="90042"/>
                    </a:lnTo>
                    <a:lnTo>
                      <a:pt x="546264" y="95979"/>
                    </a:lnTo>
                    <a:cubicBezTo>
                      <a:pt x="518555" y="94000"/>
                      <a:pt x="490087" y="96779"/>
                      <a:pt x="463137" y="90042"/>
                    </a:cubicBezTo>
                    <a:cubicBezTo>
                      <a:pt x="456214" y="88311"/>
                      <a:pt x="456632" y="76928"/>
                      <a:pt x="451262" y="72229"/>
                    </a:cubicBezTo>
                    <a:cubicBezTo>
                      <a:pt x="440521" y="62830"/>
                      <a:pt x="427511" y="56395"/>
                      <a:pt x="415636" y="48478"/>
                    </a:cubicBezTo>
                    <a:cubicBezTo>
                      <a:pt x="409698" y="44520"/>
                      <a:pt x="404593" y="38860"/>
                      <a:pt x="397823" y="36603"/>
                    </a:cubicBezTo>
                    <a:cubicBezTo>
                      <a:pt x="342270" y="18084"/>
                      <a:pt x="386238" y="31288"/>
                      <a:pt x="261257" y="18790"/>
                    </a:cubicBezTo>
                    <a:cubicBezTo>
                      <a:pt x="204892" y="0"/>
                      <a:pt x="238097" y="5781"/>
                      <a:pt x="160316" y="12852"/>
                    </a:cubicBezTo>
                    <a:cubicBezTo>
                      <a:pt x="154378" y="16810"/>
                      <a:pt x="149338" y="22676"/>
                      <a:pt x="142503" y="24727"/>
                    </a:cubicBezTo>
                    <a:cubicBezTo>
                      <a:pt x="129098" y="28748"/>
                      <a:pt x="114663" y="27920"/>
                      <a:pt x="100940" y="30665"/>
                    </a:cubicBezTo>
                    <a:cubicBezTo>
                      <a:pt x="94803" y="31893"/>
                      <a:pt x="89065" y="34624"/>
                      <a:pt x="83127" y="36603"/>
                    </a:cubicBezTo>
                    <a:cubicBezTo>
                      <a:pt x="79168" y="40561"/>
                      <a:pt x="74748" y="44107"/>
                      <a:pt x="71251" y="48478"/>
                    </a:cubicBezTo>
                    <a:cubicBezTo>
                      <a:pt x="66793" y="54050"/>
                      <a:pt x="65572" y="62750"/>
                      <a:pt x="59376" y="66291"/>
                    </a:cubicBezTo>
                    <a:cubicBezTo>
                      <a:pt x="50614" y="71298"/>
                      <a:pt x="39584" y="70250"/>
                      <a:pt x="29688" y="72229"/>
                    </a:cubicBezTo>
                    <a:cubicBezTo>
                      <a:pt x="23750" y="76187"/>
                      <a:pt x="16921" y="79058"/>
                      <a:pt x="11875" y="84104"/>
                    </a:cubicBezTo>
                    <a:cubicBezTo>
                      <a:pt x="6829" y="89150"/>
                      <a:pt x="0" y="101917"/>
                      <a:pt x="0" y="101917"/>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0" name="39 Forma libre"/>
              <p:cNvSpPr/>
              <p:nvPr/>
            </p:nvSpPr>
            <p:spPr>
              <a:xfrm>
                <a:off x="5308601" y="5949951"/>
                <a:ext cx="1490662" cy="201612"/>
              </a:xfrm>
              <a:custGeom>
                <a:avLst/>
                <a:gdLst>
                  <a:gd name="connsiteX0" fmla="*/ 1490353 w 1490353"/>
                  <a:gd name="connsiteY0" fmla="*/ 0 h 201880"/>
                  <a:gd name="connsiteX1" fmla="*/ 1442852 w 1490353"/>
                  <a:gd name="connsiteY1" fmla="*/ 17813 h 201880"/>
                  <a:gd name="connsiteX2" fmla="*/ 1425039 w 1490353"/>
                  <a:gd name="connsiteY2" fmla="*/ 29688 h 201880"/>
                  <a:gd name="connsiteX3" fmla="*/ 1407226 w 1490353"/>
                  <a:gd name="connsiteY3" fmla="*/ 35626 h 201880"/>
                  <a:gd name="connsiteX4" fmla="*/ 1324099 w 1490353"/>
                  <a:gd name="connsiteY4" fmla="*/ 47501 h 201880"/>
                  <a:gd name="connsiteX5" fmla="*/ 1288473 w 1490353"/>
                  <a:gd name="connsiteY5" fmla="*/ 59376 h 201880"/>
                  <a:gd name="connsiteX6" fmla="*/ 1246909 w 1490353"/>
                  <a:gd name="connsiteY6" fmla="*/ 71252 h 201880"/>
                  <a:gd name="connsiteX7" fmla="*/ 1140031 w 1490353"/>
                  <a:gd name="connsiteY7" fmla="*/ 65314 h 201880"/>
                  <a:gd name="connsiteX8" fmla="*/ 1074717 w 1490353"/>
                  <a:gd name="connsiteY8" fmla="*/ 77189 h 201880"/>
                  <a:gd name="connsiteX9" fmla="*/ 884712 w 1490353"/>
                  <a:gd name="connsiteY9" fmla="*/ 83127 h 201880"/>
                  <a:gd name="connsiteX10" fmla="*/ 748146 w 1490353"/>
                  <a:gd name="connsiteY10" fmla="*/ 95002 h 201880"/>
                  <a:gd name="connsiteX11" fmla="*/ 676894 w 1490353"/>
                  <a:gd name="connsiteY11" fmla="*/ 112815 h 201880"/>
                  <a:gd name="connsiteX12" fmla="*/ 605642 w 1490353"/>
                  <a:gd name="connsiteY12" fmla="*/ 124691 h 201880"/>
                  <a:gd name="connsiteX13" fmla="*/ 581891 w 1490353"/>
                  <a:gd name="connsiteY13" fmla="*/ 148441 h 201880"/>
                  <a:gd name="connsiteX14" fmla="*/ 558140 w 1490353"/>
                  <a:gd name="connsiteY14" fmla="*/ 172192 h 201880"/>
                  <a:gd name="connsiteX15" fmla="*/ 528452 w 1490353"/>
                  <a:gd name="connsiteY15" fmla="*/ 201880 h 201880"/>
                  <a:gd name="connsiteX16" fmla="*/ 510639 w 1490353"/>
                  <a:gd name="connsiteY16" fmla="*/ 195943 h 201880"/>
                  <a:gd name="connsiteX17" fmla="*/ 469075 w 1490353"/>
                  <a:gd name="connsiteY17" fmla="*/ 166254 h 201880"/>
                  <a:gd name="connsiteX18" fmla="*/ 480951 w 1490353"/>
                  <a:gd name="connsiteY18" fmla="*/ 178130 h 201880"/>
                  <a:gd name="connsiteX19" fmla="*/ 504701 w 1490353"/>
                  <a:gd name="connsiteY19" fmla="*/ 184067 h 201880"/>
                  <a:gd name="connsiteX20" fmla="*/ 439387 w 1490353"/>
                  <a:gd name="connsiteY20" fmla="*/ 190005 h 201880"/>
                  <a:gd name="connsiteX21" fmla="*/ 421574 w 1490353"/>
                  <a:gd name="connsiteY21" fmla="*/ 178130 h 201880"/>
                  <a:gd name="connsiteX22" fmla="*/ 356260 w 1490353"/>
                  <a:gd name="connsiteY22" fmla="*/ 166254 h 201880"/>
                  <a:gd name="connsiteX23" fmla="*/ 338447 w 1490353"/>
                  <a:gd name="connsiteY23" fmla="*/ 160317 h 201880"/>
                  <a:gd name="connsiteX24" fmla="*/ 326572 w 1490353"/>
                  <a:gd name="connsiteY24" fmla="*/ 142504 h 201880"/>
                  <a:gd name="connsiteX25" fmla="*/ 290946 w 1490353"/>
                  <a:gd name="connsiteY25" fmla="*/ 124691 h 201880"/>
                  <a:gd name="connsiteX26" fmla="*/ 267195 w 1490353"/>
                  <a:gd name="connsiteY26" fmla="*/ 106878 h 201880"/>
                  <a:gd name="connsiteX27" fmla="*/ 255320 w 1490353"/>
                  <a:gd name="connsiteY27" fmla="*/ 95002 h 201880"/>
                  <a:gd name="connsiteX28" fmla="*/ 219694 w 1490353"/>
                  <a:gd name="connsiteY28" fmla="*/ 83127 h 201880"/>
                  <a:gd name="connsiteX29" fmla="*/ 142504 w 1490353"/>
                  <a:gd name="connsiteY29" fmla="*/ 83127 h 201880"/>
                  <a:gd name="connsiteX30" fmla="*/ 89065 w 1490353"/>
                  <a:gd name="connsiteY30" fmla="*/ 53439 h 201880"/>
                  <a:gd name="connsiteX31" fmla="*/ 0 w 1490353"/>
                  <a:gd name="connsiteY31" fmla="*/ 53439 h 20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90353" h="201880">
                    <a:moveTo>
                      <a:pt x="1490353" y="0"/>
                    </a:moveTo>
                    <a:cubicBezTo>
                      <a:pt x="1474930" y="5140"/>
                      <a:pt x="1457061" y="10708"/>
                      <a:pt x="1442852" y="17813"/>
                    </a:cubicBezTo>
                    <a:cubicBezTo>
                      <a:pt x="1436469" y="21004"/>
                      <a:pt x="1431422" y="26497"/>
                      <a:pt x="1425039" y="29688"/>
                    </a:cubicBezTo>
                    <a:cubicBezTo>
                      <a:pt x="1419441" y="32487"/>
                      <a:pt x="1413244" y="33907"/>
                      <a:pt x="1407226" y="35626"/>
                    </a:cubicBezTo>
                    <a:cubicBezTo>
                      <a:pt x="1372462" y="45558"/>
                      <a:pt x="1371403" y="42770"/>
                      <a:pt x="1324099" y="47501"/>
                    </a:cubicBezTo>
                    <a:cubicBezTo>
                      <a:pt x="1312224" y="51459"/>
                      <a:pt x="1300617" y="56340"/>
                      <a:pt x="1288473" y="59376"/>
                    </a:cubicBezTo>
                    <a:cubicBezTo>
                      <a:pt x="1258650" y="66832"/>
                      <a:pt x="1272464" y="62733"/>
                      <a:pt x="1246909" y="71252"/>
                    </a:cubicBezTo>
                    <a:cubicBezTo>
                      <a:pt x="1211283" y="69273"/>
                      <a:pt x="1175712" y="65314"/>
                      <a:pt x="1140031" y="65314"/>
                    </a:cubicBezTo>
                    <a:cubicBezTo>
                      <a:pt x="994024" y="65314"/>
                      <a:pt x="1168237" y="71994"/>
                      <a:pt x="1074717" y="77189"/>
                    </a:cubicBezTo>
                    <a:cubicBezTo>
                      <a:pt x="1011449" y="80704"/>
                      <a:pt x="948047" y="81148"/>
                      <a:pt x="884712" y="83127"/>
                    </a:cubicBezTo>
                    <a:cubicBezTo>
                      <a:pt x="827226" y="102290"/>
                      <a:pt x="886276" y="84377"/>
                      <a:pt x="748146" y="95002"/>
                    </a:cubicBezTo>
                    <a:cubicBezTo>
                      <a:pt x="686145" y="99771"/>
                      <a:pt x="738527" y="100488"/>
                      <a:pt x="676894" y="112815"/>
                    </a:cubicBezTo>
                    <a:cubicBezTo>
                      <a:pt x="633482" y="121498"/>
                      <a:pt x="657196" y="117326"/>
                      <a:pt x="605642" y="124691"/>
                    </a:cubicBezTo>
                    <a:cubicBezTo>
                      <a:pt x="570017" y="136565"/>
                      <a:pt x="601683" y="120733"/>
                      <a:pt x="581891" y="148441"/>
                    </a:cubicBezTo>
                    <a:cubicBezTo>
                      <a:pt x="575383" y="157552"/>
                      <a:pt x="564350" y="162876"/>
                      <a:pt x="558140" y="172192"/>
                    </a:cubicBezTo>
                    <a:cubicBezTo>
                      <a:pt x="542307" y="195943"/>
                      <a:pt x="552203" y="186047"/>
                      <a:pt x="528452" y="201880"/>
                    </a:cubicBezTo>
                    <a:cubicBezTo>
                      <a:pt x="522514" y="199901"/>
                      <a:pt x="515732" y="199581"/>
                      <a:pt x="510639" y="195943"/>
                    </a:cubicBezTo>
                    <a:cubicBezTo>
                      <a:pt x="461327" y="160721"/>
                      <a:pt x="509325" y="179671"/>
                      <a:pt x="469075" y="166254"/>
                    </a:cubicBezTo>
                    <a:cubicBezTo>
                      <a:pt x="473034" y="170213"/>
                      <a:pt x="475944" y="175626"/>
                      <a:pt x="480951" y="178130"/>
                    </a:cubicBezTo>
                    <a:cubicBezTo>
                      <a:pt x="488250" y="181779"/>
                      <a:pt x="512547" y="181825"/>
                      <a:pt x="504701" y="184067"/>
                    </a:cubicBezTo>
                    <a:cubicBezTo>
                      <a:pt x="483681" y="190073"/>
                      <a:pt x="461158" y="188026"/>
                      <a:pt x="439387" y="190005"/>
                    </a:cubicBezTo>
                    <a:cubicBezTo>
                      <a:pt x="433449" y="186047"/>
                      <a:pt x="428436" y="180090"/>
                      <a:pt x="421574" y="178130"/>
                    </a:cubicBezTo>
                    <a:cubicBezTo>
                      <a:pt x="400297" y="172051"/>
                      <a:pt x="377897" y="170891"/>
                      <a:pt x="356260" y="166254"/>
                    </a:cubicBezTo>
                    <a:cubicBezTo>
                      <a:pt x="350140" y="164943"/>
                      <a:pt x="344385" y="162296"/>
                      <a:pt x="338447" y="160317"/>
                    </a:cubicBezTo>
                    <a:cubicBezTo>
                      <a:pt x="334489" y="154379"/>
                      <a:pt x="331618" y="147550"/>
                      <a:pt x="326572" y="142504"/>
                    </a:cubicBezTo>
                    <a:cubicBezTo>
                      <a:pt x="315060" y="130992"/>
                      <a:pt x="305435" y="129520"/>
                      <a:pt x="290946" y="124691"/>
                    </a:cubicBezTo>
                    <a:cubicBezTo>
                      <a:pt x="283029" y="118753"/>
                      <a:pt x="274797" y="113213"/>
                      <a:pt x="267195" y="106878"/>
                    </a:cubicBezTo>
                    <a:cubicBezTo>
                      <a:pt x="262894" y="103294"/>
                      <a:pt x="260327" y="97506"/>
                      <a:pt x="255320" y="95002"/>
                    </a:cubicBezTo>
                    <a:cubicBezTo>
                      <a:pt x="244124" y="89404"/>
                      <a:pt x="219694" y="83127"/>
                      <a:pt x="219694" y="83127"/>
                    </a:cubicBezTo>
                    <a:cubicBezTo>
                      <a:pt x="200691" y="85239"/>
                      <a:pt x="164270" y="95565"/>
                      <a:pt x="142504" y="83127"/>
                    </a:cubicBezTo>
                    <a:cubicBezTo>
                      <a:pt x="112899" y="66210"/>
                      <a:pt x="137040" y="53439"/>
                      <a:pt x="89065" y="53439"/>
                    </a:cubicBezTo>
                    <a:lnTo>
                      <a:pt x="0" y="53439"/>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1" name="40 Forma libre"/>
              <p:cNvSpPr/>
              <p:nvPr/>
            </p:nvSpPr>
            <p:spPr>
              <a:xfrm>
                <a:off x="4579938" y="5708651"/>
                <a:ext cx="1357313" cy="900112"/>
              </a:xfrm>
              <a:custGeom>
                <a:avLst/>
                <a:gdLst>
                  <a:gd name="connsiteX0" fmla="*/ 45559 w 1357782"/>
                  <a:gd name="connsiteY0" fmla="*/ 26537 h 899373"/>
                  <a:gd name="connsiteX1" fmla="*/ 110873 w 1357782"/>
                  <a:gd name="connsiteY1" fmla="*/ 44350 h 899373"/>
                  <a:gd name="connsiteX2" fmla="*/ 122749 w 1357782"/>
                  <a:gd name="connsiteY2" fmla="*/ 62163 h 899373"/>
                  <a:gd name="connsiteX3" fmla="*/ 140562 w 1357782"/>
                  <a:gd name="connsiteY3" fmla="*/ 68100 h 899373"/>
                  <a:gd name="connsiteX4" fmla="*/ 199938 w 1357782"/>
                  <a:gd name="connsiteY4" fmla="*/ 74038 h 899373"/>
                  <a:gd name="connsiteX5" fmla="*/ 211814 w 1357782"/>
                  <a:gd name="connsiteY5" fmla="*/ 85913 h 899373"/>
                  <a:gd name="connsiteX6" fmla="*/ 217751 w 1357782"/>
                  <a:gd name="connsiteY6" fmla="*/ 103726 h 899373"/>
                  <a:gd name="connsiteX7" fmla="*/ 253377 w 1357782"/>
                  <a:gd name="connsiteY7" fmla="*/ 115602 h 899373"/>
                  <a:gd name="connsiteX8" fmla="*/ 330567 w 1357782"/>
                  <a:gd name="connsiteY8" fmla="*/ 127477 h 899373"/>
                  <a:gd name="connsiteX9" fmla="*/ 348380 w 1357782"/>
                  <a:gd name="connsiteY9" fmla="*/ 133415 h 899373"/>
                  <a:gd name="connsiteX10" fmla="*/ 378068 w 1357782"/>
                  <a:gd name="connsiteY10" fmla="*/ 139352 h 899373"/>
                  <a:gd name="connsiteX11" fmla="*/ 401819 w 1357782"/>
                  <a:gd name="connsiteY11" fmla="*/ 163103 h 899373"/>
                  <a:gd name="connsiteX12" fmla="*/ 419632 w 1357782"/>
                  <a:gd name="connsiteY12" fmla="*/ 169041 h 899373"/>
                  <a:gd name="connsiteX13" fmla="*/ 526510 w 1357782"/>
                  <a:gd name="connsiteY13" fmla="*/ 180916 h 899373"/>
                  <a:gd name="connsiteX14" fmla="*/ 562136 w 1357782"/>
                  <a:gd name="connsiteY14" fmla="*/ 198729 h 899373"/>
                  <a:gd name="connsiteX15" fmla="*/ 568073 w 1357782"/>
                  <a:gd name="connsiteY15" fmla="*/ 216542 h 899373"/>
                  <a:gd name="connsiteX16" fmla="*/ 603699 w 1357782"/>
                  <a:gd name="connsiteY16" fmla="*/ 228417 h 899373"/>
                  <a:gd name="connsiteX17" fmla="*/ 651201 w 1357782"/>
                  <a:gd name="connsiteY17" fmla="*/ 240293 h 899373"/>
                  <a:gd name="connsiteX18" fmla="*/ 674951 w 1357782"/>
                  <a:gd name="connsiteY18" fmla="*/ 246230 h 899373"/>
                  <a:gd name="connsiteX19" fmla="*/ 686826 w 1357782"/>
                  <a:gd name="connsiteY19" fmla="*/ 258106 h 899373"/>
                  <a:gd name="connsiteX20" fmla="*/ 692764 w 1357782"/>
                  <a:gd name="connsiteY20" fmla="*/ 275919 h 899373"/>
                  <a:gd name="connsiteX21" fmla="*/ 722452 w 1357782"/>
                  <a:gd name="connsiteY21" fmla="*/ 281856 h 899373"/>
                  <a:gd name="connsiteX22" fmla="*/ 758078 w 1357782"/>
                  <a:gd name="connsiteY22" fmla="*/ 299669 h 899373"/>
                  <a:gd name="connsiteX23" fmla="*/ 787767 w 1357782"/>
                  <a:gd name="connsiteY23" fmla="*/ 341233 h 899373"/>
                  <a:gd name="connsiteX24" fmla="*/ 805580 w 1357782"/>
                  <a:gd name="connsiteY24" fmla="*/ 353108 h 899373"/>
                  <a:gd name="connsiteX25" fmla="*/ 847143 w 1357782"/>
                  <a:gd name="connsiteY25" fmla="*/ 394672 h 899373"/>
                  <a:gd name="connsiteX26" fmla="*/ 870894 w 1357782"/>
                  <a:gd name="connsiteY26" fmla="*/ 400610 h 899373"/>
                  <a:gd name="connsiteX27" fmla="*/ 900582 w 1357782"/>
                  <a:gd name="connsiteY27" fmla="*/ 430298 h 899373"/>
                  <a:gd name="connsiteX28" fmla="*/ 930271 w 1357782"/>
                  <a:gd name="connsiteY28" fmla="*/ 459986 h 899373"/>
                  <a:gd name="connsiteX29" fmla="*/ 965897 w 1357782"/>
                  <a:gd name="connsiteY29" fmla="*/ 471861 h 899373"/>
                  <a:gd name="connsiteX30" fmla="*/ 977772 w 1357782"/>
                  <a:gd name="connsiteY30" fmla="*/ 507487 h 899373"/>
                  <a:gd name="connsiteX31" fmla="*/ 995585 w 1357782"/>
                  <a:gd name="connsiteY31" fmla="*/ 537176 h 899373"/>
                  <a:gd name="connsiteX32" fmla="*/ 1013398 w 1357782"/>
                  <a:gd name="connsiteY32" fmla="*/ 549051 h 899373"/>
                  <a:gd name="connsiteX33" fmla="*/ 1037149 w 1357782"/>
                  <a:gd name="connsiteY33" fmla="*/ 560926 h 899373"/>
                  <a:gd name="connsiteX34" fmla="*/ 1049024 w 1357782"/>
                  <a:gd name="connsiteY34" fmla="*/ 572802 h 899373"/>
                  <a:gd name="connsiteX35" fmla="*/ 1054962 w 1357782"/>
                  <a:gd name="connsiteY35" fmla="*/ 602490 h 899373"/>
                  <a:gd name="connsiteX36" fmla="*/ 1078712 w 1357782"/>
                  <a:gd name="connsiteY36" fmla="*/ 614365 h 899373"/>
                  <a:gd name="connsiteX37" fmla="*/ 1108401 w 1357782"/>
                  <a:gd name="connsiteY37" fmla="*/ 638116 h 899373"/>
                  <a:gd name="connsiteX38" fmla="*/ 1114338 w 1357782"/>
                  <a:gd name="connsiteY38" fmla="*/ 655929 h 899373"/>
                  <a:gd name="connsiteX39" fmla="*/ 1132151 w 1357782"/>
                  <a:gd name="connsiteY39" fmla="*/ 661867 h 899373"/>
                  <a:gd name="connsiteX40" fmla="*/ 1149964 w 1357782"/>
                  <a:gd name="connsiteY40" fmla="*/ 673742 h 899373"/>
                  <a:gd name="connsiteX41" fmla="*/ 1173715 w 1357782"/>
                  <a:gd name="connsiteY41" fmla="*/ 703430 h 899373"/>
                  <a:gd name="connsiteX42" fmla="*/ 1179652 w 1357782"/>
                  <a:gd name="connsiteY42" fmla="*/ 721243 h 899373"/>
                  <a:gd name="connsiteX43" fmla="*/ 1191528 w 1357782"/>
                  <a:gd name="connsiteY43" fmla="*/ 733119 h 899373"/>
                  <a:gd name="connsiteX44" fmla="*/ 1197465 w 1357782"/>
                  <a:gd name="connsiteY44" fmla="*/ 750932 h 899373"/>
                  <a:gd name="connsiteX45" fmla="*/ 1221216 w 1357782"/>
                  <a:gd name="connsiteY45" fmla="*/ 756869 h 899373"/>
                  <a:gd name="connsiteX46" fmla="*/ 1274655 w 1357782"/>
                  <a:gd name="connsiteY46" fmla="*/ 768745 h 899373"/>
                  <a:gd name="connsiteX47" fmla="*/ 1286530 w 1357782"/>
                  <a:gd name="connsiteY47" fmla="*/ 792495 h 899373"/>
                  <a:gd name="connsiteX48" fmla="*/ 1292468 w 1357782"/>
                  <a:gd name="connsiteY48" fmla="*/ 810308 h 899373"/>
                  <a:gd name="connsiteX49" fmla="*/ 1304343 w 1357782"/>
                  <a:gd name="connsiteY49" fmla="*/ 822184 h 899373"/>
                  <a:gd name="connsiteX50" fmla="*/ 1334032 w 1357782"/>
                  <a:gd name="connsiteY50" fmla="*/ 869685 h 899373"/>
                  <a:gd name="connsiteX51" fmla="*/ 1357782 w 1357782"/>
                  <a:gd name="connsiteY51" fmla="*/ 899373 h 89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57782" h="899373">
                    <a:moveTo>
                      <a:pt x="45559" y="26537"/>
                    </a:moveTo>
                    <a:cubicBezTo>
                      <a:pt x="101823" y="64045"/>
                      <a:pt x="0" y="0"/>
                      <a:pt x="110873" y="44350"/>
                    </a:cubicBezTo>
                    <a:cubicBezTo>
                      <a:pt x="117499" y="47000"/>
                      <a:pt x="117176" y="57705"/>
                      <a:pt x="122749" y="62163"/>
                    </a:cubicBezTo>
                    <a:cubicBezTo>
                      <a:pt x="127636" y="66073"/>
                      <a:pt x="134376" y="67148"/>
                      <a:pt x="140562" y="68100"/>
                    </a:cubicBezTo>
                    <a:cubicBezTo>
                      <a:pt x="160221" y="71124"/>
                      <a:pt x="180146" y="72059"/>
                      <a:pt x="199938" y="74038"/>
                    </a:cubicBezTo>
                    <a:cubicBezTo>
                      <a:pt x="203897" y="77996"/>
                      <a:pt x="208934" y="81113"/>
                      <a:pt x="211814" y="85913"/>
                    </a:cubicBezTo>
                    <a:cubicBezTo>
                      <a:pt x="215034" y="91280"/>
                      <a:pt x="212658" y="100088"/>
                      <a:pt x="217751" y="103726"/>
                    </a:cubicBezTo>
                    <a:cubicBezTo>
                      <a:pt x="227937" y="111002"/>
                      <a:pt x="241030" y="113544"/>
                      <a:pt x="253377" y="115602"/>
                    </a:cubicBezTo>
                    <a:cubicBezTo>
                      <a:pt x="302808" y="123840"/>
                      <a:pt x="277085" y="119836"/>
                      <a:pt x="330567" y="127477"/>
                    </a:cubicBezTo>
                    <a:cubicBezTo>
                      <a:pt x="336505" y="129456"/>
                      <a:pt x="342308" y="131897"/>
                      <a:pt x="348380" y="133415"/>
                    </a:cubicBezTo>
                    <a:cubicBezTo>
                      <a:pt x="358171" y="135863"/>
                      <a:pt x="369246" y="134451"/>
                      <a:pt x="378068" y="139352"/>
                    </a:cubicBezTo>
                    <a:cubicBezTo>
                      <a:pt x="387855" y="144789"/>
                      <a:pt x="391197" y="159562"/>
                      <a:pt x="401819" y="163103"/>
                    </a:cubicBezTo>
                    <a:cubicBezTo>
                      <a:pt x="407757" y="165082"/>
                      <a:pt x="413495" y="167814"/>
                      <a:pt x="419632" y="169041"/>
                    </a:cubicBezTo>
                    <a:cubicBezTo>
                      <a:pt x="449721" y="175059"/>
                      <a:pt x="498987" y="178414"/>
                      <a:pt x="526510" y="180916"/>
                    </a:cubicBezTo>
                    <a:cubicBezTo>
                      <a:pt x="543585" y="185185"/>
                      <a:pt x="552795" y="183160"/>
                      <a:pt x="562136" y="198729"/>
                    </a:cubicBezTo>
                    <a:cubicBezTo>
                      <a:pt x="565356" y="204096"/>
                      <a:pt x="562980" y="212904"/>
                      <a:pt x="568073" y="216542"/>
                    </a:cubicBezTo>
                    <a:cubicBezTo>
                      <a:pt x="578259" y="223818"/>
                      <a:pt x="591555" y="225381"/>
                      <a:pt x="603699" y="228417"/>
                    </a:cubicBezTo>
                    <a:lnTo>
                      <a:pt x="651201" y="240293"/>
                    </a:lnTo>
                    <a:lnTo>
                      <a:pt x="674951" y="246230"/>
                    </a:lnTo>
                    <a:cubicBezTo>
                      <a:pt x="678909" y="250189"/>
                      <a:pt x="683946" y="253306"/>
                      <a:pt x="686826" y="258106"/>
                    </a:cubicBezTo>
                    <a:cubicBezTo>
                      <a:pt x="690046" y="263473"/>
                      <a:pt x="687556" y="272447"/>
                      <a:pt x="692764" y="275919"/>
                    </a:cubicBezTo>
                    <a:cubicBezTo>
                      <a:pt x="701161" y="281517"/>
                      <a:pt x="712661" y="279408"/>
                      <a:pt x="722452" y="281856"/>
                    </a:cubicBezTo>
                    <a:cubicBezTo>
                      <a:pt x="742117" y="286772"/>
                      <a:pt x="740665" y="288060"/>
                      <a:pt x="758078" y="299669"/>
                    </a:cubicBezTo>
                    <a:cubicBezTo>
                      <a:pt x="775892" y="353107"/>
                      <a:pt x="756100" y="325399"/>
                      <a:pt x="787767" y="341233"/>
                    </a:cubicBezTo>
                    <a:cubicBezTo>
                      <a:pt x="794150" y="344424"/>
                      <a:pt x="799642" y="349150"/>
                      <a:pt x="805580" y="353108"/>
                    </a:cubicBezTo>
                    <a:cubicBezTo>
                      <a:pt x="821063" y="399557"/>
                      <a:pt x="804845" y="385272"/>
                      <a:pt x="847143" y="394672"/>
                    </a:cubicBezTo>
                    <a:cubicBezTo>
                      <a:pt x="855109" y="396442"/>
                      <a:pt x="862977" y="398631"/>
                      <a:pt x="870894" y="400610"/>
                    </a:cubicBezTo>
                    <a:cubicBezTo>
                      <a:pt x="902558" y="448107"/>
                      <a:pt x="861001" y="390718"/>
                      <a:pt x="900582" y="430298"/>
                    </a:cubicBezTo>
                    <a:cubicBezTo>
                      <a:pt x="921166" y="450881"/>
                      <a:pt x="901771" y="447320"/>
                      <a:pt x="930271" y="459986"/>
                    </a:cubicBezTo>
                    <a:cubicBezTo>
                      <a:pt x="941710" y="465070"/>
                      <a:pt x="965897" y="471861"/>
                      <a:pt x="965897" y="471861"/>
                    </a:cubicBezTo>
                    <a:lnTo>
                      <a:pt x="977772" y="507487"/>
                    </a:lnTo>
                    <a:cubicBezTo>
                      <a:pt x="983822" y="525638"/>
                      <a:pt x="980767" y="525322"/>
                      <a:pt x="995585" y="537176"/>
                    </a:cubicBezTo>
                    <a:cubicBezTo>
                      <a:pt x="1001157" y="541634"/>
                      <a:pt x="1007202" y="545511"/>
                      <a:pt x="1013398" y="549051"/>
                    </a:cubicBezTo>
                    <a:cubicBezTo>
                      <a:pt x="1021083" y="553442"/>
                      <a:pt x="1029232" y="556968"/>
                      <a:pt x="1037149" y="560926"/>
                    </a:cubicBezTo>
                    <a:cubicBezTo>
                      <a:pt x="1041107" y="564885"/>
                      <a:pt x="1046819" y="567656"/>
                      <a:pt x="1049024" y="572802"/>
                    </a:cubicBezTo>
                    <a:cubicBezTo>
                      <a:pt x="1052999" y="582078"/>
                      <a:pt x="1049096" y="594278"/>
                      <a:pt x="1054962" y="602490"/>
                    </a:cubicBezTo>
                    <a:cubicBezTo>
                      <a:pt x="1060107" y="609692"/>
                      <a:pt x="1071027" y="609974"/>
                      <a:pt x="1078712" y="614365"/>
                    </a:cubicBezTo>
                    <a:cubicBezTo>
                      <a:pt x="1096187" y="624351"/>
                      <a:pt x="1095398" y="625114"/>
                      <a:pt x="1108401" y="638116"/>
                    </a:cubicBezTo>
                    <a:cubicBezTo>
                      <a:pt x="1110380" y="644054"/>
                      <a:pt x="1109912" y="651503"/>
                      <a:pt x="1114338" y="655929"/>
                    </a:cubicBezTo>
                    <a:cubicBezTo>
                      <a:pt x="1118764" y="660355"/>
                      <a:pt x="1126553" y="659068"/>
                      <a:pt x="1132151" y="661867"/>
                    </a:cubicBezTo>
                    <a:cubicBezTo>
                      <a:pt x="1138534" y="665058"/>
                      <a:pt x="1144026" y="669784"/>
                      <a:pt x="1149964" y="673742"/>
                    </a:cubicBezTo>
                    <a:cubicBezTo>
                      <a:pt x="1164890" y="718518"/>
                      <a:pt x="1143019" y="665060"/>
                      <a:pt x="1173715" y="703430"/>
                    </a:cubicBezTo>
                    <a:cubicBezTo>
                      <a:pt x="1177625" y="708317"/>
                      <a:pt x="1176432" y="715876"/>
                      <a:pt x="1179652" y="721243"/>
                    </a:cubicBezTo>
                    <a:cubicBezTo>
                      <a:pt x="1182532" y="726044"/>
                      <a:pt x="1187569" y="729160"/>
                      <a:pt x="1191528" y="733119"/>
                    </a:cubicBezTo>
                    <a:cubicBezTo>
                      <a:pt x="1193507" y="739057"/>
                      <a:pt x="1192578" y="747022"/>
                      <a:pt x="1197465" y="750932"/>
                    </a:cubicBezTo>
                    <a:cubicBezTo>
                      <a:pt x="1203837" y="756030"/>
                      <a:pt x="1213214" y="755269"/>
                      <a:pt x="1221216" y="756869"/>
                    </a:cubicBezTo>
                    <a:cubicBezTo>
                      <a:pt x="1273459" y="767317"/>
                      <a:pt x="1239992" y="757190"/>
                      <a:pt x="1274655" y="768745"/>
                    </a:cubicBezTo>
                    <a:cubicBezTo>
                      <a:pt x="1278613" y="776662"/>
                      <a:pt x="1283043" y="784360"/>
                      <a:pt x="1286530" y="792495"/>
                    </a:cubicBezTo>
                    <a:cubicBezTo>
                      <a:pt x="1288996" y="798248"/>
                      <a:pt x="1289248" y="804941"/>
                      <a:pt x="1292468" y="810308"/>
                    </a:cubicBezTo>
                    <a:cubicBezTo>
                      <a:pt x="1295348" y="815108"/>
                      <a:pt x="1300385" y="818225"/>
                      <a:pt x="1304343" y="822184"/>
                    </a:cubicBezTo>
                    <a:cubicBezTo>
                      <a:pt x="1318476" y="864580"/>
                      <a:pt x="1305803" y="850867"/>
                      <a:pt x="1334032" y="869685"/>
                    </a:cubicBezTo>
                    <a:cubicBezTo>
                      <a:pt x="1349012" y="892156"/>
                      <a:pt x="1340861" y="882452"/>
                      <a:pt x="1357782" y="899373"/>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2" name="41 Forma libre"/>
              <p:cNvSpPr/>
              <p:nvPr/>
            </p:nvSpPr>
            <p:spPr>
              <a:xfrm>
                <a:off x="5913438" y="6589713"/>
                <a:ext cx="160338" cy="149225"/>
              </a:xfrm>
              <a:custGeom>
                <a:avLst/>
                <a:gdLst>
                  <a:gd name="connsiteX0" fmla="*/ 160317 w 160317"/>
                  <a:gd name="connsiteY0" fmla="*/ 150320 h 150320"/>
                  <a:gd name="connsiteX1" fmla="*/ 148441 w 160317"/>
                  <a:gd name="connsiteY1" fmla="*/ 114694 h 150320"/>
                  <a:gd name="connsiteX2" fmla="*/ 142504 w 160317"/>
                  <a:gd name="connsiteY2" fmla="*/ 90943 h 150320"/>
                  <a:gd name="connsiteX3" fmla="*/ 118753 w 160317"/>
                  <a:gd name="connsiteY3" fmla="*/ 67192 h 150320"/>
                  <a:gd name="connsiteX4" fmla="*/ 83127 w 160317"/>
                  <a:gd name="connsiteY4" fmla="*/ 37504 h 150320"/>
                  <a:gd name="connsiteX5" fmla="*/ 71252 w 160317"/>
                  <a:gd name="connsiteY5" fmla="*/ 19691 h 150320"/>
                  <a:gd name="connsiteX6" fmla="*/ 35626 w 160317"/>
                  <a:gd name="connsiteY6" fmla="*/ 7816 h 150320"/>
                  <a:gd name="connsiteX7" fmla="*/ 0 w 160317"/>
                  <a:gd name="connsiteY7" fmla="*/ 1878 h 15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17" h="150320">
                    <a:moveTo>
                      <a:pt x="160317" y="150320"/>
                    </a:moveTo>
                    <a:cubicBezTo>
                      <a:pt x="156358" y="138445"/>
                      <a:pt x="151477" y="126838"/>
                      <a:pt x="148441" y="114694"/>
                    </a:cubicBezTo>
                    <a:cubicBezTo>
                      <a:pt x="146462" y="106777"/>
                      <a:pt x="146829" y="97863"/>
                      <a:pt x="142504" y="90943"/>
                    </a:cubicBezTo>
                    <a:cubicBezTo>
                      <a:pt x="136570" y="81448"/>
                      <a:pt x="126670" y="75109"/>
                      <a:pt x="118753" y="67192"/>
                    </a:cubicBezTo>
                    <a:cubicBezTo>
                      <a:pt x="95894" y="44333"/>
                      <a:pt x="107927" y="54037"/>
                      <a:pt x="83127" y="37504"/>
                    </a:cubicBezTo>
                    <a:cubicBezTo>
                      <a:pt x="79169" y="31566"/>
                      <a:pt x="77303" y="23473"/>
                      <a:pt x="71252" y="19691"/>
                    </a:cubicBezTo>
                    <a:cubicBezTo>
                      <a:pt x="60637" y="13057"/>
                      <a:pt x="47501" y="11774"/>
                      <a:pt x="35626" y="7816"/>
                    </a:cubicBezTo>
                    <a:cubicBezTo>
                      <a:pt x="12179" y="0"/>
                      <a:pt x="24073" y="1878"/>
                      <a:pt x="0" y="1878"/>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3" name="42 Forma libre"/>
              <p:cNvSpPr/>
              <p:nvPr/>
            </p:nvSpPr>
            <p:spPr>
              <a:xfrm>
                <a:off x="3992563" y="5518151"/>
                <a:ext cx="642938" cy="231775"/>
              </a:xfrm>
              <a:custGeom>
                <a:avLst/>
                <a:gdLst>
                  <a:gd name="connsiteX0" fmla="*/ 8669 w 642435"/>
                  <a:gd name="connsiteY0" fmla="*/ 3153 h 231387"/>
                  <a:gd name="connsiteX1" fmla="*/ 73984 w 642435"/>
                  <a:gd name="connsiteY1" fmla="*/ 26904 h 231387"/>
                  <a:gd name="connsiteX2" fmla="*/ 85859 w 642435"/>
                  <a:gd name="connsiteY2" fmla="*/ 44717 h 231387"/>
                  <a:gd name="connsiteX3" fmla="*/ 109610 w 642435"/>
                  <a:gd name="connsiteY3" fmla="*/ 50654 h 231387"/>
                  <a:gd name="connsiteX4" fmla="*/ 145236 w 642435"/>
                  <a:gd name="connsiteY4" fmla="*/ 62530 h 231387"/>
                  <a:gd name="connsiteX5" fmla="*/ 163049 w 642435"/>
                  <a:gd name="connsiteY5" fmla="*/ 68467 h 231387"/>
                  <a:gd name="connsiteX6" fmla="*/ 210550 w 642435"/>
                  <a:gd name="connsiteY6" fmla="*/ 80343 h 231387"/>
                  <a:gd name="connsiteX7" fmla="*/ 234301 w 642435"/>
                  <a:gd name="connsiteY7" fmla="*/ 86280 h 231387"/>
                  <a:gd name="connsiteX8" fmla="*/ 287740 w 642435"/>
                  <a:gd name="connsiteY8" fmla="*/ 104093 h 231387"/>
                  <a:gd name="connsiteX9" fmla="*/ 305553 w 642435"/>
                  <a:gd name="connsiteY9" fmla="*/ 110031 h 231387"/>
                  <a:gd name="connsiteX10" fmla="*/ 358991 w 642435"/>
                  <a:gd name="connsiteY10" fmla="*/ 121906 h 231387"/>
                  <a:gd name="connsiteX11" fmla="*/ 376804 w 642435"/>
                  <a:gd name="connsiteY11" fmla="*/ 127844 h 231387"/>
                  <a:gd name="connsiteX12" fmla="*/ 394617 w 642435"/>
                  <a:gd name="connsiteY12" fmla="*/ 139719 h 231387"/>
                  <a:gd name="connsiteX13" fmla="*/ 453994 w 642435"/>
                  <a:gd name="connsiteY13" fmla="*/ 157532 h 231387"/>
                  <a:gd name="connsiteX14" fmla="*/ 501495 w 642435"/>
                  <a:gd name="connsiteY14" fmla="*/ 175345 h 231387"/>
                  <a:gd name="connsiteX15" fmla="*/ 537121 w 642435"/>
                  <a:gd name="connsiteY15" fmla="*/ 187221 h 231387"/>
                  <a:gd name="connsiteX16" fmla="*/ 554934 w 642435"/>
                  <a:gd name="connsiteY16" fmla="*/ 193158 h 231387"/>
                  <a:gd name="connsiteX17" fmla="*/ 578685 w 642435"/>
                  <a:gd name="connsiteY17" fmla="*/ 199096 h 231387"/>
                  <a:gd name="connsiteX18" fmla="*/ 596498 w 642435"/>
                  <a:gd name="connsiteY18" fmla="*/ 210971 h 231387"/>
                  <a:gd name="connsiteX19" fmla="*/ 638062 w 642435"/>
                  <a:gd name="connsiteY19" fmla="*/ 228784 h 23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2435" h="231387">
                    <a:moveTo>
                      <a:pt x="8669" y="3153"/>
                    </a:moveTo>
                    <a:cubicBezTo>
                      <a:pt x="35844" y="43913"/>
                      <a:pt x="0" y="0"/>
                      <a:pt x="73984" y="26904"/>
                    </a:cubicBezTo>
                    <a:cubicBezTo>
                      <a:pt x="80690" y="29343"/>
                      <a:pt x="79921" y="40759"/>
                      <a:pt x="85859" y="44717"/>
                    </a:cubicBezTo>
                    <a:cubicBezTo>
                      <a:pt x="92649" y="49244"/>
                      <a:pt x="101794" y="48309"/>
                      <a:pt x="109610" y="50654"/>
                    </a:cubicBezTo>
                    <a:cubicBezTo>
                      <a:pt x="121600" y="54251"/>
                      <a:pt x="133361" y="58572"/>
                      <a:pt x="145236" y="62530"/>
                    </a:cubicBezTo>
                    <a:cubicBezTo>
                      <a:pt x="151174" y="64509"/>
                      <a:pt x="156912" y="67239"/>
                      <a:pt x="163049" y="68467"/>
                    </a:cubicBezTo>
                    <a:cubicBezTo>
                      <a:pt x="223429" y="80544"/>
                      <a:pt x="167934" y="68168"/>
                      <a:pt x="210550" y="80343"/>
                    </a:cubicBezTo>
                    <a:cubicBezTo>
                      <a:pt x="218397" y="82585"/>
                      <a:pt x="226485" y="83935"/>
                      <a:pt x="234301" y="86280"/>
                    </a:cubicBezTo>
                    <a:cubicBezTo>
                      <a:pt x="252286" y="91675"/>
                      <a:pt x="269927" y="98155"/>
                      <a:pt x="287740" y="104093"/>
                    </a:cubicBezTo>
                    <a:cubicBezTo>
                      <a:pt x="293678" y="106072"/>
                      <a:pt x="299416" y="108803"/>
                      <a:pt x="305553" y="110031"/>
                    </a:cubicBezTo>
                    <a:cubicBezTo>
                      <a:pt x="325947" y="114110"/>
                      <a:pt x="339435" y="116319"/>
                      <a:pt x="358991" y="121906"/>
                    </a:cubicBezTo>
                    <a:cubicBezTo>
                      <a:pt x="365009" y="123625"/>
                      <a:pt x="371206" y="125045"/>
                      <a:pt x="376804" y="127844"/>
                    </a:cubicBezTo>
                    <a:cubicBezTo>
                      <a:pt x="383187" y="131035"/>
                      <a:pt x="388096" y="136821"/>
                      <a:pt x="394617" y="139719"/>
                    </a:cubicBezTo>
                    <a:cubicBezTo>
                      <a:pt x="413211" y="147983"/>
                      <a:pt x="434250" y="152597"/>
                      <a:pt x="453994" y="157532"/>
                    </a:cubicBezTo>
                    <a:cubicBezTo>
                      <a:pt x="476508" y="180048"/>
                      <a:pt x="455774" y="163915"/>
                      <a:pt x="501495" y="175345"/>
                    </a:cubicBezTo>
                    <a:cubicBezTo>
                      <a:pt x="513639" y="178381"/>
                      <a:pt x="525246" y="183263"/>
                      <a:pt x="537121" y="187221"/>
                    </a:cubicBezTo>
                    <a:cubicBezTo>
                      <a:pt x="543059" y="189200"/>
                      <a:pt x="548862" y="191640"/>
                      <a:pt x="554934" y="193158"/>
                    </a:cubicBezTo>
                    <a:lnTo>
                      <a:pt x="578685" y="199096"/>
                    </a:lnTo>
                    <a:cubicBezTo>
                      <a:pt x="584623" y="203054"/>
                      <a:pt x="589977" y="208073"/>
                      <a:pt x="596498" y="210971"/>
                    </a:cubicBezTo>
                    <a:cubicBezTo>
                      <a:pt x="642435" y="231387"/>
                      <a:pt x="621561" y="212283"/>
                      <a:pt x="638062" y="22878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4" name="43 Forma libre"/>
              <p:cNvSpPr/>
              <p:nvPr/>
            </p:nvSpPr>
            <p:spPr>
              <a:xfrm>
                <a:off x="3451226" y="4946651"/>
                <a:ext cx="550862" cy="571500"/>
              </a:xfrm>
              <a:custGeom>
                <a:avLst/>
                <a:gdLst>
                  <a:gd name="connsiteX0" fmla="*/ 15835 w 550224"/>
                  <a:gd name="connsiteY0" fmla="*/ 0 h 571393"/>
                  <a:gd name="connsiteX1" fmla="*/ 3959 w 550224"/>
                  <a:gd name="connsiteY1" fmla="*/ 35626 h 571393"/>
                  <a:gd name="connsiteX2" fmla="*/ 15835 w 550224"/>
                  <a:gd name="connsiteY2" fmla="*/ 71252 h 571393"/>
                  <a:gd name="connsiteX3" fmla="*/ 21772 w 550224"/>
                  <a:gd name="connsiteY3" fmla="*/ 89065 h 571393"/>
                  <a:gd name="connsiteX4" fmla="*/ 39585 w 550224"/>
                  <a:gd name="connsiteY4" fmla="*/ 100940 h 571393"/>
                  <a:gd name="connsiteX5" fmla="*/ 51461 w 550224"/>
                  <a:gd name="connsiteY5" fmla="*/ 166254 h 571393"/>
                  <a:gd name="connsiteX6" fmla="*/ 69274 w 550224"/>
                  <a:gd name="connsiteY6" fmla="*/ 201880 h 571393"/>
                  <a:gd name="connsiteX7" fmla="*/ 81149 w 550224"/>
                  <a:gd name="connsiteY7" fmla="*/ 237506 h 571393"/>
                  <a:gd name="connsiteX8" fmla="*/ 93024 w 550224"/>
                  <a:gd name="connsiteY8" fmla="*/ 296883 h 571393"/>
                  <a:gd name="connsiteX9" fmla="*/ 104900 w 550224"/>
                  <a:gd name="connsiteY9" fmla="*/ 314696 h 571393"/>
                  <a:gd name="connsiteX10" fmla="*/ 110837 w 550224"/>
                  <a:gd name="connsiteY10" fmla="*/ 332509 h 571393"/>
                  <a:gd name="connsiteX11" fmla="*/ 122713 w 550224"/>
                  <a:gd name="connsiteY11" fmla="*/ 344384 h 571393"/>
                  <a:gd name="connsiteX12" fmla="*/ 134588 w 550224"/>
                  <a:gd name="connsiteY12" fmla="*/ 362197 h 571393"/>
                  <a:gd name="connsiteX13" fmla="*/ 158339 w 550224"/>
                  <a:gd name="connsiteY13" fmla="*/ 391885 h 571393"/>
                  <a:gd name="connsiteX14" fmla="*/ 170214 w 550224"/>
                  <a:gd name="connsiteY14" fmla="*/ 409698 h 571393"/>
                  <a:gd name="connsiteX15" fmla="*/ 176152 w 550224"/>
                  <a:gd name="connsiteY15" fmla="*/ 427511 h 571393"/>
                  <a:gd name="connsiteX16" fmla="*/ 205840 w 550224"/>
                  <a:gd name="connsiteY16" fmla="*/ 445324 h 571393"/>
                  <a:gd name="connsiteX17" fmla="*/ 283030 w 550224"/>
                  <a:gd name="connsiteY17" fmla="*/ 457200 h 571393"/>
                  <a:gd name="connsiteX18" fmla="*/ 300843 w 550224"/>
                  <a:gd name="connsiteY18" fmla="*/ 463137 h 571393"/>
                  <a:gd name="connsiteX19" fmla="*/ 312718 w 550224"/>
                  <a:gd name="connsiteY19" fmla="*/ 475013 h 571393"/>
                  <a:gd name="connsiteX20" fmla="*/ 342406 w 550224"/>
                  <a:gd name="connsiteY20" fmla="*/ 480950 h 571393"/>
                  <a:gd name="connsiteX21" fmla="*/ 378032 w 550224"/>
                  <a:gd name="connsiteY21" fmla="*/ 492826 h 571393"/>
                  <a:gd name="connsiteX22" fmla="*/ 395845 w 550224"/>
                  <a:gd name="connsiteY22" fmla="*/ 498763 h 571393"/>
                  <a:gd name="connsiteX23" fmla="*/ 425534 w 550224"/>
                  <a:gd name="connsiteY23" fmla="*/ 516576 h 571393"/>
                  <a:gd name="connsiteX24" fmla="*/ 461159 w 550224"/>
                  <a:gd name="connsiteY24" fmla="*/ 540327 h 571393"/>
                  <a:gd name="connsiteX25" fmla="*/ 490848 w 550224"/>
                  <a:gd name="connsiteY25" fmla="*/ 564078 h 571393"/>
                  <a:gd name="connsiteX26" fmla="*/ 508661 w 550224"/>
                  <a:gd name="connsiteY26" fmla="*/ 570015 h 571393"/>
                  <a:gd name="connsiteX27" fmla="*/ 550224 w 550224"/>
                  <a:gd name="connsiteY27" fmla="*/ 570015 h 57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0224" h="571393">
                    <a:moveTo>
                      <a:pt x="15835" y="0"/>
                    </a:moveTo>
                    <a:cubicBezTo>
                      <a:pt x="11876" y="11875"/>
                      <a:pt x="0" y="23751"/>
                      <a:pt x="3959" y="35626"/>
                    </a:cubicBezTo>
                    <a:lnTo>
                      <a:pt x="15835" y="71252"/>
                    </a:lnTo>
                    <a:cubicBezTo>
                      <a:pt x="17814" y="77190"/>
                      <a:pt x="16564" y="85593"/>
                      <a:pt x="21772" y="89065"/>
                    </a:cubicBezTo>
                    <a:lnTo>
                      <a:pt x="39585" y="100940"/>
                    </a:lnTo>
                    <a:cubicBezTo>
                      <a:pt x="53202" y="141788"/>
                      <a:pt x="38035" y="92408"/>
                      <a:pt x="51461" y="166254"/>
                    </a:cubicBezTo>
                    <a:cubicBezTo>
                      <a:pt x="54534" y="183157"/>
                      <a:pt x="59764" y="187616"/>
                      <a:pt x="69274" y="201880"/>
                    </a:cubicBezTo>
                    <a:cubicBezTo>
                      <a:pt x="73232" y="213755"/>
                      <a:pt x="79091" y="225159"/>
                      <a:pt x="81149" y="237506"/>
                    </a:cubicBezTo>
                    <a:cubicBezTo>
                      <a:pt x="82487" y="245535"/>
                      <a:pt x="88195" y="285615"/>
                      <a:pt x="93024" y="296883"/>
                    </a:cubicBezTo>
                    <a:cubicBezTo>
                      <a:pt x="95835" y="303442"/>
                      <a:pt x="100941" y="308758"/>
                      <a:pt x="104900" y="314696"/>
                    </a:cubicBezTo>
                    <a:cubicBezTo>
                      <a:pt x="106879" y="320634"/>
                      <a:pt x="107617" y="327142"/>
                      <a:pt x="110837" y="332509"/>
                    </a:cubicBezTo>
                    <a:cubicBezTo>
                      <a:pt x="113717" y="337309"/>
                      <a:pt x="119216" y="340013"/>
                      <a:pt x="122713" y="344384"/>
                    </a:cubicBezTo>
                    <a:cubicBezTo>
                      <a:pt x="127171" y="349956"/>
                      <a:pt x="131397" y="355814"/>
                      <a:pt x="134588" y="362197"/>
                    </a:cubicBezTo>
                    <a:cubicBezTo>
                      <a:pt x="148928" y="390876"/>
                      <a:pt x="128312" y="371868"/>
                      <a:pt x="158339" y="391885"/>
                    </a:cubicBezTo>
                    <a:cubicBezTo>
                      <a:pt x="162297" y="397823"/>
                      <a:pt x="167023" y="403315"/>
                      <a:pt x="170214" y="409698"/>
                    </a:cubicBezTo>
                    <a:cubicBezTo>
                      <a:pt x="173013" y="415296"/>
                      <a:pt x="172932" y="422144"/>
                      <a:pt x="176152" y="427511"/>
                    </a:cubicBezTo>
                    <a:cubicBezTo>
                      <a:pt x="183339" y="439490"/>
                      <a:pt x="192904" y="442450"/>
                      <a:pt x="205840" y="445324"/>
                    </a:cubicBezTo>
                    <a:cubicBezTo>
                      <a:pt x="220673" y="448620"/>
                      <a:pt x="269767" y="455305"/>
                      <a:pt x="283030" y="457200"/>
                    </a:cubicBezTo>
                    <a:cubicBezTo>
                      <a:pt x="288968" y="459179"/>
                      <a:pt x="295476" y="459917"/>
                      <a:pt x="300843" y="463137"/>
                    </a:cubicBezTo>
                    <a:cubicBezTo>
                      <a:pt x="305643" y="466017"/>
                      <a:pt x="307572" y="472808"/>
                      <a:pt x="312718" y="475013"/>
                    </a:cubicBezTo>
                    <a:cubicBezTo>
                      <a:pt x="321994" y="478988"/>
                      <a:pt x="332670" y="478295"/>
                      <a:pt x="342406" y="480950"/>
                    </a:cubicBezTo>
                    <a:cubicBezTo>
                      <a:pt x="354483" y="484244"/>
                      <a:pt x="366157" y="488868"/>
                      <a:pt x="378032" y="492826"/>
                    </a:cubicBezTo>
                    <a:lnTo>
                      <a:pt x="395845" y="498763"/>
                    </a:lnTo>
                    <a:cubicBezTo>
                      <a:pt x="422491" y="525409"/>
                      <a:pt x="390845" y="497304"/>
                      <a:pt x="425534" y="516576"/>
                    </a:cubicBezTo>
                    <a:cubicBezTo>
                      <a:pt x="438010" y="523507"/>
                      <a:pt x="451067" y="530235"/>
                      <a:pt x="461159" y="540327"/>
                    </a:cubicBezTo>
                    <a:cubicBezTo>
                      <a:pt x="472203" y="551370"/>
                      <a:pt x="475870" y="556589"/>
                      <a:pt x="490848" y="564078"/>
                    </a:cubicBezTo>
                    <a:cubicBezTo>
                      <a:pt x="496446" y="566877"/>
                      <a:pt x="502433" y="569392"/>
                      <a:pt x="508661" y="570015"/>
                    </a:cubicBezTo>
                    <a:cubicBezTo>
                      <a:pt x="522447" y="571393"/>
                      <a:pt x="536370" y="570015"/>
                      <a:pt x="550224" y="570015"/>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45" name="44 Forma libre"/>
            <p:cNvSpPr/>
            <p:nvPr/>
          </p:nvSpPr>
          <p:spPr>
            <a:xfrm>
              <a:off x="4899025" y="1106488"/>
              <a:ext cx="1063625" cy="627062"/>
            </a:xfrm>
            <a:custGeom>
              <a:avLst/>
              <a:gdLst>
                <a:gd name="connsiteX0" fmla="*/ 1063352 w 1063352"/>
                <a:gd name="connsiteY0" fmla="*/ 626886 h 626886"/>
                <a:gd name="connsiteX1" fmla="*/ 1030252 w 1063352"/>
                <a:gd name="connsiteY1" fmla="*/ 622749 h 626886"/>
                <a:gd name="connsiteX2" fmla="*/ 1005426 w 1063352"/>
                <a:gd name="connsiteY2" fmla="*/ 610336 h 626886"/>
                <a:gd name="connsiteX3" fmla="*/ 993014 w 1063352"/>
                <a:gd name="connsiteY3" fmla="*/ 606198 h 626886"/>
                <a:gd name="connsiteX4" fmla="*/ 972326 w 1063352"/>
                <a:gd name="connsiteY4" fmla="*/ 593786 h 626886"/>
                <a:gd name="connsiteX5" fmla="*/ 947500 w 1063352"/>
                <a:gd name="connsiteY5" fmla="*/ 573098 h 626886"/>
                <a:gd name="connsiteX6" fmla="*/ 926813 w 1063352"/>
                <a:gd name="connsiteY6" fmla="*/ 568960 h 626886"/>
                <a:gd name="connsiteX7" fmla="*/ 910262 w 1063352"/>
                <a:gd name="connsiteY7" fmla="*/ 564823 h 626886"/>
                <a:gd name="connsiteX8" fmla="*/ 897850 w 1063352"/>
                <a:gd name="connsiteY8" fmla="*/ 556548 h 626886"/>
                <a:gd name="connsiteX9" fmla="*/ 889575 w 1063352"/>
                <a:gd name="connsiteY9" fmla="*/ 544135 h 626886"/>
                <a:gd name="connsiteX10" fmla="*/ 877162 w 1063352"/>
                <a:gd name="connsiteY10" fmla="*/ 539998 h 626886"/>
                <a:gd name="connsiteX11" fmla="*/ 868887 w 1063352"/>
                <a:gd name="connsiteY11" fmla="*/ 531722 h 626886"/>
                <a:gd name="connsiteX12" fmla="*/ 864749 w 1063352"/>
                <a:gd name="connsiteY12" fmla="*/ 519310 h 626886"/>
                <a:gd name="connsiteX13" fmla="*/ 856474 w 1063352"/>
                <a:gd name="connsiteY13" fmla="*/ 506897 h 626886"/>
                <a:gd name="connsiteX14" fmla="*/ 839924 w 1063352"/>
                <a:gd name="connsiteY14" fmla="*/ 482072 h 626886"/>
                <a:gd name="connsiteX15" fmla="*/ 823374 w 1063352"/>
                <a:gd name="connsiteY15" fmla="*/ 457246 h 626886"/>
                <a:gd name="connsiteX16" fmla="*/ 798548 w 1063352"/>
                <a:gd name="connsiteY16" fmla="*/ 440696 h 626886"/>
                <a:gd name="connsiteX17" fmla="*/ 790273 w 1063352"/>
                <a:gd name="connsiteY17" fmla="*/ 428283 h 626886"/>
                <a:gd name="connsiteX18" fmla="*/ 761310 w 1063352"/>
                <a:gd name="connsiteY18" fmla="*/ 403458 h 626886"/>
                <a:gd name="connsiteX19" fmla="*/ 740623 w 1063352"/>
                <a:gd name="connsiteY19" fmla="*/ 378633 h 626886"/>
                <a:gd name="connsiteX20" fmla="*/ 719935 w 1063352"/>
                <a:gd name="connsiteY20" fmla="*/ 341395 h 626886"/>
                <a:gd name="connsiteX21" fmla="*/ 707522 w 1063352"/>
                <a:gd name="connsiteY21" fmla="*/ 316569 h 626886"/>
                <a:gd name="connsiteX22" fmla="*/ 695109 w 1063352"/>
                <a:gd name="connsiteY22" fmla="*/ 312432 h 626886"/>
                <a:gd name="connsiteX23" fmla="*/ 662009 w 1063352"/>
                <a:gd name="connsiteY23" fmla="*/ 291744 h 626886"/>
                <a:gd name="connsiteX24" fmla="*/ 649596 w 1063352"/>
                <a:gd name="connsiteY24" fmla="*/ 283469 h 626886"/>
                <a:gd name="connsiteX25" fmla="*/ 616496 w 1063352"/>
                <a:gd name="connsiteY25" fmla="*/ 275194 h 626886"/>
                <a:gd name="connsiteX26" fmla="*/ 604083 w 1063352"/>
                <a:gd name="connsiteY26" fmla="*/ 271056 h 626886"/>
                <a:gd name="connsiteX27" fmla="*/ 579258 w 1063352"/>
                <a:gd name="connsiteY27" fmla="*/ 258644 h 626886"/>
                <a:gd name="connsiteX28" fmla="*/ 554433 w 1063352"/>
                <a:gd name="connsiteY28" fmla="*/ 242093 h 626886"/>
                <a:gd name="connsiteX29" fmla="*/ 546157 w 1063352"/>
                <a:gd name="connsiteY29" fmla="*/ 233818 h 626886"/>
                <a:gd name="connsiteX30" fmla="*/ 533745 w 1063352"/>
                <a:gd name="connsiteY30" fmla="*/ 229681 h 626886"/>
                <a:gd name="connsiteX31" fmla="*/ 508919 w 1063352"/>
                <a:gd name="connsiteY31" fmla="*/ 213131 h 626886"/>
                <a:gd name="connsiteX32" fmla="*/ 500644 w 1063352"/>
                <a:gd name="connsiteY32" fmla="*/ 204855 h 626886"/>
                <a:gd name="connsiteX33" fmla="*/ 488232 w 1063352"/>
                <a:gd name="connsiteY33" fmla="*/ 200718 h 626886"/>
                <a:gd name="connsiteX34" fmla="*/ 463406 w 1063352"/>
                <a:gd name="connsiteY34" fmla="*/ 184168 h 626886"/>
                <a:gd name="connsiteX35" fmla="*/ 450994 w 1063352"/>
                <a:gd name="connsiteY35" fmla="*/ 175893 h 626886"/>
                <a:gd name="connsiteX36" fmla="*/ 426168 w 1063352"/>
                <a:gd name="connsiteY36" fmla="*/ 163480 h 626886"/>
                <a:gd name="connsiteX37" fmla="*/ 417893 w 1063352"/>
                <a:gd name="connsiteY37" fmla="*/ 151067 h 626886"/>
                <a:gd name="connsiteX38" fmla="*/ 388930 w 1063352"/>
                <a:gd name="connsiteY38" fmla="*/ 146930 h 626886"/>
                <a:gd name="connsiteX39" fmla="*/ 372380 w 1063352"/>
                <a:gd name="connsiteY39" fmla="*/ 142792 h 626886"/>
                <a:gd name="connsiteX40" fmla="*/ 359967 w 1063352"/>
                <a:gd name="connsiteY40" fmla="*/ 138655 h 626886"/>
                <a:gd name="connsiteX41" fmla="*/ 281354 w 1063352"/>
                <a:gd name="connsiteY41" fmla="*/ 134517 h 626886"/>
                <a:gd name="connsiteX42" fmla="*/ 244116 w 1063352"/>
                <a:gd name="connsiteY42" fmla="*/ 126242 h 626886"/>
                <a:gd name="connsiteX43" fmla="*/ 227566 w 1063352"/>
                <a:gd name="connsiteY43" fmla="*/ 122104 h 626886"/>
                <a:gd name="connsiteX44" fmla="*/ 219290 w 1063352"/>
                <a:gd name="connsiteY44" fmla="*/ 113829 h 626886"/>
                <a:gd name="connsiteX45" fmla="*/ 206878 w 1063352"/>
                <a:gd name="connsiteY45" fmla="*/ 109692 h 626886"/>
                <a:gd name="connsiteX46" fmla="*/ 194465 w 1063352"/>
                <a:gd name="connsiteY46" fmla="*/ 101417 h 626886"/>
                <a:gd name="connsiteX47" fmla="*/ 190328 w 1063352"/>
                <a:gd name="connsiteY47" fmla="*/ 89004 h 626886"/>
                <a:gd name="connsiteX48" fmla="*/ 182052 w 1063352"/>
                <a:gd name="connsiteY48" fmla="*/ 80729 h 626886"/>
                <a:gd name="connsiteX49" fmla="*/ 173777 w 1063352"/>
                <a:gd name="connsiteY49" fmla="*/ 55903 h 626886"/>
                <a:gd name="connsiteX50" fmla="*/ 161365 w 1063352"/>
                <a:gd name="connsiteY50" fmla="*/ 31078 h 626886"/>
                <a:gd name="connsiteX51" fmla="*/ 136539 w 1063352"/>
                <a:gd name="connsiteY51" fmla="*/ 14528 h 626886"/>
                <a:gd name="connsiteX52" fmla="*/ 124127 w 1063352"/>
                <a:gd name="connsiteY52" fmla="*/ 10390 h 626886"/>
                <a:gd name="connsiteX53" fmla="*/ 95164 w 1063352"/>
                <a:gd name="connsiteY53" fmla="*/ 2115 h 626886"/>
                <a:gd name="connsiteX54" fmla="*/ 20688 w 1063352"/>
                <a:gd name="connsiteY54" fmla="*/ 10390 h 626886"/>
                <a:gd name="connsiteX55" fmla="*/ 8275 w 1063352"/>
                <a:gd name="connsiteY55" fmla="*/ 18665 h 626886"/>
                <a:gd name="connsiteX56" fmla="*/ 0 w 1063352"/>
                <a:gd name="connsiteY56" fmla="*/ 22803 h 6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63352" h="626886">
                  <a:moveTo>
                    <a:pt x="1063352" y="626886"/>
                  </a:moveTo>
                  <a:cubicBezTo>
                    <a:pt x="1052319" y="625507"/>
                    <a:pt x="1041192" y="624738"/>
                    <a:pt x="1030252" y="622749"/>
                  </a:cubicBezTo>
                  <a:cubicBezTo>
                    <a:pt x="1013912" y="619778"/>
                    <a:pt x="1020566" y="617906"/>
                    <a:pt x="1005426" y="610336"/>
                  </a:cubicBezTo>
                  <a:cubicBezTo>
                    <a:pt x="1001525" y="608386"/>
                    <a:pt x="997151" y="607577"/>
                    <a:pt x="993014" y="606198"/>
                  </a:cubicBezTo>
                  <a:cubicBezTo>
                    <a:pt x="967234" y="580421"/>
                    <a:pt x="1004559" y="615275"/>
                    <a:pt x="972326" y="593786"/>
                  </a:cubicBezTo>
                  <a:cubicBezTo>
                    <a:pt x="958525" y="584585"/>
                    <a:pt x="962973" y="578901"/>
                    <a:pt x="947500" y="573098"/>
                  </a:cubicBezTo>
                  <a:cubicBezTo>
                    <a:pt x="940916" y="570629"/>
                    <a:pt x="933678" y="570485"/>
                    <a:pt x="926813" y="568960"/>
                  </a:cubicBezTo>
                  <a:cubicBezTo>
                    <a:pt x="921262" y="567726"/>
                    <a:pt x="915779" y="566202"/>
                    <a:pt x="910262" y="564823"/>
                  </a:cubicBezTo>
                  <a:cubicBezTo>
                    <a:pt x="906125" y="562065"/>
                    <a:pt x="901366" y="560064"/>
                    <a:pt x="897850" y="556548"/>
                  </a:cubicBezTo>
                  <a:cubicBezTo>
                    <a:pt x="894334" y="553032"/>
                    <a:pt x="893458" y="547241"/>
                    <a:pt x="889575" y="544135"/>
                  </a:cubicBezTo>
                  <a:cubicBezTo>
                    <a:pt x="886169" y="541410"/>
                    <a:pt x="881300" y="541377"/>
                    <a:pt x="877162" y="539998"/>
                  </a:cubicBezTo>
                  <a:cubicBezTo>
                    <a:pt x="874404" y="537239"/>
                    <a:pt x="870894" y="535067"/>
                    <a:pt x="868887" y="531722"/>
                  </a:cubicBezTo>
                  <a:cubicBezTo>
                    <a:pt x="866643" y="527982"/>
                    <a:pt x="866699" y="523211"/>
                    <a:pt x="864749" y="519310"/>
                  </a:cubicBezTo>
                  <a:cubicBezTo>
                    <a:pt x="862525" y="514862"/>
                    <a:pt x="859232" y="511035"/>
                    <a:pt x="856474" y="506897"/>
                  </a:cubicBezTo>
                  <a:cubicBezTo>
                    <a:pt x="846638" y="477385"/>
                    <a:pt x="860585" y="513061"/>
                    <a:pt x="839924" y="482072"/>
                  </a:cubicBezTo>
                  <a:cubicBezTo>
                    <a:pt x="825053" y="459767"/>
                    <a:pt x="850786" y="478567"/>
                    <a:pt x="823374" y="457246"/>
                  </a:cubicBezTo>
                  <a:cubicBezTo>
                    <a:pt x="815523" y="451140"/>
                    <a:pt x="798548" y="440696"/>
                    <a:pt x="798548" y="440696"/>
                  </a:cubicBezTo>
                  <a:cubicBezTo>
                    <a:pt x="795790" y="436558"/>
                    <a:pt x="793789" y="431799"/>
                    <a:pt x="790273" y="428283"/>
                  </a:cubicBezTo>
                  <a:cubicBezTo>
                    <a:pt x="762876" y="400886"/>
                    <a:pt x="783831" y="430484"/>
                    <a:pt x="761310" y="403458"/>
                  </a:cubicBezTo>
                  <a:cubicBezTo>
                    <a:pt x="732508" y="368895"/>
                    <a:pt x="776885" y="414895"/>
                    <a:pt x="740623" y="378633"/>
                  </a:cubicBezTo>
                  <a:cubicBezTo>
                    <a:pt x="730497" y="348256"/>
                    <a:pt x="738515" y="359975"/>
                    <a:pt x="719935" y="341395"/>
                  </a:cubicBezTo>
                  <a:cubicBezTo>
                    <a:pt x="717209" y="333219"/>
                    <a:pt x="714813" y="322402"/>
                    <a:pt x="707522" y="316569"/>
                  </a:cubicBezTo>
                  <a:cubicBezTo>
                    <a:pt x="704116" y="313844"/>
                    <a:pt x="699247" y="313811"/>
                    <a:pt x="695109" y="312432"/>
                  </a:cubicBezTo>
                  <a:cubicBezTo>
                    <a:pt x="675260" y="282657"/>
                    <a:pt x="703366" y="319315"/>
                    <a:pt x="662009" y="291744"/>
                  </a:cubicBezTo>
                  <a:cubicBezTo>
                    <a:pt x="657871" y="288986"/>
                    <a:pt x="654269" y="285168"/>
                    <a:pt x="649596" y="283469"/>
                  </a:cubicBezTo>
                  <a:cubicBezTo>
                    <a:pt x="638908" y="279582"/>
                    <a:pt x="627285" y="278791"/>
                    <a:pt x="616496" y="275194"/>
                  </a:cubicBezTo>
                  <a:cubicBezTo>
                    <a:pt x="612358" y="273815"/>
                    <a:pt x="607984" y="273007"/>
                    <a:pt x="604083" y="271056"/>
                  </a:cubicBezTo>
                  <a:cubicBezTo>
                    <a:pt x="572008" y="255018"/>
                    <a:pt x="610452" y="269040"/>
                    <a:pt x="579258" y="258644"/>
                  </a:cubicBezTo>
                  <a:cubicBezTo>
                    <a:pt x="570983" y="253127"/>
                    <a:pt x="561466" y="249125"/>
                    <a:pt x="554433" y="242093"/>
                  </a:cubicBezTo>
                  <a:cubicBezTo>
                    <a:pt x="551674" y="239335"/>
                    <a:pt x="549502" y="235825"/>
                    <a:pt x="546157" y="233818"/>
                  </a:cubicBezTo>
                  <a:cubicBezTo>
                    <a:pt x="542417" y="231574"/>
                    <a:pt x="537882" y="231060"/>
                    <a:pt x="533745" y="229681"/>
                  </a:cubicBezTo>
                  <a:cubicBezTo>
                    <a:pt x="525470" y="224164"/>
                    <a:pt x="515951" y="220164"/>
                    <a:pt x="508919" y="213131"/>
                  </a:cubicBezTo>
                  <a:cubicBezTo>
                    <a:pt x="506161" y="210372"/>
                    <a:pt x="503989" y="206862"/>
                    <a:pt x="500644" y="204855"/>
                  </a:cubicBezTo>
                  <a:cubicBezTo>
                    <a:pt x="496904" y="202611"/>
                    <a:pt x="492369" y="202097"/>
                    <a:pt x="488232" y="200718"/>
                  </a:cubicBezTo>
                  <a:lnTo>
                    <a:pt x="463406" y="184168"/>
                  </a:lnTo>
                  <a:cubicBezTo>
                    <a:pt x="459269" y="181410"/>
                    <a:pt x="455711" y="177466"/>
                    <a:pt x="450994" y="175893"/>
                  </a:cubicBezTo>
                  <a:cubicBezTo>
                    <a:pt x="433863" y="170182"/>
                    <a:pt x="442210" y="174174"/>
                    <a:pt x="426168" y="163480"/>
                  </a:cubicBezTo>
                  <a:cubicBezTo>
                    <a:pt x="423410" y="159342"/>
                    <a:pt x="422437" y="153087"/>
                    <a:pt x="417893" y="151067"/>
                  </a:cubicBezTo>
                  <a:cubicBezTo>
                    <a:pt x="408981" y="147106"/>
                    <a:pt x="398525" y="148675"/>
                    <a:pt x="388930" y="146930"/>
                  </a:cubicBezTo>
                  <a:cubicBezTo>
                    <a:pt x="383335" y="145913"/>
                    <a:pt x="377848" y="144354"/>
                    <a:pt x="372380" y="142792"/>
                  </a:cubicBezTo>
                  <a:cubicBezTo>
                    <a:pt x="368186" y="141594"/>
                    <a:pt x="364311" y="139050"/>
                    <a:pt x="359967" y="138655"/>
                  </a:cubicBezTo>
                  <a:cubicBezTo>
                    <a:pt x="333834" y="136279"/>
                    <a:pt x="307558" y="135896"/>
                    <a:pt x="281354" y="134517"/>
                  </a:cubicBezTo>
                  <a:cubicBezTo>
                    <a:pt x="240992" y="124425"/>
                    <a:pt x="291391" y="136747"/>
                    <a:pt x="244116" y="126242"/>
                  </a:cubicBezTo>
                  <a:cubicBezTo>
                    <a:pt x="238565" y="125008"/>
                    <a:pt x="233083" y="123483"/>
                    <a:pt x="227566" y="122104"/>
                  </a:cubicBezTo>
                  <a:cubicBezTo>
                    <a:pt x="224807" y="119346"/>
                    <a:pt x="222635" y="115836"/>
                    <a:pt x="219290" y="113829"/>
                  </a:cubicBezTo>
                  <a:cubicBezTo>
                    <a:pt x="215550" y="111585"/>
                    <a:pt x="210779" y="111642"/>
                    <a:pt x="206878" y="109692"/>
                  </a:cubicBezTo>
                  <a:cubicBezTo>
                    <a:pt x="202430" y="107468"/>
                    <a:pt x="198603" y="104175"/>
                    <a:pt x="194465" y="101417"/>
                  </a:cubicBezTo>
                  <a:cubicBezTo>
                    <a:pt x="193086" y="97279"/>
                    <a:pt x="192572" y="92744"/>
                    <a:pt x="190328" y="89004"/>
                  </a:cubicBezTo>
                  <a:cubicBezTo>
                    <a:pt x="188321" y="85659"/>
                    <a:pt x="183797" y="84218"/>
                    <a:pt x="182052" y="80729"/>
                  </a:cubicBezTo>
                  <a:cubicBezTo>
                    <a:pt x="178151" y="72927"/>
                    <a:pt x="176535" y="64178"/>
                    <a:pt x="173777" y="55903"/>
                  </a:cubicBezTo>
                  <a:cubicBezTo>
                    <a:pt x="170826" y="47049"/>
                    <a:pt x="168914" y="37683"/>
                    <a:pt x="161365" y="31078"/>
                  </a:cubicBezTo>
                  <a:cubicBezTo>
                    <a:pt x="153880" y="24529"/>
                    <a:pt x="145974" y="17674"/>
                    <a:pt x="136539" y="14528"/>
                  </a:cubicBezTo>
                  <a:cubicBezTo>
                    <a:pt x="132402" y="13149"/>
                    <a:pt x="128320" y="11588"/>
                    <a:pt x="124127" y="10390"/>
                  </a:cubicBezTo>
                  <a:cubicBezTo>
                    <a:pt x="87760" y="0"/>
                    <a:pt x="124923" y="12036"/>
                    <a:pt x="95164" y="2115"/>
                  </a:cubicBezTo>
                  <a:cubicBezTo>
                    <a:pt x="91709" y="2362"/>
                    <a:pt x="38351" y="2821"/>
                    <a:pt x="20688" y="10390"/>
                  </a:cubicBezTo>
                  <a:cubicBezTo>
                    <a:pt x="16117" y="12349"/>
                    <a:pt x="12539" y="16106"/>
                    <a:pt x="8275" y="18665"/>
                  </a:cubicBezTo>
                  <a:cubicBezTo>
                    <a:pt x="5631" y="20252"/>
                    <a:pt x="2758" y="21424"/>
                    <a:pt x="0" y="22803"/>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6" name="45 Forma libre"/>
            <p:cNvSpPr/>
            <p:nvPr/>
          </p:nvSpPr>
          <p:spPr>
            <a:xfrm>
              <a:off x="5002213" y="1584325"/>
              <a:ext cx="927100" cy="174625"/>
            </a:xfrm>
            <a:custGeom>
              <a:avLst/>
              <a:gdLst>
                <a:gd name="connsiteX0" fmla="*/ 926813 w 926813"/>
                <a:gd name="connsiteY0" fmla="*/ 174912 h 174912"/>
                <a:gd name="connsiteX1" fmla="*/ 914400 w 926813"/>
                <a:gd name="connsiteY1" fmla="*/ 158361 h 174912"/>
                <a:gd name="connsiteX2" fmla="*/ 873024 w 926813"/>
                <a:gd name="connsiteY2" fmla="*/ 141811 h 174912"/>
                <a:gd name="connsiteX3" fmla="*/ 844061 w 926813"/>
                <a:gd name="connsiteY3" fmla="*/ 133536 h 174912"/>
                <a:gd name="connsiteX4" fmla="*/ 831649 w 926813"/>
                <a:gd name="connsiteY4" fmla="*/ 129398 h 174912"/>
                <a:gd name="connsiteX5" fmla="*/ 790273 w 926813"/>
                <a:gd name="connsiteY5" fmla="*/ 125261 h 174912"/>
                <a:gd name="connsiteX6" fmla="*/ 765448 w 926813"/>
                <a:gd name="connsiteY6" fmla="*/ 121123 h 174912"/>
                <a:gd name="connsiteX7" fmla="*/ 753035 w 926813"/>
                <a:gd name="connsiteY7" fmla="*/ 116986 h 174912"/>
                <a:gd name="connsiteX8" fmla="*/ 711660 w 926813"/>
                <a:gd name="connsiteY8" fmla="*/ 112848 h 174912"/>
                <a:gd name="connsiteX9" fmla="*/ 674422 w 926813"/>
                <a:gd name="connsiteY9" fmla="*/ 104573 h 174912"/>
                <a:gd name="connsiteX10" fmla="*/ 662009 w 926813"/>
                <a:gd name="connsiteY10" fmla="*/ 100436 h 174912"/>
                <a:gd name="connsiteX11" fmla="*/ 641321 w 926813"/>
                <a:gd name="connsiteY11" fmla="*/ 96298 h 174912"/>
                <a:gd name="connsiteX12" fmla="*/ 604083 w 926813"/>
                <a:gd name="connsiteY12" fmla="*/ 83885 h 174912"/>
                <a:gd name="connsiteX13" fmla="*/ 591670 w 926813"/>
                <a:gd name="connsiteY13" fmla="*/ 79748 h 174912"/>
                <a:gd name="connsiteX14" fmla="*/ 566845 w 926813"/>
                <a:gd name="connsiteY14" fmla="*/ 75610 h 174912"/>
                <a:gd name="connsiteX15" fmla="*/ 533745 w 926813"/>
                <a:gd name="connsiteY15" fmla="*/ 67335 h 174912"/>
                <a:gd name="connsiteX16" fmla="*/ 496507 w 926813"/>
                <a:gd name="connsiteY16" fmla="*/ 63198 h 174912"/>
                <a:gd name="connsiteX17" fmla="*/ 484094 w 926813"/>
                <a:gd name="connsiteY17" fmla="*/ 59060 h 174912"/>
                <a:gd name="connsiteX18" fmla="*/ 430306 w 926813"/>
                <a:gd name="connsiteY18" fmla="*/ 46647 h 174912"/>
                <a:gd name="connsiteX19" fmla="*/ 405480 w 926813"/>
                <a:gd name="connsiteY19" fmla="*/ 42510 h 174912"/>
                <a:gd name="connsiteX20" fmla="*/ 335142 w 926813"/>
                <a:gd name="connsiteY20" fmla="*/ 38372 h 174912"/>
                <a:gd name="connsiteX21" fmla="*/ 302042 w 926813"/>
                <a:gd name="connsiteY21" fmla="*/ 34235 h 174912"/>
                <a:gd name="connsiteX22" fmla="*/ 281354 w 926813"/>
                <a:gd name="connsiteY22" fmla="*/ 30097 h 174912"/>
                <a:gd name="connsiteX23" fmla="*/ 206878 w 926813"/>
                <a:gd name="connsiteY23" fmla="*/ 25960 h 174912"/>
                <a:gd name="connsiteX24" fmla="*/ 148952 w 926813"/>
                <a:gd name="connsiteY24" fmla="*/ 21822 h 174912"/>
                <a:gd name="connsiteX25" fmla="*/ 74476 w 926813"/>
                <a:gd name="connsiteY25" fmla="*/ 13547 h 174912"/>
                <a:gd name="connsiteX26" fmla="*/ 45513 w 926813"/>
                <a:gd name="connsiteY26" fmla="*/ 5272 h 174912"/>
                <a:gd name="connsiteX27" fmla="*/ 0 w 926813"/>
                <a:gd name="connsiteY27" fmla="*/ 1134 h 1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26813" h="174912">
                  <a:moveTo>
                    <a:pt x="926813" y="174912"/>
                  </a:moveTo>
                  <a:cubicBezTo>
                    <a:pt x="922675" y="169395"/>
                    <a:pt x="919636" y="162849"/>
                    <a:pt x="914400" y="158361"/>
                  </a:cubicBezTo>
                  <a:cubicBezTo>
                    <a:pt x="906652" y="151719"/>
                    <a:pt x="880219" y="144209"/>
                    <a:pt x="873024" y="141811"/>
                  </a:cubicBezTo>
                  <a:cubicBezTo>
                    <a:pt x="843251" y="131887"/>
                    <a:pt x="880447" y="143933"/>
                    <a:pt x="844061" y="133536"/>
                  </a:cubicBezTo>
                  <a:cubicBezTo>
                    <a:pt x="839868" y="132338"/>
                    <a:pt x="835959" y="130061"/>
                    <a:pt x="831649" y="129398"/>
                  </a:cubicBezTo>
                  <a:cubicBezTo>
                    <a:pt x="817949" y="127290"/>
                    <a:pt x="804027" y="126980"/>
                    <a:pt x="790273" y="125261"/>
                  </a:cubicBezTo>
                  <a:cubicBezTo>
                    <a:pt x="781949" y="124220"/>
                    <a:pt x="773637" y="122943"/>
                    <a:pt x="765448" y="121123"/>
                  </a:cubicBezTo>
                  <a:cubicBezTo>
                    <a:pt x="761190" y="120177"/>
                    <a:pt x="757346" y="117649"/>
                    <a:pt x="753035" y="116986"/>
                  </a:cubicBezTo>
                  <a:cubicBezTo>
                    <a:pt x="739336" y="114878"/>
                    <a:pt x="725399" y="114680"/>
                    <a:pt x="711660" y="112848"/>
                  </a:cubicBezTo>
                  <a:cubicBezTo>
                    <a:pt x="703650" y="111780"/>
                    <a:pt x="683034" y="107034"/>
                    <a:pt x="674422" y="104573"/>
                  </a:cubicBezTo>
                  <a:cubicBezTo>
                    <a:pt x="670228" y="103375"/>
                    <a:pt x="666240" y="101494"/>
                    <a:pt x="662009" y="100436"/>
                  </a:cubicBezTo>
                  <a:cubicBezTo>
                    <a:pt x="655186" y="98730"/>
                    <a:pt x="648106" y="98148"/>
                    <a:pt x="641321" y="96298"/>
                  </a:cubicBezTo>
                  <a:cubicBezTo>
                    <a:pt x="641300" y="96292"/>
                    <a:pt x="610299" y="85957"/>
                    <a:pt x="604083" y="83885"/>
                  </a:cubicBezTo>
                  <a:cubicBezTo>
                    <a:pt x="599945" y="82506"/>
                    <a:pt x="595972" y="80465"/>
                    <a:pt x="591670" y="79748"/>
                  </a:cubicBezTo>
                  <a:cubicBezTo>
                    <a:pt x="583395" y="78369"/>
                    <a:pt x="575034" y="77430"/>
                    <a:pt x="566845" y="75610"/>
                  </a:cubicBezTo>
                  <a:cubicBezTo>
                    <a:pt x="532207" y="67913"/>
                    <a:pt x="583787" y="74484"/>
                    <a:pt x="533745" y="67335"/>
                  </a:cubicBezTo>
                  <a:cubicBezTo>
                    <a:pt x="521381" y="65569"/>
                    <a:pt x="508920" y="64577"/>
                    <a:pt x="496507" y="63198"/>
                  </a:cubicBezTo>
                  <a:cubicBezTo>
                    <a:pt x="492369" y="61819"/>
                    <a:pt x="488302" y="60208"/>
                    <a:pt x="484094" y="59060"/>
                  </a:cubicBezTo>
                  <a:cubicBezTo>
                    <a:pt x="464465" y="53706"/>
                    <a:pt x="449597" y="50154"/>
                    <a:pt x="430306" y="46647"/>
                  </a:cubicBezTo>
                  <a:cubicBezTo>
                    <a:pt x="422052" y="45146"/>
                    <a:pt x="413838" y="43237"/>
                    <a:pt x="405480" y="42510"/>
                  </a:cubicBezTo>
                  <a:cubicBezTo>
                    <a:pt x="382082" y="40475"/>
                    <a:pt x="358588" y="39751"/>
                    <a:pt x="335142" y="38372"/>
                  </a:cubicBezTo>
                  <a:cubicBezTo>
                    <a:pt x="324109" y="36993"/>
                    <a:pt x="313032" y="35926"/>
                    <a:pt x="302042" y="34235"/>
                  </a:cubicBezTo>
                  <a:cubicBezTo>
                    <a:pt x="295091" y="33166"/>
                    <a:pt x="288360" y="30706"/>
                    <a:pt x="281354" y="30097"/>
                  </a:cubicBezTo>
                  <a:cubicBezTo>
                    <a:pt x="256584" y="27943"/>
                    <a:pt x="231693" y="27511"/>
                    <a:pt x="206878" y="25960"/>
                  </a:cubicBezTo>
                  <a:lnTo>
                    <a:pt x="148952" y="21822"/>
                  </a:lnTo>
                  <a:cubicBezTo>
                    <a:pt x="78450" y="10070"/>
                    <a:pt x="190481" y="28047"/>
                    <a:pt x="74476" y="13547"/>
                  </a:cubicBezTo>
                  <a:cubicBezTo>
                    <a:pt x="53897" y="10975"/>
                    <a:pt x="63165" y="9195"/>
                    <a:pt x="45513" y="5272"/>
                  </a:cubicBezTo>
                  <a:cubicBezTo>
                    <a:pt x="21789" y="0"/>
                    <a:pt x="22580" y="1134"/>
                    <a:pt x="0" y="113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7" name="46 Forma libre"/>
            <p:cNvSpPr/>
            <p:nvPr/>
          </p:nvSpPr>
          <p:spPr>
            <a:xfrm>
              <a:off x="5292725" y="2730500"/>
              <a:ext cx="1649413" cy="600075"/>
            </a:xfrm>
            <a:custGeom>
              <a:avLst/>
              <a:gdLst>
                <a:gd name="connsiteX0" fmla="*/ 1650885 w 1650885"/>
                <a:gd name="connsiteY0" fmla="*/ 0 h 599946"/>
                <a:gd name="connsiteX1" fmla="*/ 1630197 w 1650885"/>
                <a:gd name="connsiteY1" fmla="*/ 4138 h 599946"/>
                <a:gd name="connsiteX2" fmla="*/ 1613647 w 1650885"/>
                <a:gd name="connsiteY2" fmla="*/ 8275 h 599946"/>
                <a:gd name="connsiteX3" fmla="*/ 1506070 w 1650885"/>
                <a:gd name="connsiteY3" fmla="*/ 12413 h 599946"/>
                <a:gd name="connsiteX4" fmla="*/ 1464695 w 1650885"/>
                <a:gd name="connsiteY4" fmla="*/ 24826 h 599946"/>
                <a:gd name="connsiteX5" fmla="*/ 1439870 w 1650885"/>
                <a:gd name="connsiteY5" fmla="*/ 28963 h 599946"/>
                <a:gd name="connsiteX6" fmla="*/ 1427457 w 1650885"/>
                <a:gd name="connsiteY6" fmla="*/ 33101 h 599946"/>
                <a:gd name="connsiteX7" fmla="*/ 1303330 w 1650885"/>
                <a:gd name="connsiteY7" fmla="*/ 24826 h 599946"/>
                <a:gd name="connsiteX8" fmla="*/ 1241267 w 1650885"/>
                <a:gd name="connsiteY8" fmla="*/ 28963 h 599946"/>
                <a:gd name="connsiteX9" fmla="*/ 1224717 w 1650885"/>
                <a:gd name="connsiteY9" fmla="*/ 33101 h 599946"/>
                <a:gd name="connsiteX10" fmla="*/ 1199891 w 1650885"/>
                <a:gd name="connsiteY10" fmla="*/ 49651 h 599946"/>
                <a:gd name="connsiteX11" fmla="*/ 1187479 w 1650885"/>
                <a:gd name="connsiteY11" fmla="*/ 57926 h 599946"/>
                <a:gd name="connsiteX12" fmla="*/ 1154378 w 1650885"/>
                <a:gd name="connsiteY12" fmla="*/ 86889 h 599946"/>
                <a:gd name="connsiteX13" fmla="*/ 1133690 w 1650885"/>
                <a:gd name="connsiteY13" fmla="*/ 103439 h 599946"/>
                <a:gd name="connsiteX14" fmla="*/ 1125415 w 1650885"/>
                <a:gd name="connsiteY14" fmla="*/ 115852 h 599946"/>
                <a:gd name="connsiteX15" fmla="*/ 1113003 w 1650885"/>
                <a:gd name="connsiteY15" fmla="*/ 124127 h 599946"/>
                <a:gd name="connsiteX16" fmla="*/ 1092315 w 1650885"/>
                <a:gd name="connsiteY16" fmla="*/ 136540 h 599946"/>
                <a:gd name="connsiteX17" fmla="*/ 1071627 w 1650885"/>
                <a:gd name="connsiteY17" fmla="*/ 140677 h 599946"/>
                <a:gd name="connsiteX18" fmla="*/ 1046802 w 1650885"/>
                <a:gd name="connsiteY18" fmla="*/ 148952 h 599946"/>
                <a:gd name="connsiteX19" fmla="*/ 1017839 w 1650885"/>
                <a:gd name="connsiteY19" fmla="*/ 161365 h 599946"/>
                <a:gd name="connsiteX20" fmla="*/ 980601 w 1650885"/>
                <a:gd name="connsiteY20" fmla="*/ 186190 h 599946"/>
                <a:gd name="connsiteX21" fmla="*/ 968188 w 1650885"/>
                <a:gd name="connsiteY21" fmla="*/ 194465 h 599946"/>
                <a:gd name="connsiteX22" fmla="*/ 947500 w 1650885"/>
                <a:gd name="connsiteY22" fmla="*/ 206878 h 599946"/>
                <a:gd name="connsiteX23" fmla="*/ 935088 w 1650885"/>
                <a:gd name="connsiteY23" fmla="*/ 215153 h 599946"/>
                <a:gd name="connsiteX24" fmla="*/ 926813 w 1650885"/>
                <a:gd name="connsiteY24" fmla="*/ 227566 h 599946"/>
                <a:gd name="connsiteX25" fmla="*/ 914400 w 1650885"/>
                <a:gd name="connsiteY25" fmla="*/ 231703 h 599946"/>
                <a:gd name="connsiteX26" fmla="*/ 893712 w 1650885"/>
                <a:gd name="connsiteY26" fmla="*/ 244116 h 599946"/>
                <a:gd name="connsiteX27" fmla="*/ 881299 w 1650885"/>
                <a:gd name="connsiteY27" fmla="*/ 252391 h 599946"/>
                <a:gd name="connsiteX28" fmla="*/ 868887 w 1650885"/>
                <a:gd name="connsiteY28" fmla="*/ 256529 h 599946"/>
                <a:gd name="connsiteX29" fmla="*/ 844061 w 1650885"/>
                <a:gd name="connsiteY29" fmla="*/ 273079 h 599946"/>
                <a:gd name="connsiteX30" fmla="*/ 819236 w 1650885"/>
                <a:gd name="connsiteY30" fmla="*/ 285492 h 599946"/>
                <a:gd name="connsiteX31" fmla="*/ 806823 w 1650885"/>
                <a:gd name="connsiteY31" fmla="*/ 289629 h 599946"/>
                <a:gd name="connsiteX32" fmla="*/ 794411 w 1650885"/>
                <a:gd name="connsiteY32" fmla="*/ 297904 h 599946"/>
                <a:gd name="connsiteX33" fmla="*/ 777860 w 1650885"/>
                <a:gd name="connsiteY33" fmla="*/ 314455 h 599946"/>
                <a:gd name="connsiteX34" fmla="*/ 753035 w 1650885"/>
                <a:gd name="connsiteY34" fmla="*/ 331005 h 599946"/>
                <a:gd name="connsiteX35" fmla="*/ 740622 w 1650885"/>
                <a:gd name="connsiteY35" fmla="*/ 339280 h 599946"/>
                <a:gd name="connsiteX36" fmla="*/ 724072 w 1650885"/>
                <a:gd name="connsiteY36" fmla="*/ 343418 h 599946"/>
                <a:gd name="connsiteX37" fmla="*/ 686834 w 1650885"/>
                <a:gd name="connsiteY37" fmla="*/ 355830 h 599946"/>
                <a:gd name="connsiteX38" fmla="*/ 674422 w 1650885"/>
                <a:gd name="connsiteY38" fmla="*/ 359968 h 599946"/>
                <a:gd name="connsiteX39" fmla="*/ 662009 w 1650885"/>
                <a:gd name="connsiteY39" fmla="*/ 364105 h 599946"/>
                <a:gd name="connsiteX40" fmla="*/ 637184 w 1650885"/>
                <a:gd name="connsiteY40" fmla="*/ 376518 h 599946"/>
                <a:gd name="connsiteX41" fmla="*/ 624771 w 1650885"/>
                <a:gd name="connsiteY41" fmla="*/ 384793 h 599946"/>
                <a:gd name="connsiteX42" fmla="*/ 612358 w 1650885"/>
                <a:gd name="connsiteY42" fmla="*/ 388931 h 599946"/>
                <a:gd name="connsiteX43" fmla="*/ 599946 w 1650885"/>
                <a:gd name="connsiteY43" fmla="*/ 397206 h 599946"/>
                <a:gd name="connsiteX44" fmla="*/ 558570 w 1650885"/>
                <a:gd name="connsiteY44" fmla="*/ 409618 h 599946"/>
                <a:gd name="connsiteX45" fmla="*/ 546157 w 1650885"/>
                <a:gd name="connsiteY45" fmla="*/ 417894 h 599946"/>
                <a:gd name="connsiteX46" fmla="*/ 508919 w 1650885"/>
                <a:gd name="connsiteY46" fmla="*/ 430306 h 599946"/>
                <a:gd name="connsiteX47" fmla="*/ 496507 w 1650885"/>
                <a:gd name="connsiteY47" fmla="*/ 434444 h 599946"/>
                <a:gd name="connsiteX48" fmla="*/ 484094 w 1650885"/>
                <a:gd name="connsiteY48" fmla="*/ 438581 h 599946"/>
                <a:gd name="connsiteX49" fmla="*/ 471681 w 1650885"/>
                <a:gd name="connsiteY49" fmla="*/ 446856 h 599946"/>
                <a:gd name="connsiteX50" fmla="*/ 463406 w 1650885"/>
                <a:gd name="connsiteY50" fmla="*/ 455132 h 599946"/>
                <a:gd name="connsiteX51" fmla="*/ 450994 w 1650885"/>
                <a:gd name="connsiteY51" fmla="*/ 459269 h 599946"/>
                <a:gd name="connsiteX52" fmla="*/ 430306 w 1650885"/>
                <a:gd name="connsiteY52" fmla="*/ 471682 h 599946"/>
                <a:gd name="connsiteX53" fmla="*/ 417893 w 1650885"/>
                <a:gd name="connsiteY53" fmla="*/ 479957 h 599946"/>
                <a:gd name="connsiteX54" fmla="*/ 376517 w 1650885"/>
                <a:gd name="connsiteY54" fmla="*/ 496507 h 599946"/>
                <a:gd name="connsiteX55" fmla="*/ 364105 w 1650885"/>
                <a:gd name="connsiteY55" fmla="*/ 504782 h 599946"/>
                <a:gd name="connsiteX56" fmla="*/ 339279 w 1650885"/>
                <a:gd name="connsiteY56" fmla="*/ 513057 h 599946"/>
                <a:gd name="connsiteX57" fmla="*/ 326867 w 1650885"/>
                <a:gd name="connsiteY57" fmla="*/ 517195 h 599946"/>
                <a:gd name="connsiteX58" fmla="*/ 302041 w 1650885"/>
                <a:gd name="connsiteY58" fmla="*/ 525470 h 599946"/>
                <a:gd name="connsiteX59" fmla="*/ 289629 w 1650885"/>
                <a:gd name="connsiteY59" fmla="*/ 533745 h 599946"/>
                <a:gd name="connsiteX60" fmla="*/ 248253 w 1650885"/>
                <a:gd name="connsiteY60" fmla="*/ 546158 h 599946"/>
                <a:gd name="connsiteX61" fmla="*/ 223428 w 1650885"/>
                <a:gd name="connsiteY61" fmla="*/ 554433 h 599946"/>
                <a:gd name="connsiteX62" fmla="*/ 206878 w 1650885"/>
                <a:gd name="connsiteY62" fmla="*/ 558570 h 599946"/>
                <a:gd name="connsiteX63" fmla="*/ 194465 w 1650885"/>
                <a:gd name="connsiteY63" fmla="*/ 562708 h 599946"/>
                <a:gd name="connsiteX64" fmla="*/ 111714 w 1650885"/>
                <a:gd name="connsiteY64" fmla="*/ 566846 h 599946"/>
                <a:gd name="connsiteX65" fmla="*/ 66201 w 1650885"/>
                <a:gd name="connsiteY65" fmla="*/ 570983 h 599946"/>
                <a:gd name="connsiteX66" fmla="*/ 28963 w 1650885"/>
                <a:gd name="connsiteY66" fmla="*/ 579258 h 599946"/>
                <a:gd name="connsiteX67" fmla="*/ 0 w 1650885"/>
                <a:gd name="connsiteY67" fmla="*/ 587533 h 599946"/>
                <a:gd name="connsiteX68" fmla="*/ 4137 w 1650885"/>
                <a:gd name="connsiteY68" fmla="*/ 599946 h 59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650885" h="599946">
                  <a:moveTo>
                    <a:pt x="1650885" y="0"/>
                  </a:moveTo>
                  <a:cubicBezTo>
                    <a:pt x="1643989" y="1379"/>
                    <a:pt x="1637062" y="2612"/>
                    <a:pt x="1630197" y="4138"/>
                  </a:cubicBezTo>
                  <a:cubicBezTo>
                    <a:pt x="1624646" y="5372"/>
                    <a:pt x="1619321" y="7897"/>
                    <a:pt x="1613647" y="8275"/>
                  </a:cubicBezTo>
                  <a:cubicBezTo>
                    <a:pt x="1577841" y="10662"/>
                    <a:pt x="1541929" y="11034"/>
                    <a:pt x="1506070" y="12413"/>
                  </a:cubicBezTo>
                  <a:cubicBezTo>
                    <a:pt x="1490246" y="17688"/>
                    <a:pt x="1480322" y="21701"/>
                    <a:pt x="1464695" y="24826"/>
                  </a:cubicBezTo>
                  <a:cubicBezTo>
                    <a:pt x="1456469" y="26471"/>
                    <a:pt x="1448145" y="27584"/>
                    <a:pt x="1439870" y="28963"/>
                  </a:cubicBezTo>
                  <a:cubicBezTo>
                    <a:pt x="1435732" y="30342"/>
                    <a:pt x="1431819" y="33101"/>
                    <a:pt x="1427457" y="33101"/>
                  </a:cubicBezTo>
                  <a:cubicBezTo>
                    <a:pt x="1324285" y="33101"/>
                    <a:pt x="1349585" y="40242"/>
                    <a:pt x="1303330" y="24826"/>
                  </a:cubicBezTo>
                  <a:cubicBezTo>
                    <a:pt x="1282642" y="26205"/>
                    <a:pt x="1261887" y="26793"/>
                    <a:pt x="1241267" y="28963"/>
                  </a:cubicBezTo>
                  <a:cubicBezTo>
                    <a:pt x="1235612" y="29558"/>
                    <a:pt x="1229803" y="30558"/>
                    <a:pt x="1224717" y="33101"/>
                  </a:cubicBezTo>
                  <a:cubicBezTo>
                    <a:pt x="1215821" y="37549"/>
                    <a:pt x="1208166" y="44134"/>
                    <a:pt x="1199891" y="49651"/>
                  </a:cubicBezTo>
                  <a:cubicBezTo>
                    <a:pt x="1195754" y="52409"/>
                    <a:pt x="1190995" y="54410"/>
                    <a:pt x="1187479" y="57926"/>
                  </a:cubicBezTo>
                  <a:cubicBezTo>
                    <a:pt x="1163275" y="82130"/>
                    <a:pt x="1174906" y="73204"/>
                    <a:pt x="1154378" y="86889"/>
                  </a:cubicBezTo>
                  <a:cubicBezTo>
                    <a:pt x="1130663" y="122463"/>
                    <a:pt x="1162241" y="80599"/>
                    <a:pt x="1133690" y="103439"/>
                  </a:cubicBezTo>
                  <a:cubicBezTo>
                    <a:pt x="1129807" y="106545"/>
                    <a:pt x="1128931" y="112336"/>
                    <a:pt x="1125415" y="115852"/>
                  </a:cubicBezTo>
                  <a:cubicBezTo>
                    <a:pt x="1121899" y="119368"/>
                    <a:pt x="1116886" y="121021"/>
                    <a:pt x="1113003" y="124127"/>
                  </a:cubicBezTo>
                  <a:cubicBezTo>
                    <a:pt x="1099699" y="134770"/>
                    <a:pt x="1110601" y="131969"/>
                    <a:pt x="1092315" y="136540"/>
                  </a:cubicBezTo>
                  <a:cubicBezTo>
                    <a:pt x="1085492" y="138246"/>
                    <a:pt x="1078412" y="138827"/>
                    <a:pt x="1071627" y="140677"/>
                  </a:cubicBezTo>
                  <a:cubicBezTo>
                    <a:pt x="1063212" y="142972"/>
                    <a:pt x="1046802" y="148952"/>
                    <a:pt x="1046802" y="148952"/>
                  </a:cubicBezTo>
                  <a:cubicBezTo>
                    <a:pt x="1001619" y="179073"/>
                    <a:pt x="1071276" y="134646"/>
                    <a:pt x="1017839" y="161365"/>
                  </a:cubicBezTo>
                  <a:cubicBezTo>
                    <a:pt x="1017828" y="161371"/>
                    <a:pt x="986813" y="182049"/>
                    <a:pt x="980601" y="186190"/>
                  </a:cubicBezTo>
                  <a:cubicBezTo>
                    <a:pt x="976463" y="188948"/>
                    <a:pt x="971704" y="190948"/>
                    <a:pt x="968188" y="194465"/>
                  </a:cubicBezTo>
                  <a:cubicBezTo>
                    <a:pt x="956829" y="205825"/>
                    <a:pt x="963614" y="201508"/>
                    <a:pt x="947500" y="206878"/>
                  </a:cubicBezTo>
                  <a:cubicBezTo>
                    <a:pt x="943363" y="209636"/>
                    <a:pt x="938604" y="211637"/>
                    <a:pt x="935088" y="215153"/>
                  </a:cubicBezTo>
                  <a:cubicBezTo>
                    <a:pt x="931572" y="218669"/>
                    <a:pt x="930696" y="224460"/>
                    <a:pt x="926813" y="227566"/>
                  </a:cubicBezTo>
                  <a:cubicBezTo>
                    <a:pt x="923407" y="230291"/>
                    <a:pt x="918538" y="230324"/>
                    <a:pt x="914400" y="231703"/>
                  </a:cubicBezTo>
                  <a:cubicBezTo>
                    <a:pt x="898238" y="247867"/>
                    <a:pt x="915196" y="233375"/>
                    <a:pt x="893712" y="244116"/>
                  </a:cubicBezTo>
                  <a:cubicBezTo>
                    <a:pt x="889264" y="246340"/>
                    <a:pt x="885747" y="250167"/>
                    <a:pt x="881299" y="252391"/>
                  </a:cubicBezTo>
                  <a:cubicBezTo>
                    <a:pt x="877398" y="254341"/>
                    <a:pt x="872699" y="254411"/>
                    <a:pt x="868887" y="256529"/>
                  </a:cubicBezTo>
                  <a:cubicBezTo>
                    <a:pt x="860193" y="261359"/>
                    <a:pt x="853496" y="269933"/>
                    <a:pt x="844061" y="273079"/>
                  </a:cubicBezTo>
                  <a:cubicBezTo>
                    <a:pt x="812854" y="283483"/>
                    <a:pt x="851330" y="269446"/>
                    <a:pt x="819236" y="285492"/>
                  </a:cubicBezTo>
                  <a:cubicBezTo>
                    <a:pt x="815335" y="287442"/>
                    <a:pt x="810961" y="288250"/>
                    <a:pt x="806823" y="289629"/>
                  </a:cubicBezTo>
                  <a:cubicBezTo>
                    <a:pt x="802686" y="292387"/>
                    <a:pt x="798186" y="294668"/>
                    <a:pt x="794411" y="297904"/>
                  </a:cubicBezTo>
                  <a:cubicBezTo>
                    <a:pt x="788487" y="302982"/>
                    <a:pt x="784352" y="310127"/>
                    <a:pt x="777860" y="314455"/>
                  </a:cubicBezTo>
                  <a:lnTo>
                    <a:pt x="753035" y="331005"/>
                  </a:lnTo>
                  <a:cubicBezTo>
                    <a:pt x="748897" y="333763"/>
                    <a:pt x="745446" y="338074"/>
                    <a:pt x="740622" y="339280"/>
                  </a:cubicBezTo>
                  <a:cubicBezTo>
                    <a:pt x="735105" y="340659"/>
                    <a:pt x="729519" y="341784"/>
                    <a:pt x="724072" y="343418"/>
                  </a:cubicBezTo>
                  <a:cubicBezTo>
                    <a:pt x="711540" y="347178"/>
                    <a:pt x="699247" y="351692"/>
                    <a:pt x="686834" y="355830"/>
                  </a:cubicBezTo>
                  <a:lnTo>
                    <a:pt x="674422" y="359968"/>
                  </a:lnTo>
                  <a:lnTo>
                    <a:pt x="662009" y="364105"/>
                  </a:lnTo>
                  <a:cubicBezTo>
                    <a:pt x="626434" y="387821"/>
                    <a:pt x="671444" y="359387"/>
                    <a:pt x="637184" y="376518"/>
                  </a:cubicBezTo>
                  <a:cubicBezTo>
                    <a:pt x="632736" y="378742"/>
                    <a:pt x="629219" y="382569"/>
                    <a:pt x="624771" y="384793"/>
                  </a:cubicBezTo>
                  <a:cubicBezTo>
                    <a:pt x="620870" y="386744"/>
                    <a:pt x="616259" y="386980"/>
                    <a:pt x="612358" y="388931"/>
                  </a:cubicBezTo>
                  <a:cubicBezTo>
                    <a:pt x="607910" y="391155"/>
                    <a:pt x="604490" y="395186"/>
                    <a:pt x="599946" y="397206"/>
                  </a:cubicBezTo>
                  <a:cubicBezTo>
                    <a:pt x="586993" y="402963"/>
                    <a:pt x="572326" y="406179"/>
                    <a:pt x="558570" y="409618"/>
                  </a:cubicBezTo>
                  <a:cubicBezTo>
                    <a:pt x="554432" y="412377"/>
                    <a:pt x="550701" y="415874"/>
                    <a:pt x="546157" y="417894"/>
                  </a:cubicBezTo>
                  <a:cubicBezTo>
                    <a:pt x="546137" y="417903"/>
                    <a:pt x="515135" y="428234"/>
                    <a:pt x="508919" y="430306"/>
                  </a:cubicBezTo>
                  <a:lnTo>
                    <a:pt x="496507" y="434444"/>
                  </a:lnTo>
                  <a:lnTo>
                    <a:pt x="484094" y="438581"/>
                  </a:lnTo>
                  <a:cubicBezTo>
                    <a:pt x="479956" y="441339"/>
                    <a:pt x="475564" y="443749"/>
                    <a:pt x="471681" y="446856"/>
                  </a:cubicBezTo>
                  <a:cubicBezTo>
                    <a:pt x="468635" y="449293"/>
                    <a:pt x="466751" y="453125"/>
                    <a:pt x="463406" y="455132"/>
                  </a:cubicBezTo>
                  <a:cubicBezTo>
                    <a:pt x="459666" y="457376"/>
                    <a:pt x="455131" y="457890"/>
                    <a:pt x="450994" y="459269"/>
                  </a:cubicBezTo>
                  <a:cubicBezTo>
                    <a:pt x="434829" y="475432"/>
                    <a:pt x="451790" y="460939"/>
                    <a:pt x="430306" y="471682"/>
                  </a:cubicBezTo>
                  <a:cubicBezTo>
                    <a:pt x="425858" y="473906"/>
                    <a:pt x="422437" y="477937"/>
                    <a:pt x="417893" y="479957"/>
                  </a:cubicBezTo>
                  <a:cubicBezTo>
                    <a:pt x="379753" y="496908"/>
                    <a:pt x="406148" y="479575"/>
                    <a:pt x="376517" y="496507"/>
                  </a:cubicBezTo>
                  <a:cubicBezTo>
                    <a:pt x="372200" y="498974"/>
                    <a:pt x="368649" y="502762"/>
                    <a:pt x="364105" y="504782"/>
                  </a:cubicBezTo>
                  <a:cubicBezTo>
                    <a:pt x="356134" y="508325"/>
                    <a:pt x="347554" y="510298"/>
                    <a:pt x="339279" y="513057"/>
                  </a:cubicBezTo>
                  <a:lnTo>
                    <a:pt x="326867" y="517195"/>
                  </a:lnTo>
                  <a:cubicBezTo>
                    <a:pt x="326862" y="517197"/>
                    <a:pt x="302045" y="525467"/>
                    <a:pt x="302041" y="525470"/>
                  </a:cubicBezTo>
                  <a:cubicBezTo>
                    <a:pt x="297904" y="528228"/>
                    <a:pt x="294173" y="531725"/>
                    <a:pt x="289629" y="533745"/>
                  </a:cubicBezTo>
                  <a:cubicBezTo>
                    <a:pt x="269381" y="542744"/>
                    <a:pt x="266764" y="540604"/>
                    <a:pt x="248253" y="546158"/>
                  </a:cubicBezTo>
                  <a:cubicBezTo>
                    <a:pt x="239898" y="548665"/>
                    <a:pt x="231890" y="552318"/>
                    <a:pt x="223428" y="554433"/>
                  </a:cubicBezTo>
                  <a:cubicBezTo>
                    <a:pt x="217911" y="555812"/>
                    <a:pt x="212346" y="557008"/>
                    <a:pt x="206878" y="558570"/>
                  </a:cubicBezTo>
                  <a:cubicBezTo>
                    <a:pt x="202684" y="559768"/>
                    <a:pt x="198810" y="562330"/>
                    <a:pt x="194465" y="562708"/>
                  </a:cubicBezTo>
                  <a:cubicBezTo>
                    <a:pt x="166951" y="565101"/>
                    <a:pt x="139275" y="565068"/>
                    <a:pt x="111714" y="566846"/>
                  </a:cubicBezTo>
                  <a:cubicBezTo>
                    <a:pt x="96512" y="567827"/>
                    <a:pt x="81372" y="569604"/>
                    <a:pt x="66201" y="570983"/>
                  </a:cubicBezTo>
                  <a:cubicBezTo>
                    <a:pt x="42042" y="579037"/>
                    <a:pt x="65375" y="571976"/>
                    <a:pt x="28963" y="579258"/>
                  </a:cubicBezTo>
                  <a:cubicBezTo>
                    <a:pt x="15983" y="581854"/>
                    <a:pt x="11825" y="583592"/>
                    <a:pt x="0" y="587533"/>
                  </a:cubicBezTo>
                  <a:lnTo>
                    <a:pt x="4137" y="599946"/>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8" name="47 Forma libre"/>
            <p:cNvSpPr/>
            <p:nvPr/>
          </p:nvSpPr>
          <p:spPr>
            <a:xfrm>
              <a:off x="4675188" y="3309938"/>
              <a:ext cx="249237" cy="868362"/>
            </a:xfrm>
            <a:custGeom>
              <a:avLst/>
              <a:gdLst>
                <a:gd name="connsiteX0" fmla="*/ 248365 w 248365"/>
                <a:gd name="connsiteY0" fmla="*/ 868887 h 868887"/>
                <a:gd name="connsiteX1" fmla="*/ 235953 w 248365"/>
                <a:gd name="connsiteY1" fmla="*/ 835787 h 868887"/>
                <a:gd name="connsiteX2" fmla="*/ 223540 w 248365"/>
                <a:gd name="connsiteY2" fmla="*/ 831649 h 868887"/>
                <a:gd name="connsiteX3" fmla="*/ 215265 w 248365"/>
                <a:gd name="connsiteY3" fmla="*/ 819236 h 868887"/>
                <a:gd name="connsiteX4" fmla="*/ 202852 w 248365"/>
                <a:gd name="connsiteY4" fmla="*/ 806824 h 868887"/>
                <a:gd name="connsiteX5" fmla="*/ 194577 w 248365"/>
                <a:gd name="connsiteY5" fmla="*/ 781998 h 868887"/>
                <a:gd name="connsiteX6" fmla="*/ 186302 w 248365"/>
                <a:gd name="connsiteY6" fmla="*/ 769586 h 868887"/>
                <a:gd name="connsiteX7" fmla="*/ 173889 w 248365"/>
                <a:gd name="connsiteY7" fmla="*/ 744760 h 868887"/>
                <a:gd name="connsiteX8" fmla="*/ 161477 w 248365"/>
                <a:gd name="connsiteY8" fmla="*/ 740623 h 868887"/>
                <a:gd name="connsiteX9" fmla="*/ 115963 w 248365"/>
                <a:gd name="connsiteY9" fmla="*/ 736485 h 868887"/>
                <a:gd name="connsiteX10" fmla="*/ 103551 w 248365"/>
                <a:gd name="connsiteY10" fmla="*/ 724073 h 868887"/>
                <a:gd name="connsiteX11" fmla="*/ 99413 w 248365"/>
                <a:gd name="connsiteY11" fmla="*/ 699247 h 868887"/>
                <a:gd name="connsiteX12" fmla="*/ 95276 w 248365"/>
                <a:gd name="connsiteY12" fmla="*/ 657872 h 868887"/>
                <a:gd name="connsiteX13" fmla="*/ 74588 w 248365"/>
                <a:gd name="connsiteY13" fmla="*/ 620634 h 868887"/>
                <a:gd name="connsiteX14" fmla="*/ 66313 w 248365"/>
                <a:gd name="connsiteY14" fmla="*/ 608221 h 868887"/>
                <a:gd name="connsiteX15" fmla="*/ 58038 w 248365"/>
                <a:gd name="connsiteY15" fmla="*/ 595808 h 868887"/>
                <a:gd name="connsiteX16" fmla="*/ 45625 w 248365"/>
                <a:gd name="connsiteY16" fmla="*/ 591671 h 868887"/>
                <a:gd name="connsiteX17" fmla="*/ 33212 w 248365"/>
                <a:gd name="connsiteY17" fmla="*/ 566845 h 868887"/>
                <a:gd name="connsiteX18" fmla="*/ 29075 w 248365"/>
                <a:gd name="connsiteY18" fmla="*/ 554433 h 868887"/>
                <a:gd name="connsiteX19" fmla="*/ 16662 w 248365"/>
                <a:gd name="connsiteY19" fmla="*/ 546158 h 868887"/>
                <a:gd name="connsiteX20" fmla="*/ 8387 w 248365"/>
                <a:gd name="connsiteY20" fmla="*/ 533745 h 868887"/>
                <a:gd name="connsiteX21" fmla="*/ 8387 w 248365"/>
                <a:gd name="connsiteY21" fmla="*/ 475819 h 868887"/>
                <a:gd name="connsiteX22" fmla="*/ 12525 w 248365"/>
                <a:gd name="connsiteY22" fmla="*/ 446856 h 868887"/>
                <a:gd name="connsiteX23" fmla="*/ 37350 w 248365"/>
                <a:gd name="connsiteY23" fmla="*/ 434444 h 868887"/>
                <a:gd name="connsiteX24" fmla="*/ 45625 w 248365"/>
                <a:gd name="connsiteY24" fmla="*/ 422031 h 868887"/>
                <a:gd name="connsiteX25" fmla="*/ 58038 w 248365"/>
                <a:gd name="connsiteY25" fmla="*/ 413756 h 868887"/>
                <a:gd name="connsiteX26" fmla="*/ 62175 w 248365"/>
                <a:gd name="connsiteY26" fmla="*/ 401343 h 868887"/>
                <a:gd name="connsiteX27" fmla="*/ 78725 w 248365"/>
                <a:gd name="connsiteY27" fmla="*/ 380655 h 868887"/>
                <a:gd name="connsiteX28" fmla="*/ 99413 w 248365"/>
                <a:gd name="connsiteY28" fmla="*/ 339280 h 868887"/>
                <a:gd name="connsiteX29" fmla="*/ 111826 w 248365"/>
                <a:gd name="connsiteY29" fmla="*/ 331005 h 868887"/>
                <a:gd name="connsiteX30" fmla="*/ 136651 w 248365"/>
                <a:gd name="connsiteY30" fmla="*/ 314455 h 868887"/>
                <a:gd name="connsiteX31" fmla="*/ 140789 w 248365"/>
                <a:gd name="connsiteY31" fmla="*/ 302042 h 868887"/>
                <a:gd name="connsiteX32" fmla="*/ 153202 w 248365"/>
                <a:gd name="connsiteY32" fmla="*/ 293767 h 868887"/>
                <a:gd name="connsiteX33" fmla="*/ 173889 w 248365"/>
                <a:gd name="connsiteY33" fmla="*/ 268941 h 868887"/>
                <a:gd name="connsiteX34" fmla="*/ 186302 w 248365"/>
                <a:gd name="connsiteY34" fmla="*/ 219291 h 868887"/>
                <a:gd name="connsiteX35" fmla="*/ 190440 w 248365"/>
                <a:gd name="connsiteY35" fmla="*/ 206878 h 868887"/>
                <a:gd name="connsiteX36" fmla="*/ 202852 w 248365"/>
                <a:gd name="connsiteY36" fmla="*/ 153090 h 868887"/>
                <a:gd name="connsiteX37" fmla="*/ 211127 w 248365"/>
                <a:gd name="connsiteY37" fmla="*/ 70339 h 868887"/>
                <a:gd name="connsiteX38" fmla="*/ 219402 w 248365"/>
                <a:gd name="connsiteY38" fmla="*/ 33101 h 868887"/>
                <a:gd name="connsiteX39" fmla="*/ 219402 w 248365"/>
                <a:gd name="connsiteY39" fmla="*/ 0 h 86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8365" h="868887">
                  <a:moveTo>
                    <a:pt x="248365" y="868887"/>
                  </a:moveTo>
                  <a:cubicBezTo>
                    <a:pt x="246122" y="857672"/>
                    <a:pt x="246100" y="843905"/>
                    <a:pt x="235953" y="835787"/>
                  </a:cubicBezTo>
                  <a:cubicBezTo>
                    <a:pt x="232547" y="833062"/>
                    <a:pt x="227678" y="833028"/>
                    <a:pt x="223540" y="831649"/>
                  </a:cubicBezTo>
                  <a:cubicBezTo>
                    <a:pt x="220782" y="827511"/>
                    <a:pt x="218449" y="823056"/>
                    <a:pt x="215265" y="819236"/>
                  </a:cubicBezTo>
                  <a:cubicBezTo>
                    <a:pt x="211519" y="814741"/>
                    <a:pt x="205694" y="811939"/>
                    <a:pt x="202852" y="806824"/>
                  </a:cubicBezTo>
                  <a:cubicBezTo>
                    <a:pt x="198616" y="799199"/>
                    <a:pt x="199416" y="789256"/>
                    <a:pt x="194577" y="781998"/>
                  </a:cubicBezTo>
                  <a:cubicBezTo>
                    <a:pt x="191819" y="777861"/>
                    <a:pt x="188526" y="774034"/>
                    <a:pt x="186302" y="769586"/>
                  </a:cubicBezTo>
                  <a:cubicBezTo>
                    <a:pt x="181305" y="759593"/>
                    <a:pt x="183769" y="752665"/>
                    <a:pt x="173889" y="744760"/>
                  </a:cubicBezTo>
                  <a:cubicBezTo>
                    <a:pt x="170484" y="742036"/>
                    <a:pt x="165794" y="741240"/>
                    <a:pt x="161477" y="740623"/>
                  </a:cubicBezTo>
                  <a:cubicBezTo>
                    <a:pt x="146396" y="738469"/>
                    <a:pt x="131134" y="737864"/>
                    <a:pt x="115963" y="736485"/>
                  </a:cubicBezTo>
                  <a:cubicBezTo>
                    <a:pt x="111826" y="732348"/>
                    <a:pt x="105927" y="729420"/>
                    <a:pt x="103551" y="724073"/>
                  </a:cubicBezTo>
                  <a:cubicBezTo>
                    <a:pt x="100144" y="716407"/>
                    <a:pt x="100454" y="707572"/>
                    <a:pt x="99413" y="699247"/>
                  </a:cubicBezTo>
                  <a:cubicBezTo>
                    <a:pt x="97694" y="685494"/>
                    <a:pt x="97384" y="671571"/>
                    <a:pt x="95276" y="657872"/>
                  </a:cubicBezTo>
                  <a:cubicBezTo>
                    <a:pt x="93091" y="643672"/>
                    <a:pt x="81931" y="631649"/>
                    <a:pt x="74588" y="620634"/>
                  </a:cubicBezTo>
                  <a:lnTo>
                    <a:pt x="66313" y="608221"/>
                  </a:lnTo>
                  <a:cubicBezTo>
                    <a:pt x="63555" y="604083"/>
                    <a:pt x="62756" y="597380"/>
                    <a:pt x="58038" y="595808"/>
                  </a:cubicBezTo>
                  <a:lnTo>
                    <a:pt x="45625" y="591671"/>
                  </a:lnTo>
                  <a:cubicBezTo>
                    <a:pt x="35223" y="560467"/>
                    <a:pt x="49255" y="598933"/>
                    <a:pt x="33212" y="566845"/>
                  </a:cubicBezTo>
                  <a:cubicBezTo>
                    <a:pt x="31262" y="562944"/>
                    <a:pt x="31799" y="557838"/>
                    <a:pt x="29075" y="554433"/>
                  </a:cubicBezTo>
                  <a:cubicBezTo>
                    <a:pt x="25968" y="550550"/>
                    <a:pt x="20800" y="548916"/>
                    <a:pt x="16662" y="546158"/>
                  </a:cubicBezTo>
                  <a:cubicBezTo>
                    <a:pt x="13904" y="542020"/>
                    <a:pt x="10346" y="538316"/>
                    <a:pt x="8387" y="533745"/>
                  </a:cubicBezTo>
                  <a:cubicBezTo>
                    <a:pt x="0" y="514177"/>
                    <a:pt x="5844" y="497434"/>
                    <a:pt x="8387" y="475819"/>
                  </a:cubicBezTo>
                  <a:cubicBezTo>
                    <a:pt x="9527" y="466133"/>
                    <a:pt x="8564" y="455768"/>
                    <a:pt x="12525" y="446856"/>
                  </a:cubicBezTo>
                  <a:cubicBezTo>
                    <a:pt x="15315" y="440578"/>
                    <a:pt x="31842" y="436280"/>
                    <a:pt x="37350" y="434444"/>
                  </a:cubicBezTo>
                  <a:cubicBezTo>
                    <a:pt x="40108" y="430306"/>
                    <a:pt x="42109" y="425547"/>
                    <a:pt x="45625" y="422031"/>
                  </a:cubicBezTo>
                  <a:cubicBezTo>
                    <a:pt x="49141" y="418515"/>
                    <a:pt x="54932" y="417639"/>
                    <a:pt x="58038" y="413756"/>
                  </a:cubicBezTo>
                  <a:cubicBezTo>
                    <a:pt x="60763" y="410350"/>
                    <a:pt x="60225" y="405244"/>
                    <a:pt x="62175" y="401343"/>
                  </a:cubicBezTo>
                  <a:cubicBezTo>
                    <a:pt x="67393" y="390907"/>
                    <a:pt x="71030" y="388351"/>
                    <a:pt x="78725" y="380655"/>
                  </a:cubicBezTo>
                  <a:cubicBezTo>
                    <a:pt x="82458" y="365724"/>
                    <a:pt x="84636" y="349131"/>
                    <a:pt x="99413" y="339280"/>
                  </a:cubicBezTo>
                  <a:cubicBezTo>
                    <a:pt x="103551" y="336522"/>
                    <a:pt x="108006" y="334188"/>
                    <a:pt x="111826" y="331005"/>
                  </a:cubicBezTo>
                  <a:cubicBezTo>
                    <a:pt x="132489" y="313786"/>
                    <a:pt x="114838" y="321726"/>
                    <a:pt x="136651" y="314455"/>
                  </a:cubicBezTo>
                  <a:cubicBezTo>
                    <a:pt x="138030" y="310317"/>
                    <a:pt x="138064" y="305448"/>
                    <a:pt x="140789" y="302042"/>
                  </a:cubicBezTo>
                  <a:cubicBezTo>
                    <a:pt x="143896" y="298159"/>
                    <a:pt x="149382" y="296951"/>
                    <a:pt x="153202" y="293767"/>
                  </a:cubicBezTo>
                  <a:cubicBezTo>
                    <a:pt x="160079" y="288036"/>
                    <a:pt x="170060" y="277556"/>
                    <a:pt x="173889" y="268941"/>
                  </a:cubicBezTo>
                  <a:cubicBezTo>
                    <a:pt x="185036" y="243859"/>
                    <a:pt x="180519" y="245312"/>
                    <a:pt x="186302" y="219291"/>
                  </a:cubicBezTo>
                  <a:cubicBezTo>
                    <a:pt x="187248" y="215033"/>
                    <a:pt x="189459" y="211128"/>
                    <a:pt x="190440" y="206878"/>
                  </a:cubicBezTo>
                  <a:cubicBezTo>
                    <a:pt x="204139" y="147519"/>
                    <a:pt x="192851" y="183097"/>
                    <a:pt x="202852" y="153090"/>
                  </a:cubicBezTo>
                  <a:cubicBezTo>
                    <a:pt x="205610" y="125506"/>
                    <a:pt x="204403" y="97232"/>
                    <a:pt x="211127" y="70339"/>
                  </a:cubicBezTo>
                  <a:cubicBezTo>
                    <a:pt x="213195" y="62066"/>
                    <a:pt x="218818" y="40692"/>
                    <a:pt x="219402" y="33101"/>
                  </a:cubicBezTo>
                  <a:cubicBezTo>
                    <a:pt x="220248" y="22100"/>
                    <a:pt x="219402" y="11034"/>
                    <a:pt x="219402"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9" name="48 Forma libre"/>
            <p:cNvSpPr/>
            <p:nvPr/>
          </p:nvSpPr>
          <p:spPr>
            <a:xfrm>
              <a:off x="4543425" y="4848225"/>
              <a:ext cx="1108075" cy="311150"/>
            </a:xfrm>
            <a:custGeom>
              <a:avLst/>
              <a:gdLst>
                <a:gd name="connsiteX0" fmla="*/ 1108865 w 1108865"/>
                <a:gd name="connsiteY0" fmla="*/ 311449 h 311449"/>
                <a:gd name="connsiteX1" fmla="*/ 1100590 w 1108865"/>
                <a:gd name="connsiteY1" fmla="*/ 299036 h 311449"/>
                <a:gd name="connsiteX2" fmla="*/ 1075765 w 1108865"/>
                <a:gd name="connsiteY2" fmla="*/ 282486 h 311449"/>
                <a:gd name="connsiteX3" fmla="*/ 1042664 w 1108865"/>
                <a:gd name="connsiteY3" fmla="*/ 245248 h 311449"/>
                <a:gd name="connsiteX4" fmla="*/ 1030252 w 1108865"/>
                <a:gd name="connsiteY4" fmla="*/ 232835 h 311449"/>
                <a:gd name="connsiteX5" fmla="*/ 1005426 w 1108865"/>
                <a:gd name="connsiteY5" fmla="*/ 224560 h 311449"/>
                <a:gd name="connsiteX6" fmla="*/ 993014 w 1108865"/>
                <a:gd name="connsiteY6" fmla="*/ 220423 h 311449"/>
                <a:gd name="connsiteX7" fmla="*/ 968188 w 1108865"/>
                <a:gd name="connsiteY7" fmla="*/ 216285 h 311449"/>
                <a:gd name="connsiteX8" fmla="*/ 943363 w 1108865"/>
                <a:gd name="connsiteY8" fmla="*/ 208010 h 311449"/>
                <a:gd name="connsiteX9" fmla="*/ 922675 w 1108865"/>
                <a:gd name="connsiteY9" fmla="*/ 203873 h 311449"/>
                <a:gd name="connsiteX10" fmla="*/ 897850 w 1108865"/>
                <a:gd name="connsiteY10" fmla="*/ 195597 h 311449"/>
                <a:gd name="connsiteX11" fmla="*/ 831649 w 1108865"/>
                <a:gd name="connsiteY11" fmla="*/ 187322 h 311449"/>
                <a:gd name="connsiteX12" fmla="*/ 806824 w 1108865"/>
                <a:gd name="connsiteY12" fmla="*/ 174910 h 311449"/>
                <a:gd name="connsiteX13" fmla="*/ 798549 w 1108865"/>
                <a:gd name="connsiteY13" fmla="*/ 162497 h 311449"/>
                <a:gd name="connsiteX14" fmla="*/ 790273 w 1108865"/>
                <a:gd name="connsiteY14" fmla="*/ 154222 h 311449"/>
                <a:gd name="connsiteX15" fmla="*/ 761311 w 1108865"/>
                <a:gd name="connsiteY15" fmla="*/ 121121 h 311449"/>
                <a:gd name="connsiteX16" fmla="*/ 753035 w 1108865"/>
                <a:gd name="connsiteY16" fmla="*/ 112846 h 311449"/>
                <a:gd name="connsiteX17" fmla="*/ 715797 w 1108865"/>
                <a:gd name="connsiteY17" fmla="*/ 100434 h 311449"/>
                <a:gd name="connsiteX18" fmla="*/ 703385 w 1108865"/>
                <a:gd name="connsiteY18" fmla="*/ 96296 h 311449"/>
                <a:gd name="connsiteX19" fmla="*/ 690972 w 1108865"/>
                <a:gd name="connsiteY19" fmla="*/ 92159 h 311449"/>
                <a:gd name="connsiteX20" fmla="*/ 662009 w 1108865"/>
                <a:gd name="connsiteY20" fmla="*/ 75608 h 311449"/>
                <a:gd name="connsiteX21" fmla="*/ 649596 w 1108865"/>
                <a:gd name="connsiteY21" fmla="*/ 67333 h 311449"/>
                <a:gd name="connsiteX22" fmla="*/ 624771 w 1108865"/>
                <a:gd name="connsiteY22" fmla="*/ 59058 h 311449"/>
                <a:gd name="connsiteX23" fmla="*/ 612358 w 1108865"/>
                <a:gd name="connsiteY23" fmla="*/ 54921 h 311449"/>
                <a:gd name="connsiteX24" fmla="*/ 554433 w 1108865"/>
                <a:gd name="connsiteY24" fmla="*/ 46645 h 311449"/>
                <a:gd name="connsiteX25" fmla="*/ 496507 w 1108865"/>
                <a:gd name="connsiteY25" fmla="*/ 38370 h 311449"/>
                <a:gd name="connsiteX26" fmla="*/ 442719 w 1108865"/>
                <a:gd name="connsiteY26" fmla="*/ 25958 h 311449"/>
                <a:gd name="connsiteX27" fmla="*/ 384793 w 1108865"/>
                <a:gd name="connsiteY27" fmla="*/ 13545 h 311449"/>
                <a:gd name="connsiteX28" fmla="*/ 322730 w 1108865"/>
                <a:gd name="connsiteY28" fmla="*/ 17683 h 311449"/>
                <a:gd name="connsiteX29" fmla="*/ 277216 w 1108865"/>
                <a:gd name="connsiteY29" fmla="*/ 21820 h 311449"/>
                <a:gd name="connsiteX30" fmla="*/ 202740 w 1108865"/>
                <a:gd name="connsiteY30" fmla="*/ 17683 h 311449"/>
                <a:gd name="connsiteX31" fmla="*/ 140677 w 1108865"/>
                <a:gd name="connsiteY31" fmla="*/ 9407 h 311449"/>
                <a:gd name="connsiteX32" fmla="*/ 115852 w 1108865"/>
                <a:gd name="connsiteY32" fmla="*/ 5270 h 311449"/>
                <a:gd name="connsiteX33" fmla="*/ 95164 w 1108865"/>
                <a:gd name="connsiteY33" fmla="*/ 1132 h 311449"/>
                <a:gd name="connsiteX34" fmla="*/ 0 w 1108865"/>
                <a:gd name="connsiteY34" fmla="*/ 1132 h 31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08865" h="311449">
                  <a:moveTo>
                    <a:pt x="1108865" y="311449"/>
                  </a:moveTo>
                  <a:cubicBezTo>
                    <a:pt x="1106107" y="307311"/>
                    <a:pt x="1104332" y="302311"/>
                    <a:pt x="1100590" y="299036"/>
                  </a:cubicBezTo>
                  <a:cubicBezTo>
                    <a:pt x="1093105" y="292487"/>
                    <a:pt x="1075765" y="282486"/>
                    <a:pt x="1075765" y="282486"/>
                  </a:cubicBezTo>
                  <a:cubicBezTo>
                    <a:pt x="1060998" y="260334"/>
                    <a:pt x="1071009" y="273593"/>
                    <a:pt x="1042664" y="245248"/>
                  </a:cubicBezTo>
                  <a:cubicBezTo>
                    <a:pt x="1038526" y="241110"/>
                    <a:pt x="1035803" y="234685"/>
                    <a:pt x="1030252" y="232835"/>
                  </a:cubicBezTo>
                  <a:lnTo>
                    <a:pt x="1005426" y="224560"/>
                  </a:lnTo>
                  <a:cubicBezTo>
                    <a:pt x="1001289" y="223181"/>
                    <a:pt x="997316" y="221140"/>
                    <a:pt x="993014" y="220423"/>
                  </a:cubicBezTo>
                  <a:cubicBezTo>
                    <a:pt x="984739" y="219044"/>
                    <a:pt x="976327" y="218320"/>
                    <a:pt x="968188" y="216285"/>
                  </a:cubicBezTo>
                  <a:cubicBezTo>
                    <a:pt x="959726" y="214169"/>
                    <a:pt x="951916" y="209720"/>
                    <a:pt x="943363" y="208010"/>
                  </a:cubicBezTo>
                  <a:cubicBezTo>
                    <a:pt x="936467" y="206631"/>
                    <a:pt x="929460" y="205723"/>
                    <a:pt x="922675" y="203873"/>
                  </a:cubicBezTo>
                  <a:cubicBezTo>
                    <a:pt x="914260" y="201578"/>
                    <a:pt x="906519" y="196560"/>
                    <a:pt x="897850" y="195597"/>
                  </a:cubicBezTo>
                  <a:cubicBezTo>
                    <a:pt x="850919" y="190383"/>
                    <a:pt x="872975" y="193226"/>
                    <a:pt x="831649" y="187322"/>
                  </a:cubicBezTo>
                  <a:cubicBezTo>
                    <a:pt x="821553" y="183957"/>
                    <a:pt x="814845" y="182932"/>
                    <a:pt x="806824" y="174910"/>
                  </a:cubicBezTo>
                  <a:cubicBezTo>
                    <a:pt x="803308" y="171394"/>
                    <a:pt x="801656" y="166380"/>
                    <a:pt x="798549" y="162497"/>
                  </a:cubicBezTo>
                  <a:cubicBezTo>
                    <a:pt x="796112" y="159451"/>
                    <a:pt x="792710" y="157268"/>
                    <a:pt x="790273" y="154222"/>
                  </a:cubicBezTo>
                  <a:cubicBezTo>
                    <a:pt x="762898" y="120005"/>
                    <a:pt x="812362" y="172172"/>
                    <a:pt x="761311" y="121121"/>
                  </a:cubicBezTo>
                  <a:cubicBezTo>
                    <a:pt x="758552" y="118362"/>
                    <a:pt x="756736" y="114080"/>
                    <a:pt x="753035" y="112846"/>
                  </a:cubicBezTo>
                  <a:lnTo>
                    <a:pt x="715797" y="100434"/>
                  </a:lnTo>
                  <a:lnTo>
                    <a:pt x="703385" y="96296"/>
                  </a:lnTo>
                  <a:lnTo>
                    <a:pt x="690972" y="92159"/>
                  </a:lnTo>
                  <a:cubicBezTo>
                    <a:pt x="660740" y="72003"/>
                    <a:pt x="698743" y="96598"/>
                    <a:pt x="662009" y="75608"/>
                  </a:cubicBezTo>
                  <a:cubicBezTo>
                    <a:pt x="657691" y="73141"/>
                    <a:pt x="654140" y="69353"/>
                    <a:pt x="649596" y="67333"/>
                  </a:cubicBezTo>
                  <a:cubicBezTo>
                    <a:pt x="641625" y="63790"/>
                    <a:pt x="633046" y="61816"/>
                    <a:pt x="624771" y="59058"/>
                  </a:cubicBezTo>
                  <a:cubicBezTo>
                    <a:pt x="620633" y="57679"/>
                    <a:pt x="616660" y="55638"/>
                    <a:pt x="612358" y="54921"/>
                  </a:cubicBezTo>
                  <a:cubicBezTo>
                    <a:pt x="564863" y="47004"/>
                    <a:pt x="611368" y="54409"/>
                    <a:pt x="554433" y="46645"/>
                  </a:cubicBezTo>
                  <a:lnTo>
                    <a:pt x="496507" y="38370"/>
                  </a:lnTo>
                  <a:cubicBezTo>
                    <a:pt x="462430" y="27011"/>
                    <a:pt x="480317" y="31328"/>
                    <a:pt x="442719" y="25958"/>
                  </a:cubicBezTo>
                  <a:cubicBezTo>
                    <a:pt x="407344" y="14167"/>
                    <a:pt x="426549" y="18765"/>
                    <a:pt x="384793" y="13545"/>
                  </a:cubicBezTo>
                  <a:lnTo>
                    <a:pt x="322730" y="17683"/>
                  </a:lnTo>
                  <a:cubicBezTo>
                    <a:pt x="307541" y="18851"/>
                    <a:pt x="292450" y="21820"/>
                    <a:pt x="277216" y="21820"/>
                  </a:cubicBezTo>
                  <a:cubicBezTo>
                    <a:pt x="252352" y="21820"/>
                    <a:pt x="227565" y="19062"/>
                    <a:pt x="202740" y="17683"/>
                  </a:cubicBezTo>
                  <a:cubicBezTo>
                    <a:pt x="160288" y="9191"/>
                    <a:pt x="205161" y="17467"/>
                    <a:pt x="140677" y="9407"/>
                  </a:cubicBezTo>
                  <a:cubicBezTo>
                    <a:pt x="132353" y="8366"/>
                    <a:pt x="124106" y="6771"/>
                    <a:pt x="115852" y="5270"/>
                  </a:cubicBezTo>
                  <a:cubicBezTo>
                    <a:pt x="108933" y="4012"/>
                    <a:pt x="102192" y="1383"/>
                    <a:pt x="95164" y="1132"/>
                  </a:cubicBezTo>
                  <a:cubicBezTo>
                    <a:pt x="63463" y="0"/>
                    <a:pt x="31721" y="1132"/>
                    <a:pt x="0" y="1132"/>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1" name="50 Forma libre"/>
            <p:cNvSpPr/>
            <p:nvPr/>
          </p:nvSpPr>
          <p:spPr>
            <a:xfrm>
              <a:off x="6769100" y="5888038"/>
              <a:ext cx="384175" cy="87312"/>
            </a:xfrm>
            <a:custGeom>
              <a:avLst/>
              <a:gdLst>
                <a:gd name="connsiteX0" fmla="*/ 0 w 384792"/>
                <a:gd name="connsiteY0" fmla="*/ 86889 h 86889"/>
                <a:gd name="connsiteX1" fmla="*/ 12412 w 384792"/>
                <a:gd name="connsiteY1" fmla="*/ 82751 h 86889"/>
                <a:gd name="connsiteX2" fmla="*/ 24825 w 384792"/>
                <a:gd name="connsiteY2" fmla="*/ 74476 h 86889"/>
                <a:gd name="connsiteX3" fmla="*/ 70338 w 384792"/>
                <a:gd name="connsiteY3" fmla="*/ 66201 h 86889"/>
                <a:gd name="connsiteX4" fmla="*/ 177914 w 384792"/>
                <a:gd name="connsiteY4" fmla="*/ 57926 h 86889"/>
                <a:gd name="connsiteX5" fmla="*/ 202740 w 384792"/>
                <a:gd name="connsiteY5" fmla="*/ 49651 h 86889"/>
                <a:gd name="connsiteX6" fmla="*/ 244115 w 384792"/>
                <a:gd name="connsiteY6" fmla="*/ 37238 h 86889"/>
                <a:gd name="connsiteX7" fmla="*/ 256528 w 384792"/>
                <a:gd name="connsiteY7" fmla="*/ 33100 h 86889"/>
                <a:gd name="connsiteX8" fmla="*/ 273078 w 384792"/>
                <a:gd name="connsiteY8" fmla="*/ 24825 h 86889"/>
                <a:gd name="connsiteX9" fmla="*/ 310316 w 384792"/>
                <a:gd name="connsiteY9" fmla="*/ 20688 h 86889"/>
                <a:gd name="connsiteX10" fmla="*/ 347554 w 384792"/>
                <a:gd name="connsiteY10" fmla="*/ 8275 h 86889"/>
                <a:gd name="connsiteX11" fmla="*/ 359967 w 384792"/>
                <a:gd name="connsiteY11" fmla="*/ 4138 h 86889"/>
                <a:gd name="connsiteX12" fmla="*/ 372380 w 384792"/>
                <a:gd name="connsiteY12" fmla="*/ 0 h 86889"/>
                <a:gd name="connsiteX13" fmla="*/ 384792 w 384792"/>
                <a:gd name="connsiteY13" fmla="*/ 0 h 8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4792" h="86889">
                  <a:moveTo>
                    <a:pt x="0" y="86889"/>
                  </a:moveTo>
                  <a:cubicBezTo>
                    <a:pt x="4137" y="85510"/>
                    <a:pt x="8511" y="84701"/>
                    <a:pt x="12412" y="82751"/>
                  </a:cubicBezTo>
                  <a:cubicBezTo>
                    <a:pt x="16860" y="80527"/>
                    <a:pt x="20254" y="76435"/>
                    <a:pt x="24825" y="74476"/>
                  </a:cubicBezTo>
                  <a:cubicBezTo>
                    <a:pt x="34583" y="70294"/>
                    <a:pt x="63620" y="67161"/>
                    <a:pt x="70338" y="66201"/>
                  </a:cubicBezTo>
                  <a:cubicBezTo>
                    <a:pt x="116438" y="50833"/>
                    <a:pt x="52435" y="70906"/>
                    <a:pt x="177914" y="57926"/>
                  </a:cubicBezTo>
                  <a:cubicBezTo>
                    <a:pt x="186591" y="57028"/>
                    <a:pt x="194278" y="51767"/>
                    <a:pt x="202740" y="49651"/>
                  </a:cubicBezTo>
                  <a:cubicBezTo>
                    <a:pt x="227750" y="43398"/>
                    <a:pt x="213899" y="47310"/>
                    <a:pt x="244115" y="37238"/>
                  </a:cubicBezTo>
                  <a:cubicBezTo>
                    <a:pt x="248253" y="35859"/>
                    <a:pt x="252627" y="35051"/>
                    <a:pt x="256528" y="33100"/>
                  </a:cubicBezTo>
                  <a:cubicBezTo>
                    <a:pt x="262045" y="30342"/>
                    <a:pt x="267068" y="26212"/>
                    <a:pt x="273078" y="24825"/>
                  </a:cubicBezTo>
                  <a:cubicBezTo>
                    <a:pt x="285247" y="22017"/>
                    <a:pt x="297903" y="22067"/>
                    <a:pt x="310316" y="20688"/>
                  </a:cubicBezTo>
                  <a:lnTo>
                    <a:pt x="347554" y="8275"/>
                  </a:lnTo>
                  <a:lnTo>
                    <a:pt x="359967" y="4138"/>
                  </a:lnTo>
                  <a:cubicBezTo>
                    <a:pt x="364105" y="2759"/>
                    <a:pt x="368018" y="0"/>
                    <a:pt x="372380" y="0"/>
                  </a:cubicBezTo>
                  <a:lnTo>
                    <a:pt x="384792" y="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2" name="51 Forma libre"/>
            <p:cNvSpPr/>
            <p:nvPr/>
          </p:nvSpPr>
          <p:spPr>
            <a:xfrm>
              <a:off x="7204075" y="5014913"/>
              <a:ext cx="298450" cy="806450"/>
            </a:xfrm>
            <a:custGeom>
              <a:avLst/>
              <a:gdLst>
                <a:gd name="connsiteX0" fmla="*/ 0 w 299039"/>
                <a:gd name="connsiteY0" fmla="*/ 806823 h 806823"/>
                <a:gd name="connsiteX1" fmla="*/ 4138 w 299039"/>
                <a:gd name="connsiteY1" fmla="*/ 790273 h 806823"/>
                <a:gd name="connsiteX2" fmla="*/ 28963 w 299039"/>
                <a:gd name="connsiteY2" fmla="*/ 757172 h 806823"/>
                <a:gd name="connsiteX3" fmla="*/ 37238 w 299039"/>
                <a:gd name="connsiteY3" fmla="*/ 732347 h 806823"/>
                <a:gd name="connsiteX4" fmla="*/ 41376 w 299039"/>
                <a:gd name="connsiteY4" fmla="*/ 719934 h 806823"/>
                <a:gd name="connsiteX5" fmla="*/ 53788 w 299039"/>
                <a:gd name="connsiteY5" fmla="*/ 678559 h 806823"/>
                <a:gd name="connsiteX6" fmla="*/ 57926 w 299039"/>
                <a:gd name="connsiteY6" fmla="*/ 666146 h 806823"/>
                <a:gd name="connsiteX7" fmla="*/ 66201 w 299039"/>
                <a:gd name="connsiteY7" fmla="*/ 653733 h 806823"/>
                <a:gd name="connsiteX8" fmla="*/ 70338 w 299039"/>
                <a:gd name="connsiteY8" fmla="*/ 641321 h 806823"/>
                <a:gd name="connsiteX9" fmla="*/ 86889 w 299039"/>
                <a:gd name="connsiteY9" fmla="*/ 616495 h 806823"/>
                <a:gd name="connsiteX10" fmla="*/ 99301 w 299039"/>
                <a:gd name="connsiteY10" fmla="*/ 591670 h 806823"/>
                <a:gd name="connsiteX11" fmla="*/ 103439 w 299039"/>
                <a:gd name="connsiteY11" fmla="*/ 579257 h 806823"/>
                <a:gd name="connsiteX12" fmla="*/ 111714 w 299039"/>
                <a:gd name="connsiteY12" fmla="*/ 566845 h 806823"/>
                <a:gd name="connsiteX13" fmla="*/ 119989 w 299039"/>
                <a:gd name="connsiteY13" fmla="*/ 542019 h 806823"/>
                <a:gd name="connsiteX14" fmla="*/ 128264 w 299039"/>
                <a:gd name="connsiteY14" fmla="*/ 529607 h 806823"/>
                <a:gd name="connsiteX15" fmla="*/ 148952 w 299039"/>
                <a:gd name="connsiteY15" fmla="*/ 492369 h 806823"/>
                <a:gd name="connsiteX16" fmla="*/ 161365 w 299039"/>
                <a:gd name="connsiteY16" fmla="*/ 484094 h 806823"/>
                <a:gd name="connsiteX17" fmla="*/ 165502 w 299039"/>
                <a:gd name="connsiteY17" fmla="*/ 471681 h 806823"/>
                <a:gd name="connsiteX18" fmla="*/ 177915 w 299039"/>
                <a:gd name="connsiteY18" fmla="*/ 467543 h 806823"/>
                <a:gd name="connsiteX19" fmla="*/ 190328 w 299039"/>
                <a:gd name="connsiteY19" fmla="*/ 459268 h 806823"/>
                <a:gd name="connsiteX20" fmla="*/ 211015 w 299039"/>
                <a:gd name="connsiteY20" fmla="*/ 438581 h 806823"/>
                <a:gd name="connsiteX21" fmla="*/ 231703 w 299039"/>
                <a:gd name="connsiteY21" fmla="*/ 426168 h 806823"/>
                <a:gd name="connsiteX22" fmla="*/ 244116 w 299039"/>
                <a:gd name="connsiteY22" fmla="*/ 417893 h 806823"/>
                <a:gd name="connsiteX23" fmla="*/ 252391 w 299039"/>
                <a:gd name="connsiteY23" fmla="*/ 405480 h 806823"/>
                <a:gd name="connsiteX24" fmla="*/ 264804 w 299039"/>
                <a:gd name="connsiteY24" fmla="*/ 401343 h 806823"/>
                <a:gd name="connsiteX25" fmla="*/ 277216 w 299039"/>
                <a:gd name="connsiteY25" fmla="*/ 393067 h 806823"/>
                <a:gd name="connsiteX26" fmla="*/ 281354 w 299039"/>
                <a:gd name="connsiteY26" fmla="*/ 372380 h 806823"/>
                <a:gd name="connsiteX27" fmla="*/ 289629 w 299039"/>
                <a:gd name="connsiteY27" fmla="*/ 347554 h 806823"/>
                <a:gd name="connsiteX28" fmla="*/ 293766 w 299039"/>
                <a:gd name="connsiteY28" fmla="*/ 335142 h 806823"/>
                <a:gd name="connsiteX29" fmla="*/ 297904 w 299039"/>
                <a:gd name="connsiteY29" fmla="*/ 322729 h 806823"/>
                <a:gd name="connsiteX30" fmla="*/ 289629 w 299039"/>
                <a:gd name="connsiteY30" fmla="*/ 252391 h 806823"/>
                <a:gd name="connsiteX31" fmla="*/ 285491 w 299039"/>
                <a:gd name="connsiteY31" fmla="*/ 219290 h 806823"/>
                <a:gd name="connsiteX32" fmla="*/ 281354 w 299039"/>
                <a:gd name="connsiteY32" fmla="*/ 206877 h 806823"/>
                <a:gd name="connsiteX33" fmla="*/ 277216 w 299039"/>
                <a:gd name="connsiteY33" fmla="*/ 186190 h 806823"/>
                <a:gd name="connsiteX34" fmla="*/ 273079 w 299039"/>
                <a:gd name="connsiteY34" fmla="*/ 148952 h 806823"/>
                <a:gd name="connsiteX35" fmla="*/ 264804 w 299039"/>
                <a:gd name="connsiteY35" fmla="*/ 124126 h 806823"/>
                <a:gd name="connsiteX36" fmla="*/ 260666 w 299039"/>
                <a:gd name="connsiteY36" fmla="*/ 91026 h 806823"/>
                <a:gd name="connsiteX37" fmla="*/ 244116 w 299039"/>
                <a:gd name="connsiteY37" fmla="*/ 66200 h 806823"/>
                <a:gd name="connsiteX38" fmla="*/ 239978 w 299039"/>
                <a:gd name="connsiteY38" fmla="*/ 49650 h 806823"/>
                <a:gd name="connsiteX39" fmla="*/ 231703 w 299039"/>
                <a:gd name="connsiteY39" fmla="*/ 37238 h 806823"/>
                <a:gd name="connsiteX40" fmla="*/ 223428 w 299039"/>
                <a:gd name="connsiteY40" fmla="*/ 0 h 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9039" h="806823">
                  <a:moveTo>
                    <a:pt x="0" y="806823"/>
                  </a:moveTo>
                  <a:cubicBezTo>
                    <a:pt x="1379" y="801306"/>
                    <a:pt x="1595" y="795359"/>
                    <a:pt x="4138" y="790273"/>
                  </a:cubicBezTo>
                  <a:cubicBezTo>
                    <a:pt x="13494" y="771561"/>
                    <a:pt x="17327" y="768810"/>
                    <a:pt x="28963" y="757172"/>
                  </a:cubicBezTo>
                  <a:lnTo>
                    <a:pt x="37238" y="732347"/>
                  </a:lnTo>
                  <a:cubicBezTo>
                    <a:pt x="38617" y="728209"/>
                    <a:pt x="40318" y="724165"/>
                    <a:pt x="41376" y="719934"/>
                  </a:cubicBezTo>
                  <a:cubicBezTo>
                    <a:pt x="47628" y="694924"/>
                    <a:pt x="43716" y="708775"/>
                    <a:pt x="53788" y="678559"/>
                  </a:cubicBezTo>
                  <a:cubicBezTo>
                    <a:pt x="55167" y="674421"/>
                    <a:pt x="55507" y="669775"/>
                    <a:pt x="57926" y="666146"/>
                  </a:cubicBezTo>
                  <a:lnTo>
                    <a:pt x="66201" y="653733"/>
                  </a:lnTo>
                  <a:cubicBezTo>
                    <a:pt x="67580" y="649596"/>
                    <a:pt x="68220" y="645133"/>
                    <a:pt x="70338" y="641321"/>
                  </a:cubicBezTo>
                  <a:cubicBezTo>
                    <a:pt x="75168" y="632627"/>
                    <a:pt x="86889" y="616495"/>
                    <a:pt x="86889" y="616495"/>
                  </a:cubicBezTo>
                  <a:cubicBezTo>
                    <a:pt x="97286" y="585301"/>
                    <a:pt x="83262" y="623748"/>
                    <a:pt x="99301" y="591670"/>
                  </a:cubicBezTo>
                  <a:cubicBezTo>
                    <a:pt x="101252" y="587769"/>
                    <a:pt x="101488" y="583158"/>
                    <a:pt x="103439" y="579257"/>
                  </a:cubicBezTo>
                  <a:cubicBezTo>
                    <a:pt x="105663" y="574809"/>
                    <a:pt x="109694" y="571389"/>
                    <a:pt x="111714" y="566845"/>
                  </a:cubicBezTo>
                  <a:cubicBezTo>
                    <a:pt x="115257" y="558874"/>
                    <a:pt x="115150" y="549277"/>
                    <a:pt x="119989" y="542019"/>
                  </a:cubicBezTo>
                  <a:cubicBezTo>
                    <a:pt x="122747" y="537882"/>
                    <a:pt x="126040" y="534055"/>
                    <a:pt x="128264" y="529607"/>
                  </a:cubicBezTo>
                  <a:cubicBezTo>
                    <a:pt x="135809" y="514517"/>
                    <a:pt x="129385" y="505413"/>
                    <a:pt x="148952" y="492369"/>
                  </a:cubicBezTo>
                  <a:lnTo>
                    <a:pt x="161365" y="484094"/>
                  </a:lnTo>
                  <a:cubicBezTo>
                    <a:pt x="162744" y="479956"/>
                    <a:pt x="162418" y="474765"/>
                    <a:pt x="165502" y="471681"/>
                  </a:cubicBezTo>
                  <a:cubicBezTo>
                    <a:pt x="168586" y="468597"/>
                    <a:pt x="174014" y="469494"/>
                    <a:pt x="177915" y="467543"/>
                  </a:cubicBezTo>
                  <a:cubicBezTo>
                    <a:pt x="182363" y="465319"/>
                    <a:pt x="186190" y="462026"/>
                    <a:pt x="190328" y="459268"/>
                  </a:cubicBezTo>
                  <a:cubicBezTo>
                    <a:pt x="204515" y="437988"/>
                    <a:pt x="191312" y="454345"/>
                    <a:pt x="211015" y="438581"/>
                  </a:cubicBezTo>
                  <a:cubicBezTo>
                    <a:pt x="227242" y="425598"/>
                    <a:pt x="210147" y="433352"/>
                    <a:pt x="231703" y="426168"/>
                  </a:cubicBezTo>
                  <a:cubicBezTo>
                    <a:pt x="235841" y="423410"/>
                    <a:pt x="240600" y="421409"/>
                    <a:pt x="244116" y="417893"/>
                  </a:cubicBezTo>
                  <a:cubicBezTo>
                    <a:pt x="247632" y="414377"/>
                    <a:pt x="248508" y="408586"/>
                    <a:pt x="252391" y="405480"/>
                  </a:cubicBezTo>
                  <a:cubicBezTo>
                    <a:pt x="255797" y="402755"/>
                    <a:pt x="260666" y="402722"/>
                    <a:pt x="264804" y="401343"/>
                  </a:cubicBezTo>
                  <a:cubicBezTo>
                    <a:pt x="268941" y="398584"/>
                    <a:pt x="274749" y="397385"/>
                    <a:pt x="277216" y="393067"/>
                  </a:cubicBezTo>
                  <a:cubicBezTo>
                    <a:pt x="280705" y="386961"/>
                    <a:pt x="279504" y="379164"/>
                    <a:pt x="281354" y="372380"/>
                  </a:cubicBezTo>
                  <a:cubicBezTo>
                    <a:pt x="283649" y="363964"/>
                    <a:pt x="286871" y="355829"/>
                    <a:pt x="289629" y="347554"/>
                  </a:cubicBezTo>
                  <a:lnTo>
                    <a:pt x="293766" y="335142"/>
                  </a:lnTo>
                  <a:lnTo>
                    <a:pt x="297904" y="322729"/>
                  </a:lnTo>
                  <a:cubicBezTo>
                    <a:pt x="288420" y="208932"/>
                    <a:pt x="299039" y="313557"/>
                    <a:pt x="289629" y="252391"/>
                  </a:cubicBezTo>
                  <a:cubicBezTo>
                    <a:pt x="287938" y="241401"/>
                    <a:pt x="287480" y="230230"/>
                    <a:pt x="285491" y="219290"/>
                  </a:cubicBezTo>
                  <a:cubicBezTo>
                    <a:pt x="284711" y="214999"/>
                    <a:pt x="282412" y="211108"/>
                    <a:pt x="281354" y="206877"/>
                  </a:cubicBezTo>
                  <a:cubicBezTo>
                    <a:pt x="279648" y="200055"/>
                    <a:pt x="278211" y="193152"/>
                    <a:pt x="277216" y="186190"/>
                  </a:cubicBezTo>
                  <a:cubicBezTo>
                    <a:pt x="275450" y="173826"/>
                    <a:pt x="275528" y="161199"/>
                    <a:pt x="273079" y="148952"/>
                  </a:cubicBezTo>
                  <a:cubicBezTo>
                    <a:pt x="271368" y="140398"/>
                    <a:pt x="264804" y="124126"/>
                    <a:pt x="264804" y="124126"/>
                  </a:cubicBezTo>
                  <a:cubicBezTo>
                    <a:pt x="263425" y="113093"/>
                    <a:pt x="264406" y="101497"/>
                    <a:pt x="260666" y="91026"/>
                  </a:cubicBezTo>
                  <a:cubicBezTo>
                    <a:pt x="257321" y="81660"/>
                    <a:pt x="244116" y="66200"/>
                    <a:pt x="244116" y="66200"/>
                  </a:cubicBezTo>
                  <a:cubicBezTo>
                    <a:pt x="242737" y="60683"/>
                    <a:pt x="242218" y="54877"/>
                    <a:pt x="239978" y="49650"/>
                  </a:cubicBezTo>
                  <a:cubicBezTo>
                    <a:pt x="238019" y="45080"/>
                    <a:pt x="233723" y="41782"/>
                    <a:pt x="231703" y="37238"/>
                  </a:cubicBezTo>
                  <a:cubicBezTo>
                    <a:pt x="222120" y="15675"/>
                    <a:pt x="223428" y="17725"/>
                    <a:pt x="223428"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53" name="52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2499283223"/>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436"/>
                                        </p:tgtEl>
                                        <p:attrNameLst>
                                          <p:attrName>style.visibility</p:attrName>
                                        </p:attrNameLst>
                                      </p:cBhvr>
                                      <p:to>
                                        <p:strVal val="visible"/>
                                      </p:to>
                                    </p:set>
                                    <p:anim calcmode="lin" valueType="num">
                                      <p:cBhvr additive="base">
                                        <p:cTn id="11" dur="500" fill="hold"/>
                                        <p:tgtEl>
                                          <p:spTgt spid="18436"/>
                                        </p:tgtEl>
                                        <p:attrNameLst>
                                          <p:attrName>ppt_x</p:attrName>
                                        </p:attrNameLst>
                                      </p:cBhvr>
                                      <p:tavLst>
                                        <p:tav tm="0">
                                          <p:val>
                                            <p:strVal val="#ppt_x"/>
                                          </p:val>
                                        </p:tav>
                                        <p:tav tm="100000">
                                          <p:val>
                                            <p:strVal val="#ppt_x"/>
                                          </p:val>
                                        </p:tav>
                                      </p:tavLst>
                                    </p:anim>
                                    <p:anim calcmode="lin" valueType="num">
                                      <p:cBhvr additive="base">
                                        <p:cTn id="12" dur="500" fill="hold"/>
                                        <p:tgtEl>
                                          <p:spTgt spid="1843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437"/>
                                        </p:tgtEl>
                                        <p:attrNameLst>
                                          <p:attrName>style.visibility</p:attrName>
                                        </p:attrNameLst>
                                      </p:cBhvr>
                                      <p:to>
                                        <p:strVal val="visible"/>
                                      </p:to>
                                    </p:set>
                                    <p:anim calcmode="lin" valueType="num">
                                      <p:cBhvr additive="base">
                                        <p:cTn id="21" dur="500" fill="hold"/>
                                        <p:tgtEl>
                                          <p:spTgt spid="18437"/>
                                        </p:tgtEl>
                                        <p:attrNameLst>
                                          <p:attrName>ppt_x</p:attrName>
                                        </p:attrNameLst>
                                      </p:cBhvr>
                                      <p:tavLst>
                                        <p:tav tm="0">
                                          <p:val>
                                            <p:strVal val="#ppt_x"/>
                                          </p:val>
                                        </p:tav>
                                        <p:tav tm="100000">
                                          <p:val>
                                            <p:strVal val="#ppt_x"/>
                                          </p:val>
                                        </p:tav>
                                      </p:tavLst>
                                    </p:anim>
                                    <p:anim calcmode="lin" valueType="num">
                                      <p:cBhvr additive="base">
                                        <p:cTn id="22" dur="500" fill="hold"/>
                                        <p:tgtEl>
                                          <p:spTgt spid="1843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P spid="18437"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11 Imagen" descr="(P08)JOSE MIGUEL DE VELASCO.JPG"/>
          <p:cNvPicPr>
            <a:picLocks noChangeAspect="1"/>
          </p:cNvPicPr>
          <p:nvPr/>
        </p:nvPicPr>
        <p:blipFill>
          <a:blip r:embed="rId2" cstate="print">
            <a:grayscl/>
          </a:blip>
          <a:srcRect l="19443" t="20833" r="8183" b="29604"/>
          <a:stretch>
            <a:fillRect/>
          </a:stretch>
        </p:blipFill>
        <p:spPr bwMode="auto">
          <a:xfrm>
            <a:off x="571500" y="785813"/>
            <a:ext cx="8001000" cy="6072187"/>
          </a:xfrm>
          <a:prstGeom prst="rect">
            <a:avLst/>
          </a:prstGeom>
          <a:noFill/>
          <a:ln w="9525">
            <a:noFill/>
            <a:miter lim="800000"/>
            <a:headEnd/>
            <a:tailEnd/>
          </a:ln>
        </p:spPr>
      </p:pic>
      <p:sp>
        <p:nvSpPr>
          <p:cNvPr id="11" name="10 CuadroTexto"/>
          <p:cNvSpPr txBox="1"/>
          <p:nvPr/>
        </p:nvSpPr>
        <p:spPr>
          <a:xfrm>
            <a:off x="0" y="3175"/>
            <a:ext cx="9144000" cy="430213"/>
          </a:xfrm>
          <a:prstGeom prst="rect">
            <a:avLst/>
          </a:prstGeom>
          <a:solidFill>
            <a:srgbClr val="003300"/>
          </a:solidFill>
          <a:ln w="38100">
            <a:solidFill>
              <a:schemeClr val="tx1"/>
            </a:solidFill>
          </a:ln>
        </p:spPr>
        <p:txBody>
          <a:bodyPr>
            <a:spAutoFit/>
          </a:bodyPr>
          <a:lstStyle/>
          <a:p>
            <a:pPr algn="ctr" fontAlgn="auto">
              <a:spcBef>
                <a:spcPts val="0"/>
              </a:spcBef>
              <a:spcAft>
                <a:spcPts val="0"/>
              </a:spcAft>
              <a:defRPr/>
            </a:pPr>
            <a:r>
              <a:rPr lang="es-E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Provincia : José Miguel de Velasco</a:t>
            </a:r>
          </a:p>
        </p:txBody>
      </p:sp>
      <p:sp>
        <p:nvSpPr>
          <p:cNvPr id="19460" name="12 CuadroTexto"/>
          <p:cNvSpPr txBox="1">
            <a:spLocks noChangeArrowheads="1"/>
          </p:cNvSpPr>
          <p:nvPr/>
        </p:nvSpPr>
        <p:spPr bwMode="auto">
          <a:xfrm>
            <a:off x="0" y="431800"/>
            <a:ext cx="3571875" cy="354013"/>
          </a:xfrm>
          <a:prstGeom prst="rect">
            <a:avLst/>
          </a:prstGeom>
          <a:solidFill>
            <a:srgbClr val="FFFF00"/>
          </a:solidFill>
          <a:ln w="38100">
            <a:solidFill>
              <a:schemeClr val="tx1"/>
            </a:solidFill>
            <a:miter lim="800000"/>
            <a:headEnd/>
            <a:tailEnd/>
          </a:ln>
        </p:spPr>
        <p:txBody>
          <a:bodyPr>
            <a:spAutoFit/>
          </a:bodyPr>
          <a:lstStyle/>
          <a:p>
            <a:r>
              <a:rPr lang="es-ES" sz="1700" b="1">
                <a:latin typeface="Calibri" pitchFamily="34" charset="0"/>
              </a:rPr>
              <a:t>Longitud Atendida (2005) : 401.1 km </a:t>
            </a:r>
          </a:p>
        </p:txBody>
      </p:sp>
      <p:sp>
        <p:nvSpPr>
          <p:cNvPr id="19461" name="13 CuadroTexto"/>
          <p:cNvSpPr txBox="1">
            <a:spLocks noChangeArrowheads="1"/>
          </p:cNvSpPr>
          <p:nvPr/>
        </p:nvSpPr>
        <p:spPr bwMode="auto">
          <a:xfrm>
            <a:off x="3571875" y="431800"/>
            <a:ext cx="3643313" cy="354013"/>
          </a:xfrm>
          <a:prstGeom prst="rect">
            <a:avLst/>
          </a:prstGeom>
          <a:solidFill>
            <a:srgbClr val="92D050"/>
          </a:solidFill>
          <a:ln w="38100">
            <a:solidFill>
              <a:schemeClr val="tx1"/>
            </a:solidFill>
            <a:miter lim="800000"/>
            <a:headEnd/>
            <a:tailEnd/>
          </a:ln>
        </p:spPr>
        <p:txBody>
          <a:bodyPr>
            <a:spAutoFit/>
          </a:bodyPr>
          <a:lstStyle/>
          <a:p>
            <a:r>
              <a:rPr lang="es-ES" sz="1700" b="1" dirty="0">
                <a:latin typeface="Calibri" pitchFamily="34" charset="0"/>
              </a:rPr>
              <a:t>Longitud Atendida </a:t>
            </a:r>
            <a:r>
              <a:rPr lang="es-ES" sz="1700" b="1" dirty="0" smtClean="0">
                <a:latin typeface="Calibri" pitchFamily="34" charset="0"/>
              </a:rPr>
              <a:t>actual: </a:t>
            </a:r>
            <a:r>
              <a:rPr lang="es-ES" sz="1700" b="1" dirty="0">
                <a:latin typeface="Calibri" pitchFamily="34" charset="0"/>
              </a:rPr>
              <a:t>605.5 km </a:t>
            </a:r>
          </a:p>
        </p:txBody>
      </p:sp>
      <p:sp>
        <p:nvSpPr>
          <p:cNvPr id="15" name="14 CuadroTexto"/>
          <p:cNvSpPr txBox="1">
            <a:spLocks noChangeArrowheads="1"/>
          </p:cNvSpPr>
          <p:nvPr/>
        </p:nvSpPr>
        <p:spPr bwMode="auto">
          <a:xfrm>
            <a:off x="7215188" y="431800"/>
            <a:ext cx="1928812" cy="354013"/>
          </a:xfrm>
          <a:prstGeom prst="rect">
            <a:avLst/>
          </a:prstGeom>
          <a:solidFill>
            <a:schemeClr val="bg1"/>
          </a:solidFill>
          <a:ln w="38100">
            <a:solidFill>
              <a:schemeClr val="tx1"/>
            </a:solidFill>
            <a:miter lim="800000"/>
            <a:headEnd/>
            <a:tailEnd/>
          </a:ln>
        </p:spPr>
        <p:txBody>
          <a:bodyPr>
            <a:spAutoFit/>
          </a:bodyPr>
          <a:lstStyle/>
          <a:p>
            <a:r>
              <a:rPr lang="es-ES" sz="1700" b="1">
                <a:latin typeface="Calibri" pitchFamily="34" charset="0"/>
              </a:rPr>
              <a:t>Incremento : 51% </a:t>
            </a:r>
          </a:p>
        </p:txBody>
      </p:sp>
      <p:cxnSp>
        <p:nvCxnSpPr>
          <p:cNvPr id="18" name="17 Conector recto"/>
          <p:cNvCxnSpPr/>
          <p:nvPr/>
        </p:nvCxnSpPr>
        <p:spPr>
          <a:xfrm rot="5400000">
            <a:off x="-3429000" y="3429000"/>
            <a:ext cx="6858000" cy="31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5400000">
            <a:off x="5715001" y="3429000"/>
            <a:ext cx="6858000"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10800000" flipH="1">
            <a:off x="0" y="3175"/>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26 Grupo"/>
          <p:cNvGrpSpPr>
            <a:grpSpLocks/>
          </p:cNvGrpSpPr>
          <p:nvPr/>
        </p:nvGrpSpPr>
        <p:grpSpPr bwMode="auto">
          <a:xfrm>
            <a:off x="0" y="1489075"/>
            <a:ext cx="9144000" cy="5370513"/>
            <a:chOff x="0" y="1489710"/>
            <a:chExt cx="9144000" cy="5369878"/>
          </a:xfrm>
        </p:grpSpPr>
        <p:cxnSp>
          <p:nvCxnSpPr>
            <p:cNvPr id="24" name="23 Conector recto"/>
            <p:cNvCxnSpPr/>
            <p:nvPr/>
          </p:nvCxnSpPr>
          <p:spPr>
            <a:xfrm rot="10800000" flipH="1">
              <a:off x="0" y="6858000"/>
              <a:ext cx="9144000" cy="15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11 Forma libre"/>
            <p:cNvSpPr/>
            <p:nvPr/>
          </p:nvSpPr>
          <p:spPr>
            <a:xfrm>
              <a:off x="3028950" y="5032591"/>
              <a:ext cx="990600" cy="598417"/>
            </a:xfrm>
            <a:custGeom>
              <a:avLst/>
              <a:gdLst>
                <a:gd name="connsiteX0" fmla="*/ 990600 w 990600"/>
                <a:gd name="connsiteY0" fmla="*/ 567690 h 598170"/>
                <a:gd name="connsiteX1" fmla="*/ 937260 w 990600"/>
                <a:gd name="connsiteY1" fmla="*/ 563880 h 598170"/>
                <a:gd name="connsiteX2" fmla="*/ 925830 w 990600"/>
                <a:gd name="connsiteY2" fmla="*/ 560070 h 598170"/>
                <a:gd name="connsiteX3" fmla="*/ 861060 w 990600"/>
                <a:gd name="connsiteY3" fmla="*/ 563880 h 598170"/>
                <a:gd name="connsiteX4" fmla="*/ 842010 w 990600"/>
                <a:gd name="connsiteY4" fmla="*/ 567690 h 598170"/>
                <a:gd name="connsiteX5" fmla="*/ 830580 w 990600"/>
                <a:gd name="connsiteY5" fmla="*/ 571500 h 598170"/>
                <a:gd name="connsiteX6" fmla="*/ 815340 w 990600"/>
                <a:gd name="connsiteY6" fmla="*/ 575310 h 598170"/>
                <a:gd name="connsiteX7" fmla="*/ 803910 w 990600"/>
                <a:gd name="connsiteY7" fmla="*/ 582930 h 598170"/>
                <a:gd name="connsiteX8" fmla="*/ 781050 w 990600"/>
                <a:gd name="connsiteY8" fmla="*/ 590550 h 598170"/>
                <a:gd name="connsiteX9" fmla="*/ 769620 w 990600"/>
                <a:gd name="connsiteY9" fmla="*/ 594360 h 598170"/>
                <a:gd name="connsiteX10" fmla="*/ 739140 w 990600"/>
                <a:gd name="connsiteY10" fmla="*/ 598170 h 598170"/>
                <a:gd name="connsiteX11" fmla="*/ 678180 w 990600"/>
                <a:gd name="connsiteY11" fmla="*/ 594360 h 598170"/>
                <a:gd name="connsiteX12" fmla="*/ 659130 w 990600"/>
                <a:gd name="connsiteY12" fmla="*/ 590550 h 598170"/>
                <a:gd name="connsiteX13" fmla="*/ 647700 w 990600"/>
                <a:gd name="connsiteY13" fmla="*/ 586740 h 598170"/>
                <a:gd name="connsiteX14" fmla="*/ 563880 w 990600"/>
                <a:gd name="connsiteY14" fmla="*/ 582930 h 598170"/>
                <a:gd name="connsiteX15" fmla="*/ 541020 w 990600"/>
                <a:gd name="connsiteY15" fmla="*/ 571500 h 598170"/>
                <a:gd name="connsiteX16" fmla="*/ 533400 w 990600"/>
                <a:gd name="connsiteY16" fmla="*/ 560070 h 598170"/>
                <a:gd name="connsiteX17" fmla="*/ 510540 w 990600"/>
                <a:gd name="connsiteY17" fmla="*/ 548640 h 598170"/>
                <a:gd name="connsiteX18" fmla="*/ 495300 w 990600"/>
                <a:gd name="connsiteY18" fmla="*/ 533400 h 598170"/>
                <a:gd name="connsiteX19" fmla="*/ 487680 w 990600"/>
                <a:gd name="connsiteY19" fmla="*/ 521970 h 598170"/>
                <a:gd name="connsiteX20" fmla="*/ 464820 w 990600"/>
                <a:gd name="connsiteY20" fmla="*/ 514350 h 598170"/>
                <a:gd name="connsiteX21" fmla="*/ 453390 w 990600"/>
                <a:gd name="connsiteY21" fmla="*/ 510540 h 598170"/>
                <a:gd name="connsiteX22" fmla="*/ 438150 w 990600"/>
                <a:gd name="connsiteY22" fmla="*/ 487680 h 598170"/>
                <a:gd name="connsiteX23" fmla="*/ 422910 w 990600"/>
                <a:gd name="connsiteY23" fmla="*/ 472440 h 598170"/>
                <a:gd name="connsiteX24" fmla="*/ 411480 w 990600"/>
                <a:gd name="connsiteY24" fmla="*/ 449580 h 598170"/>
                <a:gd name="connsiteX25" fmla="*/ 388620 w 990600"/>
                <a:gd name="connsiteY25" fmla="*/ 438150 h 598170"/>
                <a:gd name="connsiteX26" fmla="*/ 377190 w 990600"/>
                <a:gd name="connsiteY26" fmla="*/ 430530 h 598170"/>
                <a:gd name="connsiteX27" fmla="*/ 354330 w 990600"/>
                <a:gd name="connsiteY27" fmla="*/ 419100 h 598170"/>
                <a:gd name="connsiteX28" fmla="*/ 342900 w 990600"/>
                <a:gd name="connsiteY28" fmla="*/ 407670 h 598170"/>
                <a:gd name="connsiteX29" fmla="*/ 327660 w 990600"/>
                <a:gd name="connsiteY29" fmla="*/ 384810 h 598170"/>
                <a:gd name="connsiteX30" fmla="*/ 316230 w 990600"/>
                <a:gd name="connsiteY30" fmla="*/ 381000 h 598170"/>
                <a:gd name="connsiteX31" fmla="*/ 281940 w 990600"/>
                <a:gd name="connsiteY31" fmla="*/ 369570 h 598170"/>
                <a:gd name="connsiteX32" fmla="*/ 259080 w 990600"/>
                <a:gd name="connsiteY32" fmla="*/ 361950 h 598170"/>
                <a:gd name="connsiteX33" fmla="*/ 228600 w 990600"/>
                <a:gd name="connsiteY33" fmla="*/ 316230 h 598170"/>
                <a:gd name="connsiteX34" fmla="*/ 220980 w 990600"/>
                <a:gd name="connsiteY34" fmla="*/ 304800 h 598170"/>
                <a:gd name="connsiteX35" fmla="*/ 198120 w 990600"/>
                <a:gd name="connsiteY35" fmla="*/ 289560 h 598170"/>
                <a:gd name="connsiteX36" fmla="*/ 163830 w 990600"/>
                <a:gd name="connsiteY36" fmla="*/ 274320 h 598170"/>
                <a:gd name="connsiteX37" fmla="*/ 152400 w 990600"/>
                <a:gd name="connsiteY37" fmla="*/ 251460 h 598170"/>
                <a:gd name="connsiteX38" fmla="*/ 140970 w 990600"/>
                <a:gd name="connsiteY38" fmla="*/ 247650 h 598170"/>
                <a:gd name="connsiteX39" fmla="*/ 129540 w 990600"/>
                <a:gd name="connsiteY39" fmla="*/ 240030 h 598170"/>
                <a:gd name="connsiteX40" fmla="*/ 106680 w 990600"/>
                <a:gd name="connsiteY40" fmla="*/ 194310 h 598170"/>
                <a:gd name="connsiteX41" fmla="*/ 102870 w 990600"/>
                <a:gd name="connsiteY41" fmla="*/ 182880 h 598170"/>
                <a:gd name="connsiteX42" fmla="*/ 99060 w 990600"/>
                <a:gd name="connsiteY42" fmla="*/ 171450 h 598170"/>
                <a:gd name="connsiteX43" fmla="*/ 102870 w 990600"/>
                <a:gd name="connsiteY43" fmla="*/ 156210 h 598170"/>
                <a:gd name="connsiteX44" fmla="*/ 106680 w 990600"/>
                <a:gd name="connsiteY44" fmla="*/ 144780 h 598170"/>
                <a:gd name="connsiteX45" fmla="*/ 95250 w 990600"/>
                <a:gd name="connsiteY45" fmla="*/ 118110 h 598170"/>
                <a:gd name="connsiteX46" fmla="*/ 83820 w 990600"/>
                <a:gd name="connsiteY46" fmla="*/ 91440 h 598170"/>
                <a:gd name="connsiteX47" fmla="*/ 64770 w 990600"/>
                <a:gd name="connsiteY47" fmla="*/ 64770 h 598170"/>
                <a:gd name="connsiteX48" fmla="*/ 53340 w 990600"/>
                <a:gd name="connsiteY48" fmla="*/ 41910 h 598170"/>
                <a:gd name="connsiteX49" fmla="*/ 41910 w 990600"/>
                <a:gd name="connsiteY49" fmla="*/ 34290 h 598170"/>
                <a:gd name="connsiteX50" fmla="*/ 19050 w 990600"/>
                <a:gd name="connsiteY50" fmla="*/ 19050 h 598170"/>
                <a:gd name="connsiteX51" fmla="*/ 11430 w 990600"/>
                <a:gd name="connsiteY51" fmla="*/ 7620 h 598170"/>
                <a:gd name="connsiteX52" fmla="*/ 0 w 990600"/>
                <a:gd name="connsiteY52" fmla="*/ 0 h 59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90600" h="598170">
                  <a:moveTo>
                    <a:pt x="990600" y="567690"/>
                  </a:moveTo>
                  <a:cubicBezTo>
                    <a:pt x="972820" y="566420"/>
                    <a:pt x="954963" y="565963"/>
                    <a:pt x="937260" y="563880"/>
                  </a:cubicBezTo>
                  <a:cubicBezTo>
                    <a:pt x="933271" y="563411"/>
                    <a:pt x="929846" y="560070"/>
                    <a:pt x="925830" y="560070"/>
                  </a:cubicBezTo>
                  <a:cubicBezTo>
                    <a:pt x="904203" y="560070"/>
                    <a:pt x="882650" y="562610"/>
                    <a:pt x="861060" y="563880"/>
                  </a:cubicBezTo>
                  <a:cubicBezTo>
                    <a:pt x="854710" y="565150"/>
                    <a:pt x="848292" y="566119"/>
                    <a:pt x="842010" y="567690"/>
                  </a:cubicBezTo>
                  <a:cubicBezTo>
                    <a:pt x="838114" y="568664"/>
                    <a:pt x="834442" y="570397"/>
                    <a:pt x="830580" y="571500"/>
                  </a:cubicBezTo>
                  <a:cubicBezTo>
                    <a:pt x="825545" y="572939"/>
                    <a:pt x="820420" y="574040"/>
                    <a:pt x="815340" y="575310"/>
                  </a:cubicBezTo>
                  <a:cubicBezTo>
                    <a:pt x="811530" y="577850"/>
                    <a:pt x="808094" y="581070"/>
                    <a:pt x="803910" y="582930"/>
                  </a:cubicBezTo>
                  <a:cubicBezTo>
                    <a:pt x="796570" y="586192"/>
                    <a:pt x="788670" y="588010"/>
                    <a:pt x="781050" y="590550"/>
                  </a:cubicBezTo>
                  <a:cubicBezTo>
                    <a:pt x="777240" y="591820"/>
                    <a:pt x="773605" y="593862"/>
                    <a:pt x="769620" y="594360"/>
                  </a:cubicBezTo>
                  <a:lnTo>
                    <a:pt x="739140" y="598170"/>
                  </a:lnTo>
                  <a:cubicBezTo>
                    <a:pt x="718820" y="596900"/>
                    <a:pt x="698448" y="596290"/>
                    <a:pt x="678180" y="594360"/>
                  </a:cubicBezTo>
                  <a:cubicBezTo>
                    <a:pt x="671733" y="593746"/>
                    <a:pt x="665412" y="592121"/>
                    <a:pt x="659130" y="590550"/>
                  </a:cubicBezTo>
                  <a:cubicBezTo>
                    <a:pt x="655234" y="589576"/>
                    <a:pt x="651703" y="587060"/>
                    <a:pt x="647700" y="586740"/>
                  </a:cubicBezTo>
                  <a:cubicBezTo>
                    <a:pt x="619820" y="584510"/>
                    <a:pt x="591820" y="584200"/>
                    <a:pt x="563880" y="582930"/>
                  </a:cubicBezTo>
                  <a:cubicBezTo>
                    <a:pt x="554584" y="579831"/>
                    <a:pt x="548406" y="578886"/>
                    <a:pt x="541020" y="571500"/>
                  </a:cubicBezTo>
                  <a:cubicBezTo>
                    <a:pt x="537782" y="568262"/>
                    <a:pt x="536638" y="563308"/>
                    <a:pt x="533400" y="560070"/>
                  </a:cubicBezTo>
                  <a:cubicBezTo>
                    <a:pt x="526014" y="552684"/>
                    <a:pt x="519836" y="551739"/>
                    <a:pt x="510540" y="548640"/>
                  </a:cubicBezTo>
                  <a:cubicBezTo>
                    <a:pt x="502227" y="523702"/>
                    <a:pt x="513773" y="548178"/>
                    <a:pt x="495300" y="533400"/>
                  </a:cubicBezTo>
                  <a:cubicBezTo>
                    <a:pt x="491724" y="530539"/>
                    <a:pt x="491563" y="524397"/>
                    <a:pt x="487680" y="521970"/>
                  </a:cubicBezTo>
                  <a:cubicBezTo>
                    <a:pt x="480869" y="517713"/>
                    <a:pt x="472440" y="516890"/>
                    <a:pt x="464820" y="514350"/>
                  </a:cubicBezTo>
                  <a:lnTo>
                    <a:pt x="453390" y="510540"/>
                  </a:lnTo>
                  <a:cubicBezTo>
                    <a:pt x="444331" y="483362"/>
                    <a:pt x="457176" y="516220"/>
                    <a:pt x="438150" y="487680"/>
                  </a:cubicBezTo>
                  <a:cubicBezTo>
                    <a:pt x="426539" y="470263"/>
                    <a:pt x="444681" y="479697"/>
                    <a:pt x="422910" y="472440"/>
                  </a:cubicBezTo>
                  <a:cubicBezTo>
                    <a:pt x="419811" y="463144"/>
                    <a:pt x="418866" y="456966"/>
                    <a:pt x="411480" y="449580"/>
                  </a:cubicBezTo>
                  <a:cubicBezTo>
                    <a:pt x="400561" y="438661"/>
                    <a:pt x="401015" y="444348"/>
                    <a:pt x="388620" y="438150"/>
                  </a:cubicBezTo>
                  <a:cubicBezTo>
                    <a:pt x="384524" y="436102"/>
                    <a:pt x="381286" y="432578"/>
                    <a:pt x="377190" y="430530"/>
                  </a:cubicBezTo>
                  <a:cubicBezTo>
                    <a:pt x="360007" y="421938"/>
                    <a:pt x="370708" y="432749"/>
                    <a:pt x="354330" y="419100"/>
                  </a:cubicBezTo>
                  <a:cubicBezTo>
                    <a:pt x="350191" y="415651"/>
                    <a:pt x="346208" y="411923"/>
                    <a:pt x="342900" y="407670"/>
                  </a:cubicBezTo>
                  <a:cubicBezTo>
                    <a:pt x="337277" y="400441"/>
                    <a:pt x="336348" y="387706"/>
                    <a:pt x="327660" y="384810"/>
                  </a:cubicBezTo>
                  <a:cubicBezTo>
                    <a:pt x="323850" y="383540"/>
                    <a:pt x="319822" y="382796"/>
                    <a:pt x="316230" y="381000"/>
                  </a:cubicBezTo>
                  <a:cubicBezTo>
                    <a:pt x="281058" y="363414"/>
                    <a:pt x="338527" y="383717"/>
                    <a:pt x="281940" y="369570"/>
                  </a:cubicBezTo>
                  <a:cubicBezTo>
                    <a:pt x="274148" y="367622"/>
                    <a:pt x="259080" y="361950"/>
                    <a:pt x="259080" y="361950"/>
                  </a:cubicBezTo>
                  <a:lnTo>
                    <a:pt x="228600" y="316230"/>
                  </a:lnTo>
                  <a:cubicBezTo>
                    <a:pt x="226060" y="312420"/>
                    <a:pt x="224790" y="307340"/>
                    <a:pt x="220980" y="304800"/>
                  </a:cubicBezTo>
                  <a:cubicBezTo>
                    <a:pt x="213360" y="299720"/>
                    <a:pt x="206808" y="292456"/>
                    <a:pt x="198120" y="289560"/>
                  </a:cubicBezTo>
                  <a:cubicBezTo>
                    <a:pt x="170916" y="280492"/>
                    <a:pt x="181943" y="286395"/>
                    <a:pt x="163830" y="274320"/>
                  </a:cubicBezTo>
                  <a:cubicBezTo>
                    <a:pt x="161320" y="266790"/>
                    <a:pt x="159114" y="256831"/>
                    <a:pt x="152400" y="251460"/>
                  </a:cubicBezTo>
                  <a:cubicBezTo>
                    <a:pt x="149264" y="248951"/>
                    <a:pt x="144562" y="249446"/>
                    <a:pt x="140970" y="247650"/>
                  </a:cubicBezTo>
                  <a:cubicBezTo>
                    <a:pt x="136874" y="245602"/>
                    <a:pt x="133350" y="242570"/>
                    <a:pt x="129540" y="240030"/>
                  </a:cubicBezTo>
                  <a:cubicBezTo>
                    <a:pt x="109845" y="210487"/>
                    <a:pt x="117196" y="225858"/>
                    <a:pt x="106680" y="194310"/>
                  </a:cubicBezTo>
                  <a:lnTo>
                    <a:pt x="102870" y="182880"/>
                  </a:lnTo>
                  <a:lnTo>
                    <a:pt x="99060" y="171450"/>
                  </a:lnTo>
                  <a:cubicBezTo>
                    <a:pt x="100330" y="166370"/>
                    <a:pt x="101431" y="161245"/>
                    <a:pt x="102870" y="156210"/>
                  </a:cubicBezTo>
                  <a:cubicBezTo>
                    <a:pt x="103973" y="152348"/>
                    <a:pt x="106680" y="148796"/>
                    <a:pt x="106680" y="144780"/>
                  </a:cubicBezTo>
                  <a:cubicBezTo>
                    <a:pt x="106680" y="132479"/>
                    <a:pt x="101472" y="127443"/>
                    <a:pt x="95250" y="118110"/>
                  </a:cubicBezTo>
                  <a:cubicBezTo>
                    <a:pt x="85171" y="77796"/>
                    <a:pt x="98855" y="125269"/>
                    <a:pt x="83820" y="91440"/>
                  </a:cubicBezTo>
                  <a:cubicBezTo>
                    <a:pt x="71451" y="63610"/>
                    <a:pt x="85559" y="71700"/>
                    <a:pt x="64770" y="64770"/>
                  </a:cubicBezTo>
                  <a:cubicBezTo>
                    <a:pt x="61671" y="55474"/>
                    <a:pt x="60726" y="49296"/>
                    <a:pt x="53340" y="41910"/>
                  </a:cubicBezTo>
                  <a:cubicBezTo>
                    <a:pt x="50102" y="38672"/>
                    <a:pt x="45428" y="37221"/>
                    <a:pt x="41910" y="34290"/>
                  </a:cubicBezTo>
                  <a:cubicBezTo>
                    <a:pt x="22884" y="18435"/>
                    <a:pt x="39137" y="25746"/>
                    <a:pt x="19050" y="19050"/>
                  </a:cubicBezTo>
                  <a:cubicBezTo>
                    <a:pt x="16510" y="15240"/>
                    <a:pt x="14668" y="10858"/>
                    <a:pt x="11430" y="7620"/>
                  </a:cubicBezTo>
                  <a:cubicBezTo>
                    <a:pt x="8192" y="4382"/>
                    <a:pt x="0" y="0"/>
                    <a:pt x="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3" name="12 Forma libre"/>
            <p:cNvSpPr/>
            <p:nvPr/>
          </p:nvSpPr>
          <p:spPr>
            <a:xfrm>
              <a:off x="4016375" y="5604023"/>
              <a:ext cx="44450" cy="590480"/>
            </a:xfrm>
            <a:custGeom>
              <a:avLst/>
              <a:gdLst>
                <a:gd name="connsiteX0" fmla="*/ 0 w 45720"/>
                <a:gd name="connsiteY0" fmla="*/ 0 h 590550"/>
                <a:gd name="connsiteX1" fmla="*/ 7620 w 45720"/>
                <a:gd name="connsiteY1" fmla="*/ 11430 h 590550"/>
                <a:gd name="connsiteX2" fmla="*/ 15240 w 45720"/>
                <a:gd name="connsiteY2" fmla="*/ 38100 h 590550"/>
                <a:gd name="connsiteX3" fmla="*/ 15240 w 45720"/>
                <a:gd name="connsiteY3" fmla="*/ 95250 h 590550"/>
                <a:gd name="connsiteX4" fmla="*/ 22860 w 45720"/>
                <a:gd name="connsiteY4" fmla="*/ 140970 h 590550"/>
                <a:gd name="connsiteX5" fmla="*/ 19050 w 45720"/>
                <a:gd name="connsiteY5" fmla="*/ 179070 h 590550"/>
                <a:gd name="connsiteX6" fmla="*/ 15240 w 45720"/>
                <a:gd name="connsiteY6" fmla="*/ 190500 h 590550"/>
                <a:gd name="connsiteX7" fmla="*/ 11430 w 45720"/>
                <a:gd name="connsiteY7" fmla="*/ 209550 h 590550"/>
                <a:gd name="connsiteX8" fmla="*/ 3810 w 45720"/>
                <a:gd name="connsiteY8" fmla="*/ 232410 h 590550"/>
                <a:gd name="connsiteX9" fmla="*/ 7620 w 45720"/>
                <a:gd name="connsiteY9" fmla="*/ 270510 h 590550"/>
                <a:gd name="connsiteX10" fmla="*/ 11430 w 45720"/>
                <a:gd name="connsiteY10" fmla="*/ 293370 h 590550"/>
                <a:gd name="connsiteX11" fmla="*/ 15240 w 45720"/>
                <a:gd name="connsiteY11" fmla="*/ 342900 h 590550"/>
                <a:gd name="connsiteX12" fmla="*/ 19050 w 45720"/>
                <a:gd name="connsiteY12" fmla="*/ 354330 h 590550"/>
                <a:gd name="connsiteX13" fmla="*/ 22860 w 45720"/>
                <a:gd name="connsiteY13" fmla="*/ 377190 h 590550"/>
                <a:gd name="connsiteX14" fmla="*/ 30480 w 45720"/>
                <a:gd name="connsiteY14" fmla="*/ 400050 h 590550"/>
                <a:gd name="connsiteX15" fmla="*/ 38100 w 45720"/>
                <a:gd name="connsiteY15" fmla="*/ 445770 h 590550"/>
                <a:gd name="connsiteX16" fmla="*/ 41910 w 45720"/>
                <a:gd name="connsiteY16" fmla="*/ 457200 h 590550"/>
                <a:gd name="connsiteX17" fmla="*/ 45720 w 45720"/>
                <a:gd name="connsiteY17" fmla="*/ 5905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720" h="590550">
                  <a:moveTo>
                    <a:pt x="0" y="0"/>
                  </a:moveTo>
                  <a:cubicBezTo>
                    <a:pt x="2540" y="3810"/>
                    <a:pt x="5572" y="7334"/>
                    <a:pt x="7620" y="11430"/>
                  </a:cubicBezTo>
                  <a:cubicBezTo>
                    <a:pt x="10353" y="16896"/>
                    <a:pt x="14019" y="33217"/>
                    <a:pt x="15240" y="38100"/>
                  </a:cubicBezTo>
                  <a:cubicBezTo>
                    <a:pt x="6812" y="63385"/>
                    <a:pt x="10268" y="48014"/>
                    <a:pt x="15240" y="95250"/>
                  </a:cubicBezTo>
                  <a:cubicBezTo>
                    <a:pt x="17340" y="115203"/>
                    <a:pt x="19182" y="122580"/>
                    <a:pt x="22860" y="140970"/>
                  </a:cubicBezTo>
                  <a:cubicBezTo>
                    <a:pt x="21590" y="153670"/>
                    <a:pt x="20991" y="166455"/>
                    <a:pt x="19050" y="179070"/>
                  </a:cubicBezTo>
                  <a:cubicBezTo>
                    <a:pt x="18439" y="183039"/>
                    <a:pt x="16214" y="186604"/>
                    <a:pt x="15240" y="190500"/>
                  </a:cubicBezTo>
                  <a:cubicBezTo>
                    <a:pt x="13669" y="196782"/>
                    <a:pt x="13134" y="203302"/>
                    <a:pt x="11430" y="209550"/>
                  </a:cubicBezTo>
                  <a:cubicBezTo>
                    <a:pt x="9317" y="217299"/>
                    <a:pt x="3810" y="232410"/>
                    <a:pt x="3810" y="232410"/>
                  </a:cubicBezTo>
                  <a:cubicBezTo>
                    <a:pt x="5080" y="245110"/>
                    <a:pt x="6037" y="257845"/>
                    <a:pt x="7620" y="270510"/>
                  </a:cubicBezTo>
                  <a:cubicBezTo>
                    <a:pt x="8578" y="278175"/>
                    <a:pt x="10621" y="285687"/>
                    <a:pt x="11430" y="293370"/>
                  </a:cubicBezTo>
                  <a:cubicBezTo>
                    <a:pt x="13163" y="309838"/>
                    <a:pt x="13186" y="326469"/>
                    <a:pt x="15240" y="342900"/>
                  </a:cubicBezTo>
                  <a:cubicBezTo>
                    <a:pt x="15738" y="346885"/>
                    <a:pt x="18179" y="350410"/>
                    <a:pt x="19050" y="354330"/>
                  </a:cubicBezTo>
                  <a:cubicBezTo>
                    <a:pt x="20726" y="361871"/>
                    <a:pt x="20986" y="369696"/>
                    <a:pt x="22860" y="377190"/>
                  </a:cubicBezTo>
                  <a:cubicBezTo>
                    <a:pt x="24808" y="384982"/>
                    <a:pt x="28367" y="392301"/>
                    <a:pt x="30480" y="400050"/>
                  </a:cubicBezTo>
                  <a:cubicBezTo>
                    <a:pt x="35592" y="418793"/>
                    <a:pt x="34011" y="425327"/>
                    <a:pt x="38100" y="445770"/>
                  </a:cubicBezTo>
                  <a:cubicBezTo>
                    <a:pt x="38888" y="449708"/>
                    <a:pt x="40640" y="453390"/>
                    <a:pt x="41910" y="457200"/>
                  </a:cubicBezTo>
                  <a:lnTo>
                    <a:pt x="45720" y="590550"/>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4" name="13 Forma libre"/>
            <p:cNvSpPr/>
            <p:nvPr/>
          </p:nvSpPr>
          <p:spPr>
            <a:xfrm>
              <a:off x="1951038" y="5905613"/>
              <a:ext cx="1004887" cy="320637"/>
            </a:xfrm>
            <a:custGeom>
              <a:avLst/>
              <a:gdLst>
                <a:gd name="connsiteX0" fmla="*/ 1005840 w 1005840"/>
                <a:gd name="connsiteY0" fmla="*/ 0 h 320040"/>
                <a:gd name="connsiteX1" fmla="*/ 914400 w 1005840"/>
                <a:gd name="connsiteY1" fmla="*/ 3810 h 320040"/>
                <a:gd name="connsiteX2" fmla="*/ 880110 w 1005840"/>
                <a:gd name="connsiteY2" fmla="*/ 11430 h 320040"/>
                <a:gd name="connsiteX3" fmla="*/ 838200 w 1005840"/>
                <a:gd name="connsiteY3" fmla="*/ 22860 h 320040"/>
                <a:gd name="connsiteX4" fmla="*/ 739140 w 1005840"/>
                <a:gd name="connsiteY4" fmla="*/ 26670 h 320040"/>
                <a:gd name="connsiteX5" fmla="*/ 704850 w 1005840"/>
                <a:gd name="connsiteY5" fmla="*/ 34290 h 320040"/>
                <a:gd name="connsiteX6" fmla="*/ 678180 w 1005840"/>
                <a:gd name="connsiteY6" fmla="*/ 45720 h 320040"/>
                <a:gd name="connsiteX7" fmla="*/ 552450 w 1005840"/>
                <a:gd name="connsiteY7" fmla="*/ 49530 h 320040"/>
                <a:gd name="connsiteX8" fmla="*/ 518160 w 1005840"/>
                <a:gd name="connsiteY8" fmla="*/ 60960 h 320040"/>
                <a:gd name="connsiteX9" fmla="*/ 506730 w 1005840"/>
                <a:gd name="connsiteY9" fmla="*/ 64770 h 320040"/>
                <a:gd name="connsiteX10" fmla="*/ 495300 w 1005840"/>
                <a:gd name="connsiteY10" fmla="*/ 72390 h 320040"/>
                <a:gd name="connsiteX11" fmla="*/ 384810 w 1005840"/>
                <a:gd name="connsiteY11" fmla="*/ 72390 h 320040"/>
                <a:gd name="connsiteX12" fmla="*/ 377190 w 1005840"/>
                <a:gd name="connsiteY12" fmla="*/ 83820 h 320040"/>
                <a:gd name="connsiteX13" fmla="*/ 365760 w 1005840"/>
                <a:gd name="connsiteY13" fmla="*/ 121920 h 320040"/>
                <a:gd name="connsiteX14" fmla="*/ 354330 w 1005840"/>
                <a:gd name="connsiteY14" fmla="*/ 125730 h 320040"/>
                <a:gd name="connsiteX15" fmla="*/ 342900 w 1005840"/>
                <a:gd name="connsiteY15" fmla="*/ 133350 h 320040"/>
                <a:gd name="connsiteX16" fmla="*/ 331470 w 1005840"/>
                <a:gd name="connsiteY16" fmla="*/ 137160 h 320040"/>
                <a:gd name="connsiteX17" fmla="*/ 320040 w 1005840"/>
                <a:gd name="connsiteY17" fmla="*/ 144780 h 320040"/>
                <a:gd name="connsiteX18" fmla="*/ 297180 w 1005840"/>
                <a:gd name="connsiteY18" fmla="*/ 152400 h 320040"/>
                <a:gd name="connsiteX19" fmla="*/ 285750 w 1005840"/>
                <a:gd name="connsiteY19" fmla="*/ 156210 h 320040"/>
                <a:gd name="connsiteX20" fmla="*/ 274320 w 1005840"/>
                <a:gd name="connsiteY20" fmla="*/ 160020 h 320040"/>
                <a:gd name="connsiteX21" fmla="*/ 259080 w 1005840"/>
                <a:gd name="connsiteY21" fmla="*/ 163830 h 320040"/>
                <a:gd name="connsiteX22" fmla="*/ 247650 w 1005840"/>
                <a:gd name="connsiteY22" fmla="*/ 167640 h 320040"/>
                <a:gd name="connsiteX23" fmla="*/ 209550 w 1005840"/>
                <a:gd name="connsiteY23" fmla="*/ 179070 h 320040"/>
                <a:gd name="connsiteX24" fmla="*/ 198120 w 1005840"/>
                <a:gd name="connsiteY24" fmla="*/ 182880 h 320040"/>
                <a:gd name="connsiteX25" fmla="*/ 179070 w 1005840"/>
                <a:gd name="connsiteY25" fmla="*/ 201930 h 320040"/>
                <a:gd name="connsiteX26" fmla="*/ 171450 w 1005840"/>
                <a:gd name="connsiteY26" fmla="*/ 213360 h 320040"/>
                <a:gd name="connsiteX27" fmla="*/ 160020 w 1005840"/>
                <a:gd name="connsiteY27" fmla="*/ 217170 h 320040"/>
                <a:gd name="connsiteX28" fmla="*/ 125730 w 1005840"/>
                <a:gd name="connsiteY28" fmla="*/ 240030 h 320040"/>
                <a:gd name="connsiteX29" fmla="*/ 102870 w 1005840"/>
                <a:gd name="connsiteY29" fmla="*/ 255270 h 320040"/>
                <a:gd name="connsiteX30" fmla="*/ 91440 w 1005840"/>
                <a:gd name="connsiteY30" fmla="*/ 262890 h 320040"/>
                <a:gd name="connsiteX31" fmla="*/ 87630 w 1005840"/>
                <a:gd name="connsiteY31" fmla="*/ 274320 h 320040"/>
                <a:gd name="connsiteX32" fmla="*/ 60960 w 1005840"/>
                <a:gd name="connsiteY32" fmla="*/ 304800 h 320040"/>
                <a:gd name="connsiteX33" fmla="*/ 38100 w 1005840"/>
                <a:gd name="connsiteY33" fmla="*/ 312420 h 320040"/>
                <a:gd name="connsiteX34" fmla="*/ 0 w 1005840"/>
                <a:gd name="connsiteY34" fmla="*/ 320040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5840" h="320040">
                  <a:moveTo>
                    <a:pt x="1005840" y="0"/>
                  </a:moveTo>
                  <a:cubicBezTo>
                    <a:pt x="975360" y="1270"/>
                    <a:pt x="944834" y="1711"/>
                    <a:pt x="914400" y="3810"/>
                  </a:cubicBezTo>
                  <a:cubicBezTo>
                    <a:pt x="909692" y="4135"/>
                    <a:pt x="885883" y="9698"/>
                    <a:pt x="880110" y="11430"/>
                  </a:cubicBezTo>
                  <a:cubicBezTo>
                    <a:pt x="866216" y="15598"/>
                    <a:pt x="852944" y="21909"/>
                    <a:pt x="838200" y="22860"/>
                  </a:cubicBezTo>
                  <a:cubicBezTo>
                    <a:pt x="805224" y="24987"/>
                    <a:pt x="772160" y="25400"/>
                    <a:pt x="739140" y="26670"/>
                  </a:cubicBezTo>
                  <a:cubicBezTo>
                    <a:pt x="730360" y="28133"/>
                    <a:pt x="714229" y="29600"/>
                    <a:pt x="704850" y="34290"/>
                  </a:cubicBezTo>
                  <a:cubicBezTo>
                    <a:pt x="690726" y="41352"/>
                    <a:pt x="695961" y="44759"/>
                    <a:pt x="678180" y="45720"/>
                  </a:cubicBezTo>
                  <a:cubicBezTo>
                    <a:pt x="636312" y="47983"/>
                    <a:pt x="594360" y="48260"/>
                    <a:pt x="552450" y="49530"/>
                  </a:cubicBezTo>
                  <a:lnTo>
                    <a:pt x="518160" y="60960"/>
                  </a:lnTo>
                  <a:cubicBezTo>
                    <a:pt x="514350" y="62230"/>
                    <a:pt x="510072" y="62542"/>
                    <a:pt x="506730" y="64770"/>
                  </a:cubicBezTo>
                  <a:lnTo>
                    <a:pt x="495300" y="72390"/>
                  </a:lnTo>
                  <a:cubicBezTo>
                    <a:pt x="464083" y="70309"/>
                    <a:pt x="416376" y="64499"/>
                    <a:pt x="384810" y="72390"/>
                  </a:cubicBezTo>
                  <a:cubicBezTo>
                    <a:pt x="380368" y="73501"/>
                    <a:pt x="379730" y="80010"/>
                    <a:pt x="377190" y="83820"/>
                  </a:cubicBezTo>
                  <a:cubicBezTo>
                    <a:pt x="375523" y="95492"/>
                    <a:pt x="376939" y="112977"/>
                    <a:pt x="365760" y="121920"/>
                  </a:cubicBezTo>
                  <a:cubicBezTo>
                    <a:pt x="362624" y="124429"/>
                    <a:pt x="357922" y="123934"/>
                    <a:pt x="354330" y="125730"/>
                  </a:cubicBezTo>
                  <a:cubicBezTo>
                    <a:pt x="350234" y="127778"/>
                    <a:pt x="346996" y="131302"/>
                    <a:pt x="342900" y="133350"/>
                  </a:cubicBezTo>
                  <a:cubicBezTo>
                    <a:pt x="339308" y="135146"/>
                    <a:pt x="335062" y="135364"/>
                    <a:pt x="331470" y="137160"/>
                  </a:cubicBezTo>
                  <a:cubicBezTo>
                    <a:pt x="327374" y="139208"/>
                    <a:pt x="324224" y="142920"/>
                    <a:pt x="320040" y="144780"/>
                  </a:cubicBezTo>
                  <a:cubicBezTo>
                    <a:pt x="312700" y="148042"/>
                    <a:pt x="304800" y="149860"/>
                    <a:pt x="297180" y="152400"/>
                  </a:cubicBezTo>
                  <a:lnTo>
                    <a:pt x="285750" y="156210"/>
                  </a:lnTo>
                  <a:cubicBezTo>
                    <a:pt x="281940" y="157480"/>
                    <a:pt x="278216" y="159046"/>
                    <a:pt x="274320" y="160020"/>
                  </a:cubicBezTo>
                  <a:cubicBezTo>
                    <a:pt x="269240" y="161290"/>
                    <a:pt x="264115" y="162391"/>
                    <a:pt x="259080" y="163830"/>
                  </a:cubicBezTo>
                  <a:cubicBezTo>
                    <a:pt x="255218" y="164933"/>
                    <a:pt x="251512" y="166537"/>
                    <a:pt x="247650" y="167640"/>
                  </a:cubicBezTo>
                  <a:cubicBezTo>
                    <a:pt x="207343" y="179156"/>
                    <a:pt x="263875" y="160962"/>
                    <a:pt x="209550" y="179070"/>
                  </a:cubicBezTo>
                  <a:lnTo>
                    <a:pt x="198120" y="182880"/>
                  </a:lnTo>
                  <a:cubicBezTo>
                    <a:pt x="177800" y="213360"/>
                    <a:pt x="204470" y="176530"/>
                    <a:pt x="179070" y="201930"/>
                  </a:cubicBezTo>
                  <a:cubicBezTo>
                    <a:pt x="175832" y="205168"/>
                    <a:pt x="175026" y="210499"/>
                    <a:pt x="171450" y="213360"/>
                  </a:cubicBezTo>
                  <a:cubicBezTo>
                    <a:pt x="168314" y="215869"/>
                    <a:pt x="163531" y="215220"/>
                    <a:pt x="160020" y="217170"/>
                  </a:cubicBezTo>
                  <a:lnTo>
                    <a:pt x="125730" y="240030"/>
                  </a:lnTo>
                  <a:lnTo>
                    <a:pt x="102870" y="255270"/>
                  </a:lnTo>
                  <a:lnTo>
                    <a:pt x="91440" y="262890"/>
                  </a:lnTo>
                  <a:cubicBezTo>
                    <a:pt x="90170" y="266700"/>
                    <a:pt x="89580" y="270809"/>
                    <a:pt x="87630" y="274320"/>
                  </a:cubicBezTo>
                  <a:cubicBezTo>
                    <a:pt x="80031" y="287999"/>
                    <a:pt x="74920" y="298596"/>
                    <a:pt x="60960" y="304800"/>
                  </a:cubicBezTo>
                  <a:cubicBezTo>
                    <a:pt x="53620" y="308062"/>
                    <a:pt x="46070" y="311424"/>
                    <a:pt x="38100" y="312420"/>
                  </a:cubicBezTo>
                  <a:cubicBezTo>
                    <a:pt x="4802" y="316582"/>
                    <a:pt x="16778" y="311651"/>
                    <a:pt x="0" y="32004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6" name="15 Forma libre"/>
            <p:cNvSpPr/>
            <p:nvPr/>
          </p:nvSpPr>
          <p:spPr>
            <a:xfrm>
              <a:off x="1112838" y="6226250"/>
              <a:ext cx="841375" cy="617465"/>
            </a:xfrm>
            <a:custGeom>
              <a:avLst/>
              <a:gdLst>
                <a:gd name="connsiteX0" fmla="*/ 842010 w 842010"/>
                <a:gd name="connsiteY0" fmla="*/ 0 h 618452"/>
                <a:gd name="connsiteX1" fmla="*/ 830580 w 842010"/>
                <a:gd name="connsiteY1" fmla="*/ 7620 h 618452"/>
                <a:gd name="connsiteX2" fmla="*/ 822960 w 842010"/>
                <a:gd name="connsiteY2" fmla="*/ 19050 h 618452"/>
                <a:gd name="connsiteX3" fmla="*/ 819150 w 842010"/>
                <a:gd name="connsiteY3" fmla="*/ 30480 h 618452"/>
                <a:gd name="connsiteX4" fmla="*/ 796290 w 842010"/>
                <a:gd name="connsiteY4" fmla="*/ 45720 h 618452"/>
                <a:gd name="connsiteX5" fmla="*/ 720090 w 842010"/>
                <a:gd name="connsiteY5" fmla="*/ 60960 h 618452"/>
                <a:gd name="connsiteX6" fmla="*/ 678180 w 842010"/>
                <a:gd name="connsiteY6" fmla="*/ 68580 h 618452"/>
                <a:gd name="connsiteX7" fmla="*/ 643890 w 842010"/>
                <a:gd name="connsiteY7" fmla="*/ 72390 h 618452"/>
                <a:gd name="connsiteX8" fmla="*/ 621030 w 842010"/>
                <a:gd name="connsiteY8" fmla="*/ 80010 h 618452"/>
                <a:gd name="connsiteX9" fmla="*/ 601980 w 842010"/>
                <a:gd name="connsiteY9" fmla="*/ 95250 h 618452"/>
                <a:gd name="connsiteX10" fmla="*/ 582930 w 842010"/>
                <a:gd name="connsiteY10" fmla="*/ 110490 h 618452"/>
                <a:gd name="connsiteX11" fmla="*/ 567690 w 842010"/>
                <a:gd name="connsiteY11" fmla="*/ 121920 h 618452"/>
                <a:gd name="connsiteX12" fmla="*/ 544830 w 842010"/>
                <a:gd name="connsiteY12" fmla="*/ 129540 h 618452"/>
                <a:gd name="connsiteX13" fmla="*/ 533400 w 842010"/>
                <a:gd name="connsiteY13" fmla="*/ 137160 h 618452"/>
                <a:gd name="connsiteX14" fmla="*/ 521970 w 842010"/>
                <a:gd name="connsiteY14" fmla="*/ 140970 h 618452"/>
                <a:gd name="connsiteX15" fmla="*/ 499110 w 842010"/>
                <a:gd name="connsiteY15" fmla="*/ 156210 h 618452"/>
                <a:gd name="connsiteX16" fmla="*/ 476250 w 842010"/>
                <a:gd name="connsiteY16" fmla="*/ 167640 h 618452"/>
                <a:gd name="connsiteX17" fmla="*/ 464820 w 842010"/>
                <a:gd name="connsiteY17" fmla="*/ 171450 h 618452"/>
                <a:gd name="connsiteX18" fmla="*/ 426720 w 842010"/>
                <a:gd name="connsiteY18" fmla="*/ 198120 h 618452"/>
                <a:gd name="connsiteX19" fmla="*/ 415290 w 842010"/>
                <a:gd name="connsiteY19" fmla="*/ 205740 h 618452"/>
                <a:gd name="connsiteX20" fmla="*/ 388620 w 842010"/>
                <a:gd name="connsiteY20" fmla="*/ 236220 h 618452"/>
                <a:gd name="connsiteX21" fmla="*/ 384810 w 842010"/>
                <a:gd name="connsiteY21" fmla="*/ 247650 h 618452"/>
                <a:gd name="connsiteX22" fmla="*/ 373380 w 842010"/>
                <a:gd name="connsiteY22" fmla="*/ 255270 h 618452"/>
                <a:gd name="connsiteX23" fmla="*/ 361950 w 842010"/>
                <a:gd name="connsiteY23" fmla="*/ 266700 h 618452"/>
                <a:gd name="connsiteX24" fmla="*/ 358140 w 842010"/>
                <a:gd name="connsiteY24" fmla="*/ 278130 h 618452"/>
                <a:gd name="connsiteX25" fmla="*/ 346710 w 842010"/>
                <a:gd name="connsiteY25" fmla="*/ 285750 h 618452"/>
                <a:gd name="connsiteX26" fmla="*/ 335280 w 842010"/>
                <a:gd name="connsiteY26" fmla="*/ 297180 h 618452"/>
                <a:gd name="connsiteX27" fmla="*/ 323850 w 842010"/>
                <a:gd name="connsiteY27" fmla="*/ 300990 h 618452"/>
                <a:gd name="connsiteX28" fmla="*/ 312420 w 842010"/>
                <a:gd name="connsiteY28" fmla="*/ 308610 h 618452"/>
                <a:gd name="connsiteX29" fmla="*/ 304800 w 842010"/>
                <a:gd name="connsiteY29" fmla="*/ 320040 h 618452"/>
                <a:gd name="connsiteX30" fmla="*/ 285750 w 842010"/>
                <a:gd name="connsiteY30" fmla="*/ 354330 h 618452"/>
                <a:gd name="connsiteX31" fmla="*/ 262890 w 842010"/>
                <a:gd name="connsiteY31" fmla="*/ 369570 h 618452"/>
                <a:gd name="connsiteX32" fmla="*/ 217170 w 842010"/>
                <a:gd name="connsiteY32" fmla="*/ 384810 h 618452"/>
                <a:gd name="connsiteX33" fmla="*/ 194310 w 842010"/>
                <a:gd name="connsiteY33" fmla="*/ 392430 h 618452"/>
                <a:gd name="connsiteX34" fmla="*/ 182880 w 842010"/>
                <a:gd name="connsiteY34" fmla="*/ 396240 h 618452"/>
                <a:gd name="connsiteX35" fmla="*/ 171450 w 842010"/>
                <a:gd name="connsiteY35" fmla="*/ 403860 h 618452"/>
                <a:gd name="connsiteX36" fmla="*/ 163830 w 842010"/>
                <a:gd name="connsiteY36" fmla="*/ 415290 h 618452"/>
                <a:gd name="connsiteX37" fmla="*/ 160020 w 842010"/>
                <a:gd name="connsiteY37" fmla="*/ 426720 h 618452"/>
                <a:gd name="connsiteX38" fmla="*/ 148590 w 842010"/>
                <a:gd name="connsiteY38" fmla="*/ 430530 h 618452"/>
                <a:gd name="connsiteX39" fmla="*/ 129540 w 842010"/>
                <a:gd name="connsiteY39" fmla="*/ 453390 h 618452"/>
                <a:gd name="connsiteX40" fmla="*/ 118110 w 842010"/>
                <a:gd name="connsiteY40" fmla="*/ 457200 h 618452"/>
                <a:gd name="connsiteX41" fmla="*/ 106680 w 842010"/>
                <a:gd name="connsiteY41" fmla="*/ 464820 h 618452"/>
                <a:gd name="connsiteX42" fmla="*/ 83820 w 842010"/>
                <a:gd name="connsiteY42" fmla="*/ 472440 h 618452"/>
                <a:gd name="connsiteX43" fmla="*/ 72390 w 842010"/>
                <a:gd name="connsiteY43" fmla="*/ 476250 h 618452"/>
                <a:gd name="connsiteX44" fmla="*/ 60960 w 842010"/>
                <a:gd name="connsiteY44" fmla="*/ 480060 h 618452"/>
                <a:gd name="connsiteX45" fmla="*/ 49530 w 842010"/>
                <a:gd name="connsiteY45" fmla="*/ 491490 h 618452"/>
                <a:gd name="connsiteX46" fmla="*/ 38100 w 842010"/>
                <a:gd name="connsiteY46" fmla="*/ 499110 h 618452"/>
                <a:gd name="connsiteX47" fmla="*/ 30480 w 842010"/>
                <a:gd name="connsiteY47" fmla="*/ 510540 h 618452"/>
                <a:gd name="connsiteX48" fmla="*/ 19050 w 842010"/>
                <a:gd name="connsiteY48" fmla="*/ 521970 h 618452"/>
                <a:gd name="connsiteX49" fmla="*/ 11430 w 842010"/>
                <a:gd name="connsiteY49" fmla="*/ 590550 h 618452"/>
                <a:gd name="connsiteX50" fmla="*/ 0 w 842010"/>
                <a:gd name="connsiteY50" fmla="*/ 613410 h 618452"/>
                <a:gd name="connsiteX51" fmla="*/ 30480 w 842010"/>
                <a:gd name="connsiteY51" fmla="*/ 617220 h 61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42010" h="618452">
                  <a:moveTo>
                    <a:pt x="842010" y="0"/>
                  </a:moveTo>
                  <a:cubicBezTo>
                    <a:pt x="838200" y="2540"/>
                    <a:pt x="833818" y="4382"/>
                    <a:pt x="830580" y="7620"/>
                  </a:cubicBezTo>
                  <a:cubicBezTo>
                    <a:pt x="827342" y="10858"/>
                    <a:pt x="825008" y="14954"/>
                    <a:pt x="822960" y="19050"/>
                  </a:cubicBezTo>
                  <a:cubicBezTo>
                    <a:pt x="821164" y="22642"/>
                    <a:pt x="821990" y="27640"/>
                    <a:pt x="819150" y="30480"/>
                  </a:cubicBezTo>
                  <a:cubicBezTo>
                    <a:pt x="812674" y="36956"/>
                    <a:pt x="804978" y="42824"/>
                    <a:pt x="796290" y="45720"/>
                  </a:cubicBezTo>
                  <a:cubicBezTo>
                    <a:pt x="744644" y="62935"/>
                    <a:pt x="807649" y="43448"/>
                    <a:pt x="720090" y="60960"/>
                  </a:cubicBezTo>
                  <a:cubicBezTo>
                    <a:pt x="705724" y="63833"/>
                    <a:pt x="692804" y="66630"/>
                    <a:pt x="678180" y="68580"/>
                  </a:cubicBezTo>
                  <a:cubicBezTo>
                    <a:pt x="666781" y="70100"/>
                    <a:pt x="655320" y="71120"/>
                    <a:pt x="643890" y="72390"/>
                  </a:cubicBezTo>
                  <a:cubicBezTo>
                    <a:pt x="636270" y="74930"/>
                    <a:pt x="625485" y="73327"/>
                    <a:pt x="621030" y="80010"/>
                  </a:cubicBezTo>
                  <a:cubicBezTo>
                    <a:pt x="611182" y="94782"/>
                    <a:pt x="617754" y="89992"/>
                    <a:pt x="601980" y="95250"/>
                  </a:cubicBezTo>
                  <a:cubicBezTo>
                    <a:pt x="587521" y="116939"/>
                    <a:pt x="602749" y="99165"/>
                    <a:pt x="582930" y="110490"/>
                  </a:cubicBezTo>
                  <a:cubicBezTo>
                    <a:pt x="577417" y="113640"/>
                    <a:pt x="573370" y="119080"/>
                    <a:pt x="567690" y="121920"/>
                  </a:cubicBezTo>
                  <a:cubicBezTo>
                    <a:pt x="560506" y="125512"/>
                    <a:pt x="551513" y="125085"/>
                    <a:pt x="544830" y="129540"/>
                  </a:cubicBezTo>
                  <a:cubicBezTo>
                    <a:pt x="541020" y="132080"/>
                    <a:pt x="537496" y="135112"/>
                    <a:pt x="533400" y="137160"/>
                  </a:cubicBezTo>
                  <a:cubicBezTo>
                    <a:pt x="529808" y="138956"/>
                    <a:pt x="525481" y="139020"/>
                    <a:pt x="521970" y="140970"/>
                  </a:cubicBezTo>
                  <a:cubicBezTo>
                    <a:pt x="513964" y="145418"/>
                    <a:pt x="507798" y="153314"/>
                    <a:pt x="499110" y="156210"/>
                  </a:cubicBezTo>
                  <a:cubicBezTo>
                    <a:pt x="470380" y="165787"/>
                    <a:pt x="505793" y="152868"/>
                    <a:pt x="476250" y="167640"/>
                  </a:cubicBezTo>
                  <a:cubicBezTo>
                    <a:pt x="472658" y="169436"/>
                    <a:pt x="468630" y="170180"/>
                    <a:pt x="464820" y="171450"/>
                  </a:cubicBezTo>
                  <a:cubicBezTo>
                    <a:pt x="442254" y="188375"/>
                    <a:pt x="454864" y="179358"/>
                    <a:pt x="426720" y="198120"/>
                  </a:cubicBezTo>
                  <a:lnTo>
                    <a:pt x="415290" y="205740"/>
                  </a:lnTo>
                  <a:cubicBezTo>
                    <a:pt x="397510" y="232410"/>
                    <a:pt x="407670" y="223520"/>
                    <a:pt x="388620" y="236220"/>
                  </a:cubicBezTo>
                  <a:cubicBezTo>
                    <a:pt x="387350" y="240030"/>
                    <a:pt x="387319" y="244514"/>
                    <a:pt x="384810" y="247650"/>
                  </a:cubicBezTo>
                  <a:cubicBezTo>
                    <a:pt x="381949" y="251226"/>
                    <a:pt x="376898" y="252339"/>
                    <a:pt x="373380" y="255270"/>
                  </a:cubicBezTo>
                  <a:cubicBezTo>
                    <a:pt x="369241" y="258719"/>
                    <a:pt x="365760" y="262890"/>
                    <a:pt x="361950" y="266700"/>
                  </a:cubicBezTo>
                  <a:cubicBezTo>
                    <a:pt x="360680" y="270510"/>
                    <a:pt x="360649" y="274994"/>
                    <a:pt x="358140" y="278130"/>
                  </a:cubicBezTo>
                  <a:cubicBezTo>
                    <a:pt x="355279" y="281706"/>
                    <a:pt x="350228" y="282819"/>
                    <a:pt x="346710" y="285750"/>
                  </a:cubicBezTo>
                  <a:cubicBezTo>
                    <a:pt x="342571" y="289199"/>
                    <a:pt x="339763" y="294191"/>
                    <a:pt x="335280" y="297180"/>
                  </a:cubicBezTo>
                  <a:cubicBezTo>
                    <a:pt x="331938" y="299408"/>
                    <a:pt x="327442" y="299194"/>
                    <a:pt x="323850" y="300990"/>
                  </a:cubicBezTo>
                  <a:cubicBezTo>
                    <a:pt x="319754" y="303038"/>
                    <a:pt x="316230" y="306070"/>
                    <a:pt x="312420" y="308610"/>
                  </a:cubicBezTo>
                  <a:cubicBezTo>
                    <a:pt x="309880" y="312420"/>
                    <a:pt x="306848" y="315944"/>
                    <a:pt x="304800" y="320040"/>
                  </a:cubicBezTo>
                  <a:cubicBezTo>
                    <a:pt x="297852" y="333936"/>
                    <a:pt x="303770" y="342317"/>
                    <a:pt x="285750" y="354330"/>
                  </a:cubicBezTo>
                  <a:cubicBezTo>
                    <a:pt x="278130" y="359410"/>
                    <a:pt x="271578" y="366674"/>
                    <a:pt x="262890" y="369570"/>
                  </a:cubicBezTo>
                  <a:lnTo>
                    <a:pt x="217170" y="384810"/>
                  </a:lnTo>
                  <a:lnTo>
                    <a:pt x="194310" y="392430"/>
                  </a:lnTo>
                  <a:cubicBezTo>
                    <a:pt x="190500" y="393700"/>
                    <a:pt x="186222" y="394012"/>
                    <a:pt x="182880" y="396240"/>
                  </a:cubicBezTo>
                  <a:lnTo>
                    <a:pt x="171450" y="403860"/>
                  </a:lnTo>
                  <a:cubicBezTo>
                    <a:pt x="168910" y="407670"/>
                    <a:pt x="165878" y="411194"/>
                    <a:pt x="163830" y="415290"/>
                  </a:cubicBezTo>
                  <a:cubicBezTo>
                    <a:pt x="162034" y="418882"/>
                    <a:pt x="162860" y="423880"/>
                    <a:pt x="160020" y="426720"/>
                  </a:cubicBezTo>
                  <a:cubicBezTo>
                    <a:pt x="157180" y="429560"/>
                    <a:pt x="152400" y="429260"/>
                    <a:pt x="148590" y="430530"/>
                  </a:cubicBezTo>
                  <a:cubicBezTo>
                    <a:pt x="142967" y="438964"/>
                    <a:pt x="138341" y="447523"/>
                    <a:pt x="129540" y="453390"/>
                  </a:cubicBezTo>
                  <a:cubicBezTo>
                    <a:pt x="126198" y="455618"/>
                    <a:pt x="121702" y="455404"/>
                    <a:pt x="118110" y="457200"/>
                  </a:cubicBezTo>
                  <a:cubicBezTo>
                    <a:pt x="114014" y="459248"/>
                    <a:pt x="110864" y="462960"/>
                    <a:pt x="106680" y="464820"/>
                  </a:cubicBezTo>
                  <a:cubicBezTo>
                    <a:pt x="99340" y="468082"/>
                    <a:pt x="91440" y="469900"/>
                    <a:pt x="83820" y="472440"/>
                  </a:cubicBezTo>
                  <a:lnTo>
                    <a:pt x="72390" y="476250"/>
                  </a:lnTo>
                  <a:lnTo>
                    <a:pt x="60960" y="480060"/>
                  </a:lnTo>
                  <a:cubicBezTo>
                    <a:pt x="57150" y="483870"/>
                    <a:pt x="53669" y="488041"/>
                    <a:pt x="49530" y="491490"/>
                  </a:cubicBezTo>
                  <a:cubicBezTo>
                    <a:pt x="46012" y="494421"/>
                    <a:pt x="41338" y="495872"/>
                    <a:pt x="38100" y="499110"/>
                  </a:cubicBezTo>
                  <a:cubicBezTo>
                    <a:pt x="34862" y="502348"/>
                    <a:pt x="33411" y="507022"/>
                    <a:pt x="30480" y="510540"/>
                  </a:cubicBezTo>
                  <a:cubicBezTo>
                    <a:pt x="27031" y="514679"/>
                    <a:pt x="22860" y="518160"/>
                    <a:pt x="19050" y="521970"/>
                  </a:cubicBezTo>
                  <a:cubicBezTo>
                    <a:pt x="8345" y="554085"/>
                    <a:pt x="19584" y="517161"/>
                    <a:pt x="11430" y="590550"/>
                  </a:cubicBezTo>
                  <a:cubicBezTo>
                    <a:pt x="10378" y="600014"/>
                    <a:pt x="5052" y="605832"/>
                    <a:pt x="0" y="613410"/>
                  </a:cubicBezTo>
                  <a:cubicBezTo>
                    <a:pt x="20168" y="618452"/>
                    <a:pt x="10004" y="617220"/>
                    <a:pt x="30480" y="61722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7" name="16 Forma libre"/>
            <p:cNvSpPr/>
            <p:nvPr/>
          </p:nvSpPr>
          <p:spPr>
            <a:xfrm>
              <a:off x="2490788" y="3348453"/>
              <a:ext cx="477837" cy="685719"/>
            </a:xfrm>
            <a:custGeom>
              <a:avLst/>
              <a:gdLst>
                <a:gd name="connsiteX0" fmla="*/ 1465 w 477715"/>
                <a:gd name="connsiteY0" fmla="*/ 686698 h 686698"/>
                <a:gd name="connsiteX1" fmla="*/ 5275 w 477715"/>
                <a:gd name="connsiteY1" fmla="*/ 568588 h 686698"/>
                <a:gd name="connsiteX2" fmla="*/ 20515 w 477715"/>
                <a:gd name="connsiteY2" fmla="*/ 545728 h 686698"/>
                <a:gd name="connsiteX3" fmla="*/ 28135 w 477715"/>
                <a:gd name="connsiteY3" fmla="*/ 534298 h 686698"/>
                <a:gd name="connsiteX4" fmla="*/ 31945 w 477715"/>
                <a:gd name="connsiteY4" fmla="*/ 522868 h 686698"/>
                <a:gd name="connsiteX5" fmla="*/ 43375 w 477715"/>
                <a:gd name="connsiteY5" fmla="*/ 515248 h 686698"/>
                <a:gd name="connsiteX6" fmla="*/ 54805 w 477715"/>
                <a:gd name="connsiteY6" fmla="*/ 492388 h 686698"/>
                <a:gd name="connsiteX7" fmla="*/ 58615 w 477715"/>
                <a:gd name="connsiteY7" fmla="*/ 480958 h 686698"/>
                <a:gd name="connsiteX8" fmla="*/ 70045 w 477715"/>
                <a:gd name="connsiteY8" fmla="*/ 473338 h 686698"/>
                <a:gd name="connsiteX9" fmla="*/ 96715 w 477715"/>
                <a:gd name="connsiteY9" fmla="*/ 442858 h 686698"/>
                <a:gd name="connsiteX10" fmla="*/ 100525 w 477715"/>
                <a:gd name="connsiteY10" fmla="*/ 431428 h 686698"/>
                <a:gd name="connsiteX11" fmla="*/ 111955 w 477715"/>
                <a:gd name="connsiteY11" fmla="*/ 427618 h 686698"/>
                <a:gd name="connsiteX12" fmla="*/ 123385 w 477715"/>
                <a:gd name="connsiteY12" fmla="*/ 419998 h 686698"/>
                <a:gd name="connsiteX13" fmla="*/ 142435 w 477715"/>
                <a:gd name="connsiteY13" fmla="*/ 397138 h 686698"/>
                <a:gd name="connsiteX14" fmla="*/ 153865 w 477715"/>
                <a:gd name="connsiteY14" fmla="*/ 385708 h 686698"/>
                <a:gd name="connsiteX15" fmla="*/ 157675 w 477715"/>
                <a:gd name="connsiteY15" fmla="*/ 374278 h 686698"/>
                <a:gd name="connsiteX16" fmla="*/ 172915 w 477715"/>
                <a:gd name="connsiteY16" fmla="*/ 339988 h 686698"/>
                <a:gd name="connsiteX17" fmla="*/ 176725 w 477715"/>
                <a:gd name="connsiteY17" fmla="*/ 317128 h 686698"/>
                <a:gd name="connsiteX18" fmla="*/ 184345 w 477715"/>
                <a:gd name="connsiteY18" fmla="*/ 294268 h 686698"/>
                <a:gd name="connsiteX19" fmla="*/ 188155 w 477715"/>
                <a:gd name="connsiteY19" fmla="*/ 282838 h 686698"/>
                <a:gd name="connsiteX20" fmla="*/ 191965 w 477715"/>
                <a:gd name="connsiteY20" fmla="*/ 263788 h 686698"/>
                <a:gd name="connsiteX21" fmla="*/ 226255 w 477715"/>
                <a:gd name="connsiteY21" fmla="*/ 248548 h 686698"/>
                <a:gd name="connsiteX22" fmla="*/ 237685 w 477715"/>
                <a:gd name="connsiteY22" fmla="*/ 244738 h 686698"/>
                <a:gd name="connsiteX23" fmla="*/ 245305 w 477715"/>
                <a:gd name="connsiteY23" fmla="*/ 221878 h 686698"/>
                <a:gd name="connsiteX24" fmla="*/ 256735 w 477715"/>
                <a:gd name="connsiteY24" fmla="*/ 164728 h 686698"/>
                <a:gd name="connsiteX25" fmla="*/ 260545 w 477715"/>
                <a:gd name="connsiteY25" fmla="*/ 153298 h 686698"/>
                <a:gd name="connsiteX26" fmla="*/ 287215 w 477715"/>
                <a:gd name="connsiteY26" fmla="*/ 119008 h 686698"/>
                <a:gd name="connsiteX27" fmla="*/ 294835 w 477715"/>
                <a:gd name="connsiteY27" fmla="*/ 107578 h 686698"/>
                <a:gd name="connsiteX28" fmla="*/ 306265 w 477715"/>
                <a:gd name="connsiteY28" fmla="*/ 96148 h 686698"/>
                <a:gd name="connsiteX29" fmla="*/ 332935 w 477715"/>
                <a:gd name="connsiteY29" fmla="*/ 61858 h 686698"/>
                <a:gd name="connsiteX30" fmla="*/ 367225 w 477715"/>
                <a:gd name="connsiteY30" fmla="*/ 50428 h 686698"/>
                <a:gd name="connsiteX31" fmla="*/ 378655 w 477715"/>
                <a:gd name="connsiteY31" fmla="*/ 46618 h 686698"/>
                <a:gd name="connsiteX32" fmla="*/ 390085 w 477715"/>
                <a:gd name="connsiteY32" fmla="*/ 38998 h 686698"/>
                <a:gd name="connsiteX33" fmla="*/ 416755 w 477715"/>
                <a:gd name="connsiteY33" fmla="*/ 31378 h 686698"/>
                <a:gd name="connsiteX34" fmla="*/ 451045 w 477715"/>
                <a:gd name="connsiteY34" fmla="*/ 16138 h 686698"/>
                <a:gd name="connsiteX35" fmla="*/ 462475 w 477715"/>
                <a:gd name="connsiteY35" fmla="*/ 12328 h 686698"/>
                <a:gd name="connsiteX36" fmla="*/ 477715 w 477715"/>
                <a:gd name="connsiteY36" fmla="*/ 898 h 68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7715" h="686698">
                  <a:moveTo>
                    <a:pt x="1465" y="686698"/>
                  </a:moveTo>
                  <a:cubicBezTo>
                    <a:pt x="2735" y="647328"/>
                    <a:pt x="0" y="607624"/>
                    <a:pt x="5275" y="568588"/>
                  </a:cubicBezTo>
                  <a:cubicBezTo>
                    <a:pt x="6501" y="559512"/>
                    <a:pt x="15435" y="553348"/>
                    <a:pt x="20515" y="545728"/>
                  </a:cubicBezTo>
                  <a:cubicBezTo>
                    <a:pt x="23055" y="541918"/>
                    <a:pt x="26687" y="538642"/>
                    <a:pt x="28135" y="534298"/>
                  </a:cubicBezTo>
                  <a:cubicBezTo>
                    <a:pt x="29405" y="530488"/>
                    <a:pt x="29436" y="526004"/>
                    <a:pt x="31945" y="522868"/>
                  </a:cubicBezTo>
                  <a:cubicBezTo>
                    <a:pt x="34806" y="519292"/>
                    <a:pt x="39565" y="517788"/>
                    <a:pt x="43375" y="515248"/>
                  </a:cubicBezTo>
                  <a:cubicBezTo>
                    <a:pt x="52952" y="486518"/>
                    <a:pt x="40033" y="521931"/>
                    <a:pt x="54805" y="492388"/>
                  </a:cubicBezTo>
                  <a:cubicBezTo>
                    <a:pt x="56601" y="488796"/>
                    <a:pt x="56106" y="484094"/>
                    <a:pt x="58615" y="480958"/>
                  </a:cubicBezTo>
                  <a:cubicBezTo>
                    <a:pt x="61476" y="477382"/>
                    <a:pt x="66235" y="475878"/>
                    <a:pt x="70045" y="473338"/>
                  </a:cubicBezTo>
                  <a:cubicBezTo>
                    <a:pt x="87825" y="446668"/>
                    <a:pt x="77665" y="455558"/>
                    <a:pt x="96715" y="442858"/>
                  </a:cubicBezTo>
                  <a:cubicBezTo>
                    <a:pt x="97985" y="439048"/>
                    <a:pt x="97685" y="434268"/>
                    <a:pt x="100525" y="431428"/>
                  </a:cubicBezTo>
                  <a:cubicBezTo>
                    <a:pt x="103365" y="428588"/>
                    <a:pt x="108363" y="429414"/>
                    <a:pt x="111955" y="427618"/>
                  </a:cubicBezTo>
                  <a:cubicBezTo>
                    <a:pt x="116051" y="425570"/>
                    <a:pt x="119867" y="422929"/>
                    <a:pt x="123385" y="419998"/>
                  </a:cubicBezTo>
                  <a:cubicBezTo>
                    <a:pt x="141599" y="404819"/>
                    <a:pt x="128812" y="413485"/>
                    <a:pt x="142435" y="397138"/>
                  </a:cubicBezTo>
                  <a:cubicBezTo>
                    <a:pt x="145884" y="392999"/>
                    <a:pt x="150055" y="389518"/>
                    <a:pt x="153865" y="385708"/>
                  </a:cubicBezTo>
                  <a:cubicBezTo>
                    <a:pt x="155135" y="381898"/>
                    <a:pt x="155879" y="377870"/>
                    <a:pt x="157675" y="374278"/>
                  </a:cubicBezTo>
                  <a:cubicBezTo>
                    <a:pt x="167383" y="354863"/>
                    <a:pt x="168000" y="369476"/>
                    <a:pt x="172915" y="339988"/>
                  </a:cubicBezTo>
                  <a:cubicBezTo>
                    <a:pt x="174185" y="332368"/>
                    <a:pt x="174851" y="324622"/>
                    <a:pt x="176725" y="317128"/>
                  </a:cubicBezTo>
                  <a:cubicBezTo>
                    <a:pt x="178673" y="309336"/>
                    <a:pt x="181805" y="301888"/>
                    <a:pt x="184345" y="294268"/>
                  </a:cubicBezTo>
                  <a:cubicBezTo>
                    <a:pt x="185615" y="290458"/>
                    <a:pt x="187367" y="286776"/>
                    <a:pt x="188155" y="282838"/>
                  </a:cubicBezTo>
                  <a:cubicBezTo>
                    <a:pt x="189425" y="276488"/>
                    <a:pt x="188752" y="269411"/>
                    <a:pt x="191965" y="263788"/>
                  </a:cubicBezTo>
                  <a:cubicBezTo>
                    <a:pt x="196227" y="256330"/>
                    <a:pt x="223348" y="249517"/>
                    <a:pt x="226255" y="248548"/>
                  </a:cubicBezTo>
                  <a:lnTo>
                    <a:pt x="237685" y="244738"/>
                  </a:lnTo>
                  <a:cubicBezTo>
                    <a:pt x="240225" y="237118"/>
                    <a:pt x="244418" y="229861"/>
                    <a:pt x="245305" y="221878"/>
                  </a:cubicBezTo>
                  <a:cubicBezTo>
                    <a:pt x="250002" y="179605"/>
                    <a:pt x="245478" y="198498"/>
                    <a:pt x="256735" y="164728"/>
                  </a:cubicBezTo>
                  <a:cubicBezTo>
                    <a:pt x="258005" y="160918"/>
                    <a:pt x="258317" y="156640"/>
                    <a:pt x="260545" y="153298"/>
                  </a:cubicBezTo>
                  <a:cubicBezTo>
                    <a:pt x="299063" y="95521"/>
                    <a:pt x="257372" y="154820"/>
                    <a:pt x="287215" y="119008"/>
                  </a:cubicBezTo>
                  <a:cubicBezTo>
                    <a:pt x="290146" y="115490"/>
                    <a:pt x="291904" y="111096"/>
                    <a:pt x="294835" y="107578"/>
                  </a:cubicBezTo>
                  <a:cubicBezTo>
                    <a:pt x="298284" y="103439"/>
                    <a:pt x="302957" y="100401"/>
                    <a:pt x="306265" y="96148"/>
                  </a:cubicBezTo>
                  <a:cubicBezTo>
                    <a:pt x="311319" y="89651"/>
                    <a:pt x="322781" y="67499"/>
                    <a:pt x="332935" y="61858"/>
                  </a:cubicBezTo>
                  <a:lnTo>
                    <a:pt x="367225" y="50428"/>
                  </a:lnTo>
                  <a:cubicBezTo>
                    <a:pt x="371035" y="49158"/>
                    <a:pt x="375313" y="48846"/>
                    <a:pt x="378655" y="46618"/>
                  </a:cubicBezTo>
                  <a:cubicBezTo>
                    <a:pt x="382465" y="44078"/>
                    <a:pt x="385989" y="41046"/>
                    <a:pt x="390085" y="38998"/>
                  </a:cubicBezTo>
                  <a:cubicBezTo>
                    <a:pt x="395551" y="36265"/>
                    <a:pt x="411872" y="32599"/>
                    <a:pt x="416755" y="31378"/>
                  </a:cubicBezTo>
                  <a:cubicBezTo>
                    <a:pt x="434868" y="19303"/>
                    <a:pt x="423841" y="25206"/>
                    <a:pt x="451045" y="16138"/>
                  </a:cubicBezTo>
                  <a:lnTo>
                    <a:pt x="462475" y="12328"/>
                  </a:lnTo>
                  <a:cubicBezTo>
                    <a:pt x="474803" y="0"/>
                    <a:pt x="468517" y="898"/>
                    <a:pt x="477715" y="898"/>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1" name="20 Forma libre"/>
            <p:cNvSpPr/>
            <p:nvPr/>
          </p:nvSpPr>
          <p:spPr>
            <a:xfrm>
              <a:off x="2846388" y="1791299"/>
              <a:ext cx="220662" cy="1573027"/>
            </a:xfrm>
            <a:custGeom>
              <a:avLst/>
              <a:gdLst>
                <a:gd name="connsiteX0" fmla="*/ 110490 w 220980"/>
                <a:gd name="connsiteY0" fmla="*/ 1573530 h 1573530"/>
                <a:gd name="connsiteX1" fmla="*/ 129540 w 220980"/>
                <a:gd name="connsiteY1" fmla="*/ 1550670 h 1573530"/>
                <a:gd name="connsiteX2" fmla="*/ 137160 w 220980"/>
                <a:gd name="connsiteY2" fmla="*/ 1527810 h 1573530"/>
                <a:gd name="connsiteX3" fmla="*/ 144780 w 220980"/>
                <a:gd name="connsiteY3" fmla="*/ 1504950 h 1573530"/>
                <a:gd name="connsiteX4" fmla="*/ 148590 w 220980"/>
                <a:gd name="connsiteY4" fmla="*/ 1493520 h 1573530"/>
                <a:gd name="connsiteX5" fmla="*/ 156210 w 220980"/>
                <a:gd name="connsiteY5" fmla="*/ 1482090 h 1573530"/>
                <a:gd name="connsiteX6" fmla="*/ 160020 w 220980"/>
                <a:gd name="connsiteY6" fmla="*/ 1470660 h 1573530"/>
                <a:gd name="connsiteX7" fmla="*/ 171450 w 220980"/>
                <a:gd name="connsiteY7" fmla="*/ 1463040 h 1573530"/>
                <a:gd name="connsiteX8" fmla="*/ 175260 w 220980"/>
                <a:gd name="connsiteY8" fmla="*/ 1451610 h 1573530"/>
                <a:gd name="connsiteX9" fmla="*/ 201930 w 220980"/>
                <a:gd name="connsiteY9" fmla="*/ 1417320 h 1573530"/>
                <a:gd name="connsiteX10" fmla="*/ 205740 w 220980"/>
                <a:gd name="connsiteY10" fmla="*/ 1405890 h 1573530"/>
                <a:gd name="connsiteX11" fmla="*/ 220980 w 220980"/>
                <a:gd name="connsiteY11" fmla="*/ 1379220 h 1573530"/>
                <a:gd name="connsiteX12" fmla="*/ 213360 w 220980"/>
                <a:gd name="connsiteY12" fmla="*/ 1363980 h 1573530"/>
                <a:gd name="connsiteX13" fmla="*/ 201930 w 220980"/>
                <a:gd name="connsiteY13" fmla="*/ 1356360 h 1573530"/>
                <a:gd name="connsiteX14" fmla="*/ 175260 w 220980"/>
                <a:gd name="connsiteY14" fmla="*/ 1348740 h 1573530"/>
                <a:gd name="connsiteX15" fmla="*/ 152400 w 220980"/>
                <a:gd name="connsiteY15" fmla="*/ 1341120 h 1573530"/>
                <a:gd name="connsiteX16" fmla="*/ 133350 w 220980"/>
                <a:gd name="connsiteY16" fmla="*/ 1303020 h 1573530"/>
                <a:gd name="connsiteX17" fmla="*/ 129540 w 220980"/>
                <a:gd name="connsiteY17" fmla="*/ 1257300 h 1573530"/>
                <a:gd name="connsiteX18" fmla="*/ 125730 w 220980"/>
                <a:gd name="connsiteY18" fmla="*/ 1245870 h 1573530"/>
                <a:gd name="connsiteX19" fmla="*/ 114300 w 220980"/>
                <a:gd name="connsiteY19" fmla="*/ 1234440 h 1573530"/>
                <a:gd name="connsiteX20" fmla="*/ 110490 w 220980"/>
                <a:gd name="connsiteY20" fmla="*/ 1223010 h 1573530"/>
                <a:gd name="connsiteX21" fmla="*/ 114300 w 220980"/>
                <a:gd name="connsiteY21" fmla="*/ 1146810 h 1573530"/>
                <a:gd name="connsiteX22" fmla="*/ 121920 w 220980"/>
                <a:gd name="connsiteY22" fmla="*/ 1123950 h 1573530"/>
                <a:gd name="connsiteX23" fmla="*/ 129540 w 220980"/>
                <a:gd name="connsiteY23" fmla="*/ 1101090 h 1573530"/>
                <a:gd name="connsiteX24" fmla="*/ 133350 w 220980"/>
                <a:gd name="connsiteY24" fmla="*/ 1089660 h 1573530"/>
                <a:gd name="connsiteX25" fmla="*/ 137160 w 220980"/>
                <a:gd name="connsiteY25" fmla="*/ 1074420 h 1573530"/>
                <a:gd name="connsiteX26" fmla="*/ 140970 w 220980"/>
                <a:gd name="connsiteY26" fmla="*/ 1021080 h 1573530"/>
                <a:gd name="connsiteX27" fmla="*/ 148590 w 220980"/>
                <a:gd name="connsiteY27" fmla="*/ 1009650 h 1573530"/>
                <a:gd name="connsiteX28" fmla="*/ 152400 w 220980"/>
                <a:gd name="connsiteY28" fmla="*/ 998220 h 1573530"/>
                <a:gd name="connsiteX29" fmla="*/ 163830 w 220980"/>
                <a:gd name="connsiteY29" fmla="*/ 975360 h 1573530"/>
                <a:gd name="connsiteX30" fmla="*/ 152400 w 220980"/>
                <a:gd name="connsiteY30" fmla="*/ 941070 h 1573530"/>
                <a:gd name="connsiteX31" fmla="*/ 148590 w 220980"/>
                <a:gd name="connsiteY31" fmla="*/ 929640 h 1573530"/>
                <a:gd name="connsiteX32" fmla="*/ 144780 w 220980"/>
                <a:gd name="connsiteY32" fmla="*/ 899160 h 1573530"/>
                <a:gd name="connsiteX33" fmla="*/ 137160 w 220980"/>
                <a:gd name="connsiteY33" fmla="*/ 876300 h 1573530"/>
                <a:gd name="connsiteX34" fmla="*/ 129540 w 220980"/>
                <a:gd name="connsiteY34" fmla="*/ 819150 h 1573530"/>
                <a:gd name="connsiteX35" fmla="*/ 121920 w 220980"/>
                <a:gd name="connsiteY35" fmla="*/ 796290 h 1573530"/>
                <a:gd name="connsiteX36" fmla="*/ 118110 w 220980"/>
                <a:gd name="connsiteY36" fmla="*/ 784860 h 1573530"/>
                <a:gd name="connsiteX37" fmla="*/ 110490 w 220980"/>
                <a:gd name="connsiteY37" fmla="*/ 773430 h 1573530"/>
                <a:gd name="connsiteX38" fmla="*/ 106680 w 220980"/>
                <a:gd name="connsiteY38" fmla="*/ 762000 h 1573530"/>
                <a:gd name="connsiteX39" fmla="*/ 83820 w 220980"/>
                <a:gd name="connsiteY39" fmla="*/ 754380 h 1573530"/>
                <a:gd name="connsiteX40" fmla="*/ 64770 w 220980"/>
                <a:gd name="connsiteY40" fmla="*/ 731520 h 1573530"/>
                <a:gd name="connsiteX41" fmla="*/ 60960 w 220980"/>
                <a:gd name="connsiteY41" fmla="*/ 720090 h 1573530"/>
                <a:gd name="connsiteX42" fmla="*/ 57150 w 220980"/>
                <a:gd name="connsiteY42" fmla="*/ 693420 h 1573530"/>
                <a:gd name="connsiteX43" fmla="*/ 34290 w 220980"/>
                <a:gd name="connsiteY43" fmla="*/ 678180 h 1573530"/>
                <a:gd name="connsiteX44" fmla="*/ 26670 w 220980"/>
                <a:gd name="connsiteY44" fmla="*/ 666750 h 1573530"/>
                <a:gd name="connsiteX45" fmla="*/ 15240 w 220980"/>
                <a:gd name="connsiteY45" fmla="*/ 659130 h 1573530"/>
                <a:gd name="connsiteX46" fmla="*/ 0 w 220980"/>
                <a:gd name="connsiteY46" fmla="*/ 636270 h 1573530"/>
                <a:gd name="connsiteX47" fmla="*/ 3810 w 220980"/>
                <a:gd name="connsiteY47" fmla="*/ 624840 h 1573530"/>
                <a:gd name="connsiteX48" fmla="*/ 15240 w 220980"/>
                <a:gd name="connsiteY48" fmla="*/ 621030 h 1573530"/>
                <a:gd name="connsiteX49" fmla="*/ 30480 w 220980"/>
                <a:gd name="connsiteY49" fmla="*/ 617220 h 1573530"/>
                <a:gd name="connsiteX50" fmla="*/ 41910 w 220980"/>
                <a:gd name="connsiteY50" fmla="*/ 613410 h 1573530"/>
                <a:gd name="connsiteX51" fmla="*/ 76200 w 220980"/>
                <a:gd name="connsiteY51" fmla="*/ 609600 h 1573530"/>
                <a:gd name="connsiteX52" fmla="*/ 102870 w 220980"/>
                <a:gd name="connsiteY52" fmla="*/ 601980 h 1573530"/>
                <a:gd name="connsiteX53" fmla="*/ 110490 w 220980"/>
                <a:gd name="connsiteY53" fmla="*/ 590550 h 1573530"/>
                <a:gd name="connsiteX54" fmla="*/ 121920 w 220980"/>
                <a:gd name="connsiteY54" fmla="*/ 586740 h 1573530"/>
                <a:gd name="connsiteX55" fmla="*/ 133350 w 220980"/>
                <a:gd name="connsiteY55" fmla="*/ 579120 h 1573530"/>
                <a:gd name="connsiteX56" fmla="*/ 144780 w 220980"/>
                <a:gd name="connsiteY56" fmla="*/ 567690 h 1573530"/>
                <a:gd name="connsiteX57" fmla="*/ 171450 w 220980"/>
                <a:gd name="connsiteY57" fmla="*/ 544830 h 1573530"/>
                <a:gd name="connsiteX58" fmla="*/ 179070 w 220980"/>
                <a:gd name="connsiteY58" fmla="*/ 521970 h 1573530"/>
                <a:gd name="connsiteX59" fmla="*/ 182880 w 220980"/>
                <a:gd name="connsiteY59" fmla="*/ 510540 h 1573530"/>
                <a:gd name="connsiteX60" fmla="*/ 179070 w 220980"/>
                <a:gd name="connsiteY60" fmla="*/ 495300 h 1573530"/>
                <a:gd name="connsiteX61" fmla="*/ 175260 w 220980"/>
                <a:gd name="connsiteY61" fmla="*/ 483870 h 1573530"/>
                <a:gd name="connsiteX62" fmla="*/ 163830 w 220980"/>
                <a:gd name="connsiteY62" fmla="*/ 445770 h 1573530"/>
                <a:gd name="connsiteX63" fmla="*/ 152400 w 220980"/>
                <a:gd name="connsiteY63" fmla="*/ 441960 h 1573530"/>
                <a:gd name="connsiteX64" fmla="*/ 140970 w 220980"/>
                <a:gd name="connsiteY64" fmla="*/ 434340 h 1573530"/>
                <a:gd name="connsiteX65" fmla="*/ 133350 w 220980"/>
                <a:gd name="connsiteY65" fmla="*/ 422910 h 1573530"/>
                <a:gd name="connsiteX66" fmla="*/ 125730 w 220980"/>
                <a:gd name="connsiteY66" fmla="*/ 392430 h 1573530"/>
                <a:gd name="connsiteX67" fmla="*/ 118110 w 220980"/>
                <a:gd name="connsiteY67" fmla="*/ 369570 h 1573530"/>
                <a:gd name="connsiteX68" fmla="*/ 114300 w 220980"/>
                <a:gd name="connsiteY68" fmla="*/ 358140 h 1573530"/>
                <a:gd name="connsiteX69" fmla="*/ 99060 w 220980"/>
                <a:gd name="connsiteY69" fmla="*/ 335280 h 1573530"/>
                <a:gd name="connsiteX70" fmla="*/ 95250 w 220980"/>
                <a:gd name="connsiteY70" fmla="*/ 323850 h 1573530"/>
                <a:gd name="connsiteX71" fmla="*/ 87630 w 220980"/>
                <a:gd name="connsiteY71" fmla="*/ 312420 h 1573530"/>
                <a:gd name="connsiteX72" fmla="*/ 76200 w 220980"/>
                <a:gd name="connsiteY72" fmla="*/ 278130 h 1573530"/>
                <a:gd name="connsiteX73" fmla="*/ 72390 w 220980"/>
                <a:gd name="connsiteY73" fmla="*/ 266700 h 1573530"/>
                <a:gd name="connsiteX74" fmla="*/ 64770 w 220980"/>
                <a:gd name="connsiteY74" fmla="*/ 255270 h 1573530"/>
                <a:gd name="connsiteX75" fmla="*/ 53340 w 220980"/>
                <a:gd name="connsiteY75" fmla="*/ 228600 h 1573530"/>
                <a:gd name="connsiteX76" fmla="*/ 45720 w 220980"/>
                <a:gd name="connsiteY76" fmla="*/ 205740 h 1573530"/>
                <a:gd name="connsiteX77" fmla="*/ 38100 w 220980"/>
                <a:gd name="connsiteY77" fmla="*/ 133350 h 1573530"/>
                <a:gd name="connsiteX78" fmla="*/ 34290 w 220980"/>
                <a:gd name="connsiteY78" fmla="*/ 121920 h 1573530"/>
                <a:gd name="connsiteX79" fmla="*/ 22860 w 220980"/>
                <a:gd name="connsiteY79" fmla="*/ 83820 h 1573530"/>
                <a:gd name="connsiteX80" fmla="*/ 19050 w 220980"/>
                <a:gd name="connsiteY80" fmla="*/ 72390 h 1573530"/>
                <a:gd name="connsiteX81" fmla="*/ 15240 w 220980"/>
                <a:gd name="connsiteY81" fmla="*/ 45720 h 1573530"/>
                <a:gd name="connsiteX82" fmla="*/ 11430 w 220980"/>
                <a:gd name="connsiteY82" fmla="*/ 34290 h 1573530"/>
                <a:gd name="connsiteX83" fmla="*/ 7620 w 220980"/>
                <a:gd name="connsiteY83" fmla="*/ 19050 h 1573530"/>
                <a:gd name="connsiteX84" fmla="*/ 3810 w 220980"/>
                <a:gd name="connsiteY84" fmla="*/ 0 h 157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20980" h="1573530">
                  <a:moveTo>
                    <a:pt x="110490" y="1573530"/>
                  </a:moveTo>
                  <a:cubicBezTo>
                    <a:pt x="117668" y="1566352"/>
                    <a:pt x="125296" y="1560218"/>
                    <a:pt x="129540" y="1550670"/>
                  </a:cubicBezTo>
                  <a:cubicBezTo>
                    <a:pt x="132802" y="1543330"/>
                    <a:pt x="134620" y="1535430"/>
                    <a:pt x="137160" y="1527810"/>
                  </a:cubicBezTo>
                  <a:lnTo>
                    <a:pt x="144780" y="1504950"/>
                  </a:lnTo>
                  <a:cubicBezTo>
                    <a:pt x="146050" y="1501140"/>
                    <a:pt x="146362" y="1496862"/>
                    <a:pt x="148590" y="1493520"/>
                  </a:cubicBezTo>
                  <a:cubicBezTo>
                    <a:pt x="151130" y="1489710"/>
                    <a:pt x="154162" y="1486186"/>
                    <a:pt x="156210" y="1482090"/>
                  </a:cubicBezTo>
                  <a:cubicBezTo>
                    <a:pt x="158006" y="1478498"/>
                    <a:pt x="157511" y="1473796"/>
                    <a:pt x="160020" y="1470660"/>
                  </a:cubicBezTo>
                  <a:cubicBezTo>
                    <a:pt x="162881" y="1467084"/>
                    <a:pt x="167640" y="1465580"/>
                    <a:pt x="171450" y="1463040"/>
                  </a:cubicBezTo>
                  <a:cubicBezTo>
                    <a:pt x="172720" y="1459230"/>
                    <a:pt x="173032" y="1454952"/>
                    <a:pt x="175260" y="1451610"/>
                  </a:cubicBezTo>
                  <a:cubicBezTo>
                    <a:pt x="188409" y="1431886"/>
                    <a:pt x="191785" y="1447754"/>
                    <a:pt x="201930" y="1417320"/>
                  </a:cubicBezTo>
                  <a:cubicBezTo>
                    <a:pt x="203200" y="1413510"/>
                    <a:pt x="204158" y="1409581"/>
                    <a:pt x="205740" y="1405890"/>
                  </a:cubicBezTo>
                  <a:cubicBezTo>
                    <a:pt x="211541" y="1392355"/>
                    <a:pt x="213327" y="1390699"/>
                    <a:pt x="220980" y="1379220"/>
                  </a:cubicBezTo>
                  <a:cubicBezTo>
                    <a:pt x="218440" y="1374140"/>
                    <a:pt x="216996" y="1368343"/>
                    <a:pt x="213360" y="1363980"/>
                  </a:cubicBezTo>
                  <a:cubicBezTo>
                    <a:pt x="210429" y="1360462"/>
                    <a:pt x="206026" y="1358408"/>
                    <a:pt x="201930" y="1356360"/>
                  </a:cubicBezTo>
                  <a:cubicBezTo>
                    <a:pt x="195528" y="1353159"/>
                    <a:pt x="181364" y="1350571"/>
                    <a:pt x="175260" y="1348740"/>
                  </a:cubicBezTo>
                  <a:cubicBezTo>
                    <a:pt x="167567" y="1346432"/>
                    <a:pt x="152400" y="1341120"/>
                    <a:pt x="152400" y="1341120"/>
                  </a:cubicBezTo>
                  <a:cubicBezTo>
                    <a:pt x="134255" y="1313903"/>
                    <a:pt x="139381" y="1327145"/>
                    <a:pt x="133350" y="1303020"/>
                  </a:cubicBezTo>
                  <a:cubicBezTo>
                    <a:pt x="132080" y="1287780"/>
                    <a:pt x="131561" y="1272459"/>
                    <a:pt x="129540" y="1257300"/>
                  </a:cubicBezTo>
                  <a:cubicBezTo>
                    <a:pt x="129009" y="1253319"/>
                    <a:pt x="127958" y="1249212"/>
                    <a:pt x="125730" y="1245870"/>
                  </a:cubicBezTo>
                  <a:cubicBezTo>
                    <a:pt x="122741" y="1241387"/>
                    <a:pt x="118110" y="1238250"/>
                    <a:pt x="114300" y="1234440"/>
                  </a:cubicBezTo>
                  <a:cubicBezTo>
                    <a:pt x="113030" y="1230630"/>
                    <a:pt x="110490" y="1227026"/>
                    <a:pt x="110490" y="1223010"/>
                  </a:cubicBezTo>
                  <a:cubicBezTo>
                    <a:pt x="110490" y="1197578"/>
                    <a:pt x="111385" y="1172074"/>
                    <a:pt x="114300" y="1146810"/>
                  </a:cubicBezTo>
                  <a:cubicBezTo>
                    <a:pt x="115221" y="1138831"/>
                    <a:pt x="119380" y="1131570"/>
                    <a:pt x="121920" y="1123950"/>
                  </a:cubicBezTo>
                  <a:lnTo>
                    <a:pt x="129540" y="1101090"/>
                  </a:lnTo>
                  <a:cubicBezTo>
                    <a:pt x="130810" y="1097280"/>
                    <a:pt x="132376" y="1093556"/>
                    <a:pt x="133350" y="1089660"/>
                  </a:cubicBezTo>
                  <a:lnTo>
                    <a:pt x="137160" y="1074420"/>
                  </a:lnTo>
                  <a:cubicBezTo>
                    <a:pt x="138430" y="1056640"/>
                    <a:pt x="137872" y="1038634"/>
                    <a:pt x="140970" y="1021080"/>
                  </a:cubicBezTo>
                  <a:cubicBezTo>
                    <a:pt x="141766" y="1016571"/>
                    <a:pt x="146542" y="1013746"/>
                    <a:pt x="148590" y="1009650"/>
                  </a:cubicBezTo>
                  <a:cubicBezTo>
                    <a:pt x="150386" y="1006058"/>
                    <a:pt x="150604" y="1001812"/>
                    <a:pt x="152400" y="998220"/>
                  </a:cubicBezTo>
                  <a:cubicBezTo>
                    <a:pt x="167172" y="968677"/>
                    <a:pt x="154253" y="1004090"/>
                    <a:pt x="163830" y="975360"/>
                  </a:cubicBezTo>
                  <a:lnTo>
                    <a:pt x="152400" y="941070"/>
                  </a:lnTo>
                  <a:lnTo>
                    <a:pt x="148590" y="929640"/>
                  </a:lnTo>
                  <a:cubicBezTo>
                    <a:pt x="147320" y="919480"/>
                    <a:pt x="146925" y="909172"/>
                    <a:pt x="144780" y="899160"/>
                  </a:cubicBezTo>
                  <a:cubicBezTo>
                    <a:pt x="143097" y="891306"/>
                    <a:pt x="137160" y="876300"/>
                    <a:pt x="137160" y="876300"/>
                  </a:cubicBezTo>
                  <a:cubicBezTo>
                    <a:pt x="135892" y="864884"/>
                    <a:pt x="132960" y="832832"/>
                    <a:pt x="129540" y="819150"/>
                  </a:cubicBezTo>
                  <a:cubicBezTo>
                    <a:pt x="127592" y="811358"/>
                    <a:pt x="124460" y="803910"/>
                    <a:pt x="121920" y="796290"/>
                  </a:cubicBezTo>
                  <a:cubicBezTo>
                    <a:pt x="120650" y="792480"/>
                    <a:pt x="120338" y="788202"/>
                    <a:pt x="118110" y="784860"/>
                  </a:cubicBezTo>
                  <a:cubicBezTo>
                    <a:pt x="115570" y="781050"/>
                    <a:pt x="112538" y="777526"/>
                    <a:pt x="110490" y="773430"/>
                  </a:cubicBezTo>
                  <a:cubicBezTo>
                    <a:pt x="108694" y="769838"/>
                    <a:pt x="109948" y="764334"/>
                    <a:pt x="106680" y="762000"/>
                  </a:cubicBezTo>
                  <a:cubicBezTo>
                    <a:pt x="100144" y="757331"/>
                    <a:pt x="83820" y="754380"/>
                    <a:pt x="83820" y="754380"/>
                  </a:cubicBezTo>
                  <a:cubicBezTo>
                    <a:pt x="75394" y="745954"/>
                    <a:pt x="70074" y="742129"/>
                    <a:pt x="64770" y="731520"/>
                  </a:cubicBezTo>
                  <a:cubicBezTo>
                    <a:pt x="62974" y="727928"/>
                    <a:pt x="62230" y="723900"/>
                    <a:pt x="60960" y="720090"/>
                  </a:cubicBezTo>
                  <a:cubicBezTo>
                    <a:pt x="59690" y="711200"/>
                    <a:pt x="61971" y="700996"/>
                    <a:pt x="57150" y="693420"/>
                  </a:cubicBezTo>
                  <a:cubicBezTo>
                    <a:pt x="52233" y="685694"/>
                    <a:pt x="34290" y="678180"/>
                    <a:pt x="34290" y="678180"/>
                  </a:cubicBezTo>
                  <a:cubicBezTo>
                    <a:pt x="31750" y="674370"/>
                    <a:pt x="29908" y="669988"/>
                    <a:pt x="26670" y="666750"/>
                  </a:cubicBezTo>
                  <a:cubicBezTo>
                    <a:pt x="23432" y="663512"/>
                    <a:pt x="18255" y="662576"/>
                    <a:pt x="15240" y="659130"/>
                  </a:cubicBezTo>
                  <a:cubicBezTo>
                    <a:pt x="9209" y="652238"/>
                    <a:pt x="0" y="636270"/>
                    <a:pt x="0" y="636270"/>
                  </a:cubicBezTo>
                  <a:cubicBezTo>
                    <a:pt x="1270" y="632460"/>
                    <a:pt x="970" y="627680"/>
                    <a:pt x="3810" y="624840"/>
                  </a:cubicBezTo>
                  <a:cubicBezTo>
                    <a:pt x="6650" y="622000"/>
                    <a:pt x="11378" y="622133"/>
                    <a:pt x="15240" y="621030"/>
                  </a:cubicBezTo>
                  <a:cubicBezTo>
                    <a:pt x="20275" y="619591"/>
                    <a:pt x="25445" y="618659"/>
                    <a:pt x="30480" y="617220"/>
                  </a:cubicBezTo>
                  <a:cubicBezTo>
                    <a:pt x="34342" y="616117"/>
                    <a:pt x="37949" y="614070"/>
                    <a:pt x="41910" y="613410"/>
                  </a:cubicBezTo>
                  <a:cubicBezTo>
                    <a:pt x="53254" y="611519"/>
                    <a:pt x="64770" y="610870"/>
                    <a:pt x="76200" y="609600"/>
                  </a:cubicBezTo>
                  <a:cubicBezTo>
                    <a:pt x="77196" y="609351"/>
                    <a:pt x="100386" y="603968"/>
                    <a:pt x="102870" y="601980"/>
                  </a:cubicBezTo>
                  <a:cubicBezTo>
                    <a:pt x="106446" y="599119"/>
                    <a:pt x="106914" y="593411"/>
                    <a:pt x="110490" y="590550"/>
                  </a:cubicBezTo>
                  <a:cubicBezTo>
                    <a:pt x="113626" y="588041"/>
                    <a:pt x="118328" y="588536"/>
                    <a:pt x="121920" y="586740"/>
                  </a:cubicBezTo>
                  <a:cubicBezTo>
                    <a:pt x="126016" y="584692"/>
                    <a:pt x="129832" y="582051"/>
                    <a:pt x="133350" y="579120"/>
                  </a:cubicBezTo>
                  <a:cubicBezTo>
                    <a:pt x="137489" y="575671"/>
                    <a:pt x="140689" y="571197"/>
                    <a:pt x="144780" y="567690"/>
                  </a:cubicBezTo>
                  <a:cubicBezTo>
                    <a:pt x="178993" y="538364"/>
                    <a:pt x="143088" y="573192"/>
                    <a:pt x="171450" y="544830"/>
                  </a:cubicBezTo>
                  <a:lnTo>
                    <a:pt x="179070" y="521970"/>
                  </a:lnTo>
                  <a:lnTo>
                    <a:pt x="182880" y="510540"/>
                  </a:lnTo>
                  <a:cubicBezTo>
                    <a:pt x="181610" y="505460"/>
                    <a:pt x="180509" y="500335"/>
                    <a:pt x="179070" y="495300"/>
                  </a:cubicBezTo>
                  <a:cubicBezTo>
                    <a:pt x="177967" y="491438"/>
                    <a:pt x="176048" y="487808"/>
                    <a:pt x="175260" y="483870"/>
                  </a:cubicBezTo>
                  <a:cubicBezTo>
                    <a:pt x="172799" y="471563"/>
                    <a:pt x="175413" y="455037"/>
                    <a:pt x="163830" y="445770"/>
                  </a:cubicBezTo>
                  <a:cubicBezTo>
                    <a:pt x="160694" y="443261"/>
                    <a:pt x="155992" y="443756"/>
                    <a:pt x="152400" y="441960"/>
                  </a:cubicBezTo>
                  <a:cubicBezTo>
                    <a:pt x="148304" y="439912"/>
                    <a:pt x="144780" y="436880"/>
                    <a:pt x="140970" y="434340"/>
                  </a:cubicBezTo>
                  <a:cubicBezTo>
                    <a:pt x="138430" y="430530"/>
                    <a:pt x="135398" y="427006"/>
                    <a:pt x="133350" y="422910"/>
                  </a:cubicBezTo>
                  <a:cubicBezTo>
                    <a:pt x="128726" y="413662"/>
                    <a:pt x="128338" y="401994"/>
                    <a:pt x="125730" y="392430"/>
                  </a:cubicBezTo>
                  <a:cubicBezTo>
                    <a:pt x="123617" y="384681"/>
                    <a:pt x="120650" y="377190"/>
                    <a:pt x="118110" y="369570"/>
                  </a:cubicBezTo>
                  <a:cubicBezTo>
                    <a:pt x="116840" y="365760"/>
                    <a:pt x="116528" y="361482"/>
                    <a:pt x="114300" y="358140"/>
                  </a:cubicBezTo>
                  <a:cubicBezTo>
                    <a:pt x="109220" y="350520"/>
                    <a:pt x="101956" y="343968"/>
                    <a:pt x="99060" y="335280"/>
                  </a:cubicBezTo>
                  <a:cubicBezTo>
                    <a:pt x="97790" y="331470"/>
                    <a:pt x="97046" y="327442"/>
                    <a:pt x="95250" y="323850"/>
                  </a:cubicBezTo>
                  <a:cubicBezTo>
                    <a:pt x="93202" y="319754"/>
                    <a:pt x="89490" y="316604"/>
                    <a:pt x="87630" y="312420"/>
                  </a:cubicBezTo>
                  <a:lnTo>
                    <a:pt x="76200" y="278130"/>
                  </a:lnTo>
                  <a:cubicBezTo>
                    <a:pt x="74930" y="274320"/>
                    <a:pt x="74618" y="270042"/>
                    <a:pt x="72390" y="266700"/>
                  </a:cubicBezTo>
                  <a:lnTo>
                    <a:pt x="64770" y="255270"/>
                  </a:lnTo>
                  <a:cubicBezTo>
                    <a:pt x="54691" y="214956"/>
                    <a:pt x="68375" y="262429"/>
                    <a:pt x="53340" y="228600"/>
                  </a:cubicBezTo>
                  <a:cubicBezTo>
                    <a:pt x="50078" y="221260"/>
                    <a:pt x="45720" y="205740"/>
                    <a:pt x="45720" y="205740"/>
                  </a:cubicBezTo>
                  <a:cubicBezTo>
                    <a:pt x="44439" y="191650"/>
                    <a:pt x="41127" y="150000"/>
                    <a:pt x="38100" y="133350"/>
                  </a:cubicBezTo>
                  <a:cubicBezTo>
                    <a:pt x="37382" y="129399"/>
                    <a:pt x="35393" y="125782"/>
                    <a:pt x="34290" y="121920"/>
                  </a:cubicBezTo>
                  <a:cubicBezTo>
                    <a:pt x="22774" y="81613"/>
                    <a:pt x="40968" y="138145"/>
                    <a:pt x="22860" y="83820"/>
                  </a:cubicBezTo>
                  <a:lnTo>
                    <a:pt x="19050" y="72390"/>
                  </a:lnTo>
                  <a:cubicBezTo>
                    <a:pt x="17780" y="63500"/>
                    <a:pt x="17001" y="54526"/>
                    <a:pt x="15240" y="45720"/>
                  </a:cubicBezTo>
                  <a:cubicBezTo>
                    <a:pt x="14452" y="41782"/>
                    <a:pt x="12533" y="38152"/>
                    <a:pt x="11430" y="34290"/>
                  </a:cubicBezTo>
                  <a:cubicBezTo>
                    <a:pt x="9991" y="29255"/>
                    <a:pt x="9059" y="24085"/>
                    <a:pt x="7620" y="19050"/>
                  </a:cubicBezTo>
                  <a:cubicBezTo>
                    <a:pt x="3007" y="2904"/>
                    <a:pt x="3810" y="13095"/>
                    <a:pt x="381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2" name="21 Forma libre"/>
            <p:cNvSpPr/>
            <p:nvPr/>
          </p:nvSpPr>
          <p:spPr>
            <a:xfrm>
              <a:off x="2735263" y="1489710"/>
              <a:ext cx="115887" cy="304764"/>
            </a:xfrm>
            <a:custGeom>
              <a:avLst/>
              <a:gdLst>
                <a:gd name="connsiteX0" fmla="*/ 107111 w 115774"/>
                <a:gd name="connsiteY0" fmla="*/ 304800 h 304800"/>
                <a:gd name="connsiteX1" fmla="*/ 99491 w 115774"/>
                <a:gd name="connsiteY1" fmla="*/ 281940 h 304800"/>
                <a:gd name="connsiteX2" fmla="*/ 95681 w 115774"/>
                <a:gd name="connsiteY2" fmla="*/ 270510 h 304800"/>
                <a:gd name="connsiteX3" fmla="*/ 99491 w 115774"/>
                <a:gd name="connsiteY3" fmla="*/ 236220 h 304800"/>
                <a:gd name="connsiteX4" fmla="*/ 110921 w 115774"/>
                <a:gd name="connsiteY4" fmla="*/ 213360 h 304800"/>
                <a:gd name="connsiteX5" fmla="*/ 114731 w 115774"/>
                <a:gd name="connsiteY5" fmla="*/ 201930 h 304800"/>
                <a:gd name="connsiteX6" fmla="*/ 95681 w 115774"/>
                <a:gd name="connsiteY6" fmla="*/ 171450 h 304800"/>
                <a:gd name="connsiteX7" fmla="*/ 80441 w 115774"/>
                <a:gd name="connsiteY7" fmla="*/ 148590 h 304800"/>
                <a:gd name="connsiteX8" fmla="*/ 76631 w 115774"/>
                <a:gd name="connsiteY8" fmla="*/ 137160 h 304800"/>
                <a:gd name="connsiteX9" fmla="*/ 42341 w 115774"/>
                <a:gd name="connsiteY9" fmla="*/ 106680 h 304800"/>
                <a:gd name="connsiteX10" fmla="*/ 19481 w 115774"/>
                <a:gd name="connsiteY10" fmla="*/ 87630 h 304800"/>
                <a:gd name="connsiteX11" fmla="*/ 15671 w 115774"/>
                <a:gd name="connsiteY11" fmla="*/ 76200 h 304800"/>
                <a:gd name="connsiteX12" fmla="*/ 4241 w 115774"/>
                <a:gd name="connsiteY12" fmla="*/ 64770 h 304800"/>
                <a:gd name="connsiteX13" fmla="*/ 431 w 115774"/>
                <a:gd name="connsiteY13"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774" h="304800">
                  <a:moveTo>
                    <a:pt x="107111" y="304800"/>
                  </a:moveTo>
                  <a:lnTo>
                    <a:pt x="99491" y="281940"/>
                  </a:lnTo>
                  <a:lnTo>
                    <a:pt x="95681" y="270510"/>
                  </a:lnTo>
                  <a:cubicBezTo>
                    <a:pt x="96951" y="259080"/>
                    <a:pt x="97600" y="247564"/>
                    <a:pt x="99491" y="236220"/>
                  </a:cubicBezTo>
                  <a:cubicBezTo>
                    <a:pt x="101885" y="221855"/>
                    <a:pt x="104339" y="226525"/>
                    <a:pt x="110921" y="213360"/>
                  </a:cubicBezTo>
                  <a:cubicBezTo>
                    <a:pt x="112717" y="209768"/>
                    <a:pt x="113461" y="205740"/>
                    <a:pt x="114731" y="201930"/>
                  </a:cubicBezTo>
                  <a:cubicBezTo>
                    <a:pt x="100252" y="165732"/>
                    <a:pt x="115774" y="197284"/>
                    <a:pt x="95681" y="171450"/>
                  </a:cubicBezTo>
                  <a:cubicBezTo>
                    <a:pt x="90058" y="164221"/>
                    <a:pt x="83337" y="157278"/>
                    <a:pt x="80441" y="148590"/>
                  </a:cubicBezTo>
                  <a:cubicBezTo>
                    <a:pt x="79171" y="144780"/>
                    <a:pt x="79097" y="140330"/>
                    <a:pt x="76631" y="137160"/>
                  </a:cubicBezTo>
                  <a:cubicBezTo>
                    <a:pt x="49331" y="102061"/>
                    <a:pt x="63248" y="124103"/>
                    <a:pt x="42341" y="106680"/>
                  </a:cubicBezTo>
                  <a:cubicBezTo>
                    <a:pt x="13005" y="82234"/>
                    <a:pt x="47860" y="106549"/>
                    <a:pt x="19481" y="87630"/>
                  </a:cubicBezTo>
                  <a:cubicBezTo>
                    <a:pt x="18211" y="83820"/>
                    <a:pt x="17899" y="79542"/>
                    <a:pt x="15671" y="76200"/>
                  </a:cubicBezTo>
                  <a:cubicBezTo>
                    <a:pt x="12682" y="71717"/>
                    <a:pt x="5298" y="70054"/>
                    <a:pt x="4241" y="64770"/>
                  </a:cubicBezTo>
                  <a:cubicBezTo>
                    <a:pt x="0" y="43563"/>
                    <a:pt x="431" y="0"/>
                    <a:pt x="431"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3" name="22 Forma libre"/>
            <p:cNvSpPr/>
            <p:nvPr/>
          </p:nvSpPr>
          <p:spPr>
            <a:xfrm>
              <a:off x="4060825" y="5818311"/>
              <a:ext cx="1828800" cy="460321"/>
            </a:xfrm>
            <a:custGeom>
              <a:avLst/>
              <a:gdLst>
                <a:gd name="connsiteX0" fmla="*/ 0 w 1828800"/>
                <a:gd name="connsiteY0" fmla="*/ 369570 h 461414"/>
                <a:gd name="connsiteX1" fmla="*/ 15240 w 1828800"/>
                <a:gd name="connsiteY1" fmla="*/ 365760 h 461414"/>
                <a:gd name="connsiteX2" fmla="*/ 57150 w 1828800"/>
                <a:gd name="connsiteY2" fmla="*/ 358140 h 461414"/>
                <a:gd name="connsiteX3" fmla="*/ 121920 w 1828800"/>
                <a:gd name="connsiteY3" fmla="*/ 361950 h 461414"/>
                <a:gd name="connsiteX4" fmla="*/ 175260 w 1828800"/>
                <a:gd name="connsiteY4" fmla="*/ 369570 h 461414"/>
                <a:gd name="connsiteX5" fmla="*/ 198120 w 1828800"/>
                <a:gd name="connsiteY5" fmla="*/ 377190 h 461414"/>
                <a:gd name="connsiteX6" fmla="*/ 232410 w 1828800"/>
                <a:gd name="connsiteY6" fmla="*/ 392430 h 461414"/>
                <a:gd name="connsiteX7" fmla="*/ 285750 w 1828800"/>
                <a:gd name="connsiteY7" fmla="*/ 396240 h 461414"/>
                <a:gd name="connsiteX8" fmla="*/ 308610 w 1828800"/>
                <a:gd name="connsiteY8" fmla="*/ 403860 h 461414"/>
                <a:gd name="connsiteX9" fmla="*/ 320040 w 1828800"/>
                <a:gd name="connsiteY9" fmla="*/ 407670 h 461414"/>
                <a:gd name="connsiteX10" fmla="*/ 373380 w 1828800"/>
                <a:gd name="connsiteY10" fmla="*/ 415290 h 461414"/>
                <a:gd name="connsiteX11" fmla="*/ 396240 w 1828800"/>
                <a:gd name="connsiteY11" fmla="*/ 426720 h 461414"/>
                <a:gd name="connsiteX12" fmla="*/ 407670 w 1828800"/>
                <a:gd name="connsiteY12" fmla="*/ 430530 h 461414"/>
                <a:gd name="connsiteX13" fmla="*/ 415290 w 1828800"/>
                <a:gd name="connsiteY13" fmla="*/ 441960 h 461414"/>
                <a:gd name="connsiteX14" fmla="*/ 426720 w 1828800"/>
                <a:gd name="connsiteY14" fmla="*/ 449580 h 461414"/>
                <a:gd name="connsiteX15" fmla="*/ 487680 w 1828800"/>
                <a:gd name="connsiteY15" fmla="*/ 461010 h 461414"/>
                <a:gd name="connsiteX16" fmla="*/ 537210 w 1828800"/>
                <a:gd name="connsiteY16" fmla="*/ 457200 h 461414"/>
                <a:gd name="connsiteX17" fmla="*/ 571500 w 1828800"/>
                <a:gd name="connsiteY17" fmla="*/ 434340 h 461414"/>
                <a:gd name="connsiteX18" fmla="*/ 582930 w 1828800"/>
                <a:gd name="connsiteY18" fmla="*/ 430530 h 461414"/>
                <a:gd name="connsiteX19" fmla="*/ 674370 w 1828800"/>
                <a:gd name="connsiteY19" fmla="*/ 426720 h 461414"/>
                <a:gd name="connsiteX20" fmla="*/ 704850 w 1828800"/>
                <a:gd name="connsiteY20" fmla="*/ 419100 h 461414"/>
                <a:gd name="connsiteX21" fmla="*/ 720090 w 1828800"/>
                <a:gd name="connsiteY21" fmla="*/ 415290 h 461414"/>
                <a:gd name="connsiteX22" fmla="*/ 754380 w 1828800"/>
                <a:gd name="connsiteY22" fmla="*/ 411480 h 461414"/>
                <a:gd name="connsiteX23" fmla="*/ 792480 w 1828800"/>
                <a:gd name="connsiteY23" fmla="*/ 403860 h 461414"/>
                <a:gd name="connsiteX24" fmla="*/ 838200 w 1828800"/>
                <a:gd name="connsiteY24" fmla="*/ 400050 h 461414"/>
                <a:gd name="connsiteX25" fmla="*/ 910590 w 1828800"/>
                <a:gd name="connsiteY25" fmla="*/ 403860 h 461414"/>
                <a:gd name="connsiteX26" fmla="*/ 933450 w 1828800"/>
                <a:gd name="connsiteY26" fmla="*/ 411480 h 461414"/>
                <a:gd name="connsiteX27" fmla="*/ 990600 w 1828800"/>
                <a:gd name="connsiteY27" fmla="*/ 407670 h 461414"/>
                <a:gd name="connsiteX28" fmla="*/ 1002030 w 1828800"/>
                <a:gd name="connsiteY28" fmla="*/ 400050 h 461414"/>
                <a:gd name="connsiteX29" fmla="*/ 1024890 w 1828800"/>
                <a:gd name="connsiteY29" fmla="*/ 392430 h 461414"/>
                <a:gd name="connsiteX30" fmla="*/ 1059180 w 1828800"/>
                <a:gd name="connsiteY30" fmla="*/ 373380 h 461414"/>
                <a:gd name="connsiteX31" fmla="*/ 1070610 w 1828800"/>
                <a:gd name="connsiteY31" fmla="*/ 361950 h 461414"/>
                <a:gd name="connsiteX32" fmla="*/ 1082040 w 1828800"/>
                <a:gd name="connsiteY32" fmla="*/ 358140 h 461414"/>
                <a:gd name="connsiteX33" fmla="*/ 1097280 w 1828800"/>
                <a:gd name="connsiteY33" fmla="*/ 335280 h 461414"/>
                <a:gd name="connsiteX34" fmla="*/ 1101090 w 1828800"/>
                <a:gd name="connsiteY34" fmla="*/ 323850 h 461414"/>
                <a:gd name="connsiteX35" fmla="*/ 1112520 w 1828800"/>
                <a:gd name="connsiteY35" fmla="*/ 320040 h 461414"/>
                <a:gd name="connsiteX36" fmla="*/ 1154430 w 1828800"/>
                <a:gd name="connsiteY36" fmla="*/ 308610 h 461414"/>
                <a:gd name="connsiteX37" fmla="*/ 1165860 w 1828800"/>
                <a:gd name="connsiteY37" fmla="*/ 300990 h 461414"/>
                <a:gd name="connsiteX38" fmla="*/ 1177290 w 1828800"/>
                <a:gd name="connsiteY38" fmla="*/ 289560 h 461414"/>
                <a:gd name="connsiteX39" fmla="*/ 1188720 w 1828800"/>
                <a:gd name="connsiteY39" fmla="*/ 285750 h 461414"/>
                <a:gd name="connsiteX40" fmla="*/ 1200150 w 1828800"/>
                <a:gd name="connsiteY40" fmla="*/ 278130 h 461414"/>
                <a:gd name="connsiteX41" fmla="*/ 1207770 w 1828800"/>
                <a:gd name="connsiteY41" fmla="*/ 266700 h 461414"/>
                <a:gd name="connsiteX42" fmla="*/ 1234440 w 1828800"/>
                <a:gd name="connsiteY42" fmla="*/ 259080 h 461414"/>
                <a:gd name="connsiteX43" fmla="*/ 1245870 w 1828800"/>
                <a:gd name="connsiteY43" fmla="*/ 247650 h 461414"/>
                <a:gd name="connsiteX44" fmla="*/ 1268730 w 1828800"/>
                <a:gd name="connsiteY44" fmla="*/ 240030 h 461414"/>
                <a:gd name="connsiteX45" fmla="*/ 1276350 w 1828800"/>
                <a:gd name="connsiteY45" fmla="*/ 228600 h 461414"/>
                <a:gd name="connsiteX46" fmla="*/ 1280160 w 1828800"/>
                <a:gd name="connsiteY46" fmla="*/ 217170 h 461414"/>
                <a:gd name="connsiteX47" fmla="*/ 1291590 w 1828800"/>
                <a:gd name="connsiteY47" fmla="*/ 205740 h 461414"/>
                <a:gd name="connsiteX48" fmla="*/ 1299210 w 1828800"/>
                <a:gd name="connsiteY48" fmla="*/ 194310 h 461414"/>
                <a:gd name="connsiteX49" fmla="*/ 1333500 w 1828800"/>
                <a:gd name="connsiteY49" fmla="*/ 175260 h 461414"/>
                <a:gd name="connsiteX50" fmla="*/ 1356360 w 1828800"/>
                <a:gd name="connsiteY50" fmla="*/ 160020 h 461414"/>
                <a:gd name="connsiteX51" fmla="*/ 1367790 w 1828800"/>
                <a:gd name="connsiteY51" fmla="*/ 156210 h 461414"/>
                <a:gd name="connsiteX52" fmla="*/ 1402080 w 1828800"/>
                <a:gd name="connsiteY52" fmla="*/ 148590 h 461414"/>
                <a:gd name="connsiteX53" fmla="*/ 1413510 w 1828800"/>
                <a:gd name="connsiteY53" fmla="*/ 144780 h 461414"/>
                <a:gd name="connsiteX54" fmla="*/ 1428750 w 1828800"/>
                <a:gd name="connsiteY54" fmla="*/ 140970 h 461414"/>
                <a:gd name="connsiteX55" fmla="*/ 1440180 w 1828800"/>
                <a:gd name="connsiteY55" fmla="*/ 137160 h 461414"/>
                <a:gd name="connsiteX56" fmla="*/ 1455420 w 1828800"/>
                <a:gd name="connsiteY56" fmla="*/ 133350 h 461414"/>
                <a:gd name="connsiteX57" fmla="*/ 1474470 w 1828800"/>
                <a:gd name="connsiteY57" fmla="*/ 125730 h 461414"/>
                <a:gd name="connsiteX58" fmla="*/ 1485900 w 1828800"/>
                <a:gd name="connsiteY58" fmla="*/ 121920 h 461414"/>
                <a:gd name="connsiteX59" fmla="*/ 1524000 w 1828800"/>
                <a:gd name="connsiteY59" fmla="*/ 99060 h 461414"/>
                <a:gd name="connsiteX60" fmla="*/ 1535430 w 1828800"/>
                <a:gd name="connsiteY60" fmla="*/ 91440 h 461414"/>
                <a:gd name="connsiteX61" fmla="*/ 1558290 w 1828800"/>
                <a:gd name="connsiteY61" fmla="*/ 83820 h 461414"/>
                <a:gd name="connsiteX62" fmla="*/ 1569720 w 1828800"/>
                <a:gd name="connsiteY62" fmla="*/ 76200 h 461414"/>
                <a:gd name="connsiteX63" fmla="*/ 1592580 w 1828800"/>
                <a:gd name="connsiteY63" fmla="*/ 68580 h 461414"/>
                <a:gd name="connsiteX64" fmla="*/ 1604010 w 1828800"/>
                <a:gd name="connsiteY64" fmla="*/ 60960 h 461414"/>
                <a:gd name="connsiteX65" fmla="*/ 1638300 w 1828800"/>
                <a:gd name="connsiteY65" fmla="*/ 49530 h 461414"/>
                <a:gd name="connsiteX66" fmla="*/ 1664970 w 1828800"/>
                <a:gd name="connsiteY66" fmla="*/ 41910 h 461414"/>
                <a:gd name="connsiteX67" fmla="*/ 1676400 w 1828800"/>
                <a:gd name="connsiteY67" fmla="*/ 38100 h 461414"/>
                <a:gd name="connsiteX68" fmla="*/ 1695450 w 1828800"/>
                <a:gd name="connsiteY68" fmla="*/ 34290 h 461414"/>
                <a:gd name="connsiteX69" fmla="*/ 1706880 w 1828800"/>
                <a:gd name="connsiteY69" fmla="*/ 30480 h 461414"/>
                <a:gd name="connsiteX70" fmla="*/ 1722120 w 1828800"/>
                <a:gd name="connsiteY70" fmla="*/ 26670 h 461414"/>
                <a:gd name="connsiteX71" fmla="*/ 1741170 w 1828800"/>
                <a:gd name="connsiteY71" fmla="*/ 22860 h 461414"/>
                <a:gd name="connsiteX72" fmla="*/ 1764030 w 1828800"/>
                <a:gd name="connsiteY72" fmla="*/ 19050 h 461414"/>
                <a:gd name="connsiteX73" fmla="*/ 1786890 w 1828800"/>
                <a:gd name="connsiteY73" fmla="*/ 11430 h 461414"/>
                <a:gd name="connsiteX74" fmla="*/ 1802130 w 1828800"/>
                <a:gd name="connsiteY74" fmla="*/ 7620 h 461414"/>
                <a:gd name="connsiteX75" fmla="*/ 1813560 w 1828800"/>
                <a:gd name="connsiteY75" fmla="*/ 3810 h 461414"/>
                <a:gd name="connsiteX76" fmla="*/ 1828800 w 1828800"/>
                <a:gd name="connsiteY76" fmla="*/ 0 h 46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828800" h="461414">
                  <a:moveTo>
                    <a:pt x="0" y="369570"/>
                  </a:moveTo>
                  <a:cubicBezTo>
                    <a:pt x="5080" y="368300"/>
                    <a:pt x="10088" y="366697"/>
                    <a:pt x="15240" y="365760"/>
                  </a:cubicBezTo>
                  <a:cubicBezTo>
                    <a:pt x="65296" y="356659"/>
                    <a:pt x="22584" y="366781"/>
                    <a:pt x="57150" y="358140"/>
                  </a:cubicBezTo>
                  <a:lnTo>
                    <a:pt x="121920" y="361950"/>
                  </a:lnTo>
                  <a:cubicBezTo>
                    <a:pt x="135531" y="362997"/>
                    <a:pt x="160201" y="365463"/>
                    <a:pt x="175260" y="369570"/>
                  </a:cubicBezTo>
                  <a:cubicBezTo>
                    <a:pt x="183009" y="371683"/>
                    <a:pt x="191437" y="372735"/>
                    <a:pt x="198120" y="377190"/>
                  </a:cubicBezTo>
                  <a:cubicBezTo>
                    <a:pt x="209409" y="384716"/>
                    <a:pt x="217176" y="391342"/>
                    <a:pt x="232410" y="392430"/>
                  </a:cubicBezTo>
                  <a:lnTo>
                    <a:pt x="285750" y="396240"/>
                  </a:lnTo>
                  <a:lnTo>
                    <a:pt x="308610" y="403860"/>
                  </a:lnTo>
                  <a:cubicBezTo>
                    <a:pt x="312420" y="405130"/>
                    <a:pt x="316079" y="407010"/>
                    <a:pt x="320040" y="407670"/>
                  </a:cubicBezTo>
                  <a:cubicBezTo>
                    <a:pt x="353000" y="413163"/>
                    <a:pt x="335235" y="410522"/>
                    <a:pt x="373380" y="415290"/>
                  </a:cubicBezTo>
                  <a:cubicBezTo>
                    <a:pt x="402110" y="424867"/>
                    <a:pt x="366697" y="411948"/>
                    <a:pt x="396240" y="426720"/>
                  </a:cubicBezTo>
                  <a:cubicBezTo>
                    <a:pt x="399832" y="428516"/>
                    <a:pt x="403860" y="429260"/>
                    <a:pt x="407670" y="430530"/>
                  </a:cubicBezTo>
                  <a:cubicBezTo>
                    <a:pt x="410210" y="434340"/>
                    <a:pt x="412052" y="438722"/>
                    <a:pt x="415290" y="441960"/>
                  </a:cubicBezTo>
                  <a:cubicBezTo>
                    <a:pt x="418528" y="445198"/>
                    <a:pt x="422536" y="447720"/>
                    <a:pt x="426720" y="449580"/>
                  </a:cubicBezTo>
                  <a:cubicBezTo>
                    <a:pt x="450408" y="460108"/>
                    <a:pt x="459512" y="458193"/>
                    <a:pt x="487680" y="461010"/>
                  </a:cubicBezTo>
                  <a:cubicBezTo>
                    <a:pt x="504190" y="459740"/>
                    <a:pt x="521196" y="461414"/>
                    <a:pt x="537210" y="457200"/>
                  </a:cubicBezTo>
                  <a:cubicBezTo>
                    <a:pt x="591503" y="442912"/>
                    <a:pt x="538639" y="445294"/>
                    <a:pt x="571500" y="434340"/>
                  </a:cubicBezTo>
                  <a:cubicBezTo>
                    <a:pt x="575310" y="433070"/>
                    <a:pt x="578925" y="430827"/>
                    <a:pt x="582930" y="430530"/>
                  </a:cubicBezTo>
                  <a:cubicBezTo>
                    <a:pt x="613353" y="428276"/>
                    <a:pt x="643890" y="427990"/>
                    <a:pt x="674370" y="426720"/>
                  </a:cubicBezTo>
                  <a:cubicBezTo>
                    <a:pt x="694795" y="419912"/>
                    <a:pt x="677264" y="425230"/>
                    <a:pt x="704850" y="419100"/>
                  </a:cubicBezTo>
                  <a:cubicBezTo>
                    <a:pt x="709962" y="417964"/>
                    <a:pt x="714915" y="416086"/>
                    <a:pt x="720090" y="415290"/>
                  </a:cubicBezTo>
                  <a:cubicBezTo>
                    <a:pt x="731457" y="413541"/>
                    <a:pt x="742950" y="412750"/>
                    <a:pt x="754380" y="411480"/>
                  </a:cubicBezTo>
                  <a:cubicBezTo>
                    <a:pt x="769516" y="407696"/>
                    <a:pt x="775665" y="405728"/>
                    <a:pt x="792480" y="403860"/>
                  </a:cubicBezTo>
                  <a:cubicBezTo>
                    <a:pt x="807679" y="402171"/>
                    <a:pt x="822960" y="401320"/>
                    <a:pt x="838200" y="400050"/>
                  </a:cubicBezTo>
                  <a:cubicBezTo>
                    <a:pt x="862330" y="401320"/>
                    <a:pt x="886599" y="400981"/>
                    <a:pt x="910590" y="403860"/>
                  </a:cubicBezTo>
                  <a:cubicBezTo>
                    <a:pt x="918565" y="404817"/>
                    <a:pt x="933450" y="411480"/>
                    <a:pt x="933450" y="411480"/>
                  </a:cubicBezTo>
                  <a:cubicBezTo>
                    <a:pt x="952500" y="410210"/>
                    <a:pt x="971767" y="410809"/>
                    <a:pt x="990600" y="407670"/>
                  </a:cubicBezTo>
                  <a:cubicBezTo>
                    <a:pt x="995117" y="406917"/>
                    <a:pt x="997846" y="401910"/>
                    <a:pt x="1002030" y="400050"/>
                  </a:cubicBezTo>
                  <a:cubicBezTo>
                    <a:pt x="1009370" y="396788"/>
                    <a:pt x="1018207" y="396885"/>
                    <a:pt x="1024890" y="392430"/>
                  </a:cubicBezTo>
                  <a:cubicBezTo>
                    <a:pt x="1051092" y="374962"/>
                    <a:pt x="1039062" y="380086"/>
                    <a:pt x="1059180" y="373380"/>
                  </a:cubicBezTo>
                  <a:cubicBezTo>
                    <a:pt x="1062990" y="369570"/>
                    <a:pt x="1066127" y="364939"/>
                    <a:pt x="1070610" y="361950"/>
                  </a:cubicBezTo>
                  <a:cubicBezTo>
                    <a:pt x="1073952" y="359722"/>
                    <a:pt x="1079200" y="360980"/>
                    <a:pt x="1082040" y="358140"/>
                  </a:cubicBezTo>
                  <a:cubicBezTo>
                    <a:pt x="1088516" y="351664"/>
                    <a:pt x="1094384" y="343968"/>
                    <a:pt x="1097280" y="335280"/>
                  </a:cubicBezTo>
                  <a:cubicBezTo>
                    <a:pt x="1098550" y="331470"/>
                    <a:pt x="1098250" y="326690"/>
                    <a:pt x="1101090" y="323850"/>
                  </a:cubicBezTo>
                  <a:cubicBezTo>
                    <a:pt x="1103930" y="321010"/>
                    <a:pt x="1108624" y="321014"/>
                    <a:pt x="1112520" y="320040"/>
                  </a:cubicBezTo>
                  <a:cubicBezTo>
                    <a:pt x="1123971" y="317177"/>
                    <a:pt x="1144622" y="315149"/>
                    <a:pt x="1154430" y="308610"/>
                  </a:cubicBezTo>
                  <a:cubicBezTo>
                    <a:pt x="1158240" y="306070"/>
                    <a:pt x="1162342" y="303921"/>
                    <a:pt x="1165860" y="300990"/>
                  </a:cubicBezTo>
                  <a:cubicBezTo>
                    <a:pt x="1169999" y="297541"/>
                    <a:pt x="1172807" y="292549"/>
                    <a:pt x="1177290" y="289560"/>
                  </a:cubicBezTo>
                  <a:cubicBezTo>
                    <a:pt x="1180632" y="287332"/>
                    <a:pt x="1185128" y="287546"/>
                    <a:pt x="1188720" y="285750"/>
                  </a:cubicBezTo>
                  <a:cubicBezTo>
                    <a:pt x="1192816" y="283702"/>
                    <a:pt x="1196340" y="280670"/>
                    <a:pt x="1200150" y="278130"/>
                  </a:cubicBezTo>
                  <a:cubicBezTo>
                    <a:pt x="1202690" y="274320"/>
                    <a:pt x="1204194" y="269561"/>
                    <a:pt x="1207770" y="266700"/>
                  </a:cubicBezTo>
                  <a:cubicBezTo>
                    <a:pt x="1210254" y="264712"/>
                    <a:pt x="1233444" y="259329"/>
                    <a:pt x="1234440" y="259080"/>
                  </a:cubicBezTo>
                  <a:cubicBezTo>
                    <a:pt x="1238250" y="255270"/>
                    <a:pt x="1241160" y="250267"/>
                    <a:pt x="1245870" y="247650"/>
                  </a:cubicBezTo>
                  <a:cubicBezTo>
                    <a:pt x="1252891" y="243749"/>
                    <a:pt x="1268730" y="240030"/>
                    <a:pt x="1268730" y="240030"/>
                  </a:cubicBezTo>
                  <a:cubicBezTo>
                    <a:pt x="1271270" y="236220"/>
                    <a:pt x="1274302" y="232696"/>
                    <a:pt x="1276350" y="228600"/>
                  </a:cubicBezTo>
                  <a:cubicBezTo>
                    <a:pt x="1278146" y="225008"/>
                    <a:pt x="1277932" y="220512"/>
                    <a:pt x="1280160" y="217170"/>
                  </a:cubicBezTo>
                  <a:cubicBezTo>
                    <a:pt x="1283149" y="212687"/>
                    <a:pt x="1288141" y="209879"/>
                    <a:pt x="1291590" y="205740"/>
                  </a:cubicBezTo>
                  <a:cubicBezTo>
                    <a:pt x="1294521" y="202222"/>
                    <a:pt x="1295764" y="197325"/>
                    <a:pt x="1299210" y="194310"/>
                  </a:cubicBezTo>
                  <a:cubicBezTo>
                    <a:pt x="1340238" y="158411"/>
                    <a:pt x="1306880" y="190049"/>
                    <a:pt x="1333500" y="175260"/>
                  </a:cubicBezTo>
                  <a:cubicBezTo>
                    <a:pt x="1341506" y="170812"/>
                    <a:pt x="1347672" y="162916"/>
                    <a:pt x="1356360" y="160020"/>
                  </a:cubicBezTo>
                  <a:cubicBezTo>
                    <a:pt x="1360170" y="158750"/>
                    <a:pt x="1363894" y="157184"/>
                    <a:pt x="1367790" y="156210"/>
                  </a:cubicBezTo>
                  <a:cubicBezTo>
                    <a:pt x="1399217" y="148353"/>
                    <a:pt x="1374702" y="156412"/>
                    <a:pt x="1402080" y="148590"/>
                  </a:cubicBezTo>
                  <a:cubicBezTo>
                    <a:pt x="1405942" y="147487"/>
                    <a:pt x="1409648" y="145883"/>
                    <a:pt x="1413510" y="144780"/>
                  </a:cubicBezTo>
                  <a:cubicBezTo>
                    <a:pt x="1418545" y="143341"/>
                    <a:pt x="1423715" y="142409"/>
                    <a:pt x="1428750" y="140970"/>
                  </a:cubicBezTo>
                  <a:cubicBezTo>
                    <a:pt x="1432612" y="139867"/>
                    <a:pt x="1436318" y="138263"/>
                    <a:pt x="1440180" y="137160"/>
                  </a:cubicBezTo>
                  <a:cubicBezTo>
                    <a:pt x="1445215" y="135721"/>
                    <a:pt x="1450452" y="135006"/>
                    <a:pt x="1455420" y="133350"/>
                  </a:cubicBezTo>
                  <a:cubicBezTo>
                    <a:pt x="1461908" y="131187"/>
                    <a:pt x="1468066" y="128131"/>
                    <a:pt x="1474470" y="125730"/>
                  </a:cubicBezTo>
                  <a:cubicBezTo>
                    <a:pt x="1478230" y="124320"/>
                    <a:pt x="1482209" y="123502"/>
                    <a:pt x="1485900" y="121920"/>
                  </a:cubicBezTo>
                  <a:cubicBezTo>
                    <a:pt x="1502302" y="114891"/>
                    <a:pt x="1507749" y="109894"/>
                    <a:pt x="1524000" y="99060"/>
                  </a:cubicBezTo>
                  <a:cubicBezTo>
                    <a:pt x="1527810" y="96520"/>
                    <a:pt x="1531086" y="92888"/>
                    <a:pt x="1535430" y="91440"/>
                  </a:cubicBezTo>
                  <a:cubicBezTo>
                    <a:pt x="1543050" y="88900"/>
                    <a:pt x="1551607" y="88275"/>
                    <a:pt x="1558290" y="83820"/>
                  </a:cubicBezTo>
                  <a:cubicBezTo>
                    <a:pt x="1562100" y="81280"/>
                    <a:pt x="1565536" y="78060"/>
                    <a:pt x="1569720" y="76200"/>
                  </a:cubicBezTo>
                  <a:cubicBezTo>
                    <a:pt x="1577060" y="72938"/>
                    <a:pt x="1585897" y="73035"/>
                    <a:pt x="1592580" y="68580"/>
                  </a:cubicBezTo>
                  <a:cubicBezTo>
                    <a:pt x="1596390" y="66040"/>
                    <a:pt x="1599826" y="62820"/>
                    <a:pt x="1604010" y="60960"/>
                  </a:cubicBezTo>
                  <a:lnTo>
                    <a:pt x="1638300" y="49530"/>
                  </a:lnTo>
                  <a:cubicBezTo>
                    <a:pt x="1665705" y="40395"/>
                    <a:pt x="1631482" y="51478"/>
                    <a:pt x="1664970" y="41910"/>
                  </a:cubicBezTo>
                  <a:cubicBezTo>
                    <a:pt x="1668832" y="40807"/>
                    <a:pt x="1672504" y="39074"/>
                    <a:pt x="1676400" y="38100"/>
                  </a:cubicBezTo>
                  <a:cubicBezTo>
                    <a:pt x="1682682" y="36529"/>
                    <a:pt x="1689168" y="35861"/>
                    <a:pt x="1695450" y="34290"/>
                  </a:cubicBezTo>
                  <a:cubicBezTo>
                    <a:pt x="1699346" y="33316"/>
                    <a:pt x="1703018" y="31583"/>
                    <a:pt x="1706880" y="30480"/>
                  </a:cubicBezTo>
                  <a:cubicBezTo>
                    <a:pt x="1711915" y="29041"/>
                    <a:pt x="1717008" y="27806"/>
                    <a:pt x="1722120" y="26670"/>
                  </a:cubicBezTo>
                  <a:cubicBezTo>
                    <a:pt x="1728442" y="25265"/>
                    <a:pt x="1734799" y="24018"/>
                    <a:pt x="1741170" y="22860"/>
                  </a:cubicBezTo>
                  <a:cubicBezTo>
                    <a:pt x="1748771" y="21478"/>
                    <a:pt x="1756536" y="20924"/>
                    <a:pt x="1764030" y="19050"/>
                  </a:cubicBezTo>
                  <a:cubicBezTo>
                    <a:pt x="1771822" y="17102"/>
                    <a:pt x="1779098" y="13378"/>
                    <a:pt x="1786890" y="11430"/>
                  </a:cubicBezTo>
                  <a:cubicBezTo>
                    <a:pt x="1791970" y="10160"/>
                    <a:pt x="1797095" y="9059"/>
                    <a:pt x="1802130" y="7620"/>
                  </a:cubicBezTo>
                  <a:cubicBezTo>
                    <a:pt x="1805992" y="6517"/>
                    <a:pt x="1809698" y="4913"/>
                    <a:pt x="1813560" y="3810"/>
                  </a:cubicBezTo>
                  <a:cubicBezTo>
                    <a:pt x="1818595" y="2371"/>
                    <a:pt x="1828800" y="0"/>
                    <a:pt x="182880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6" name="25 Forma libre"/>
            <p:cNvSpPr/>
            <p:nvPr/>
          </p:nvSpPr>
          <p:spPr>
            <a:xfrm>
              <a:off x="5894388" y="5386562"/>
              <a:ext cx="2628900" cy="442860"/>
            </a:xfrm>
            <a:custGeom>
              <a:avLst/>
              <a:gdLst>
                <a:gd name="connsiteX0" fmla="*/ 0 w 2628900"/>
                <a:gd name="connsiteY0" fmla="*/ 434340 h 441757"/>
                <a:gd name="connsiteX1" fmla="*/ 22860 w 2628900"/>
                <a:gd name="connsiteY1" fmla="*/ 430530 h 441757"/>
                <a:gd name="connsiteX2" fmla="*/ 45720 w 2628900"/>
                <a:gd name="connsiteY2" fmla="*/ 426720 h 441757"/>
                <a:gd name="connsiteX3" fmla="*/ 140970 w 2628900"/>
                <a:gd name="connsiteY3" fmla="*/ 419100 h 441757"/>
                <a:gd name="connsiteX4" fmla="*/ 160020 w 2628900"/>
                <a:gd name="connsiteY4" fmla="*/ 415290 h 441757"/>
                <a:gd name="connsiteX5" fmla="*/ 198120 w 2628900"/>
                <a:gd name="connsiteY5" fmla="*/ 411480 h 441757"/>
                <a:gd name="connsiteX6" fmla="*/ 220980 w 2628900"/>
                <a:gd name="connsiteY6" fmla="*/ 403860 h 441757"/>
                <a:gd name="connsiteX7" fmla="*/ 232410 w 2628900"/>
                <a:gd name="connsiteY7" fmla="*/ 400050 h 441757"/>
                <a:gd name="connsiteX8" fmla="*/ 613410 w 2628900"/>
                <a:gd name="connsiteY8" fmla="*/ 396240 h 441757"/>
                <a:gd name="connsiteX9" fmla="*/ 624840 w 2628900"/>
                <a:gd name="connsiteY9" fmla="*/ 388620 h 441757"/>
                <a:gd name="connsiteX10" fmla="*/ 655320 w 2628900"/>
                <a:gd name="connsiteY10" fmla="*/ 381000 h 441757"/>
                <a:gd name="connsiteX11" fmla="*/ 681990 w 2628900"/>
                <a:gd name="connsiteY11" fmla="*/ 373380 h 441757"/>
                <a:gd name="connsiteX12" fmla="*/ 712470 w 2628900"/>
                <a:gd name="connsiteY12" fmla="*/ 369570 h 441757"/>
                <a:gd name="connsiteX13" fmla="*/ 735330 w 2628900"/>
                <a:gd name="connsiteY13" fmla="*/ 365760 h 441757"/>
                <a:gd name="connsiteX14" fmla="*/ 758190 w 2628900"/>
                <a:gd name="connsiteY14" fmla="*/ 358140 h 441757"/>
                <a:gd name="connsiteX15" fmla="*/ 792480 w 2628900"/>
                <a:gd name="connsiteY15" fmla="*/ 354330 h 441757"/>
                <a:gd name="connsiteX16" fmla="*/ 803910 w 2628900"/>
                <a:gd name="connsiteY16" fmla="*/ 350520 h 441757"/>
                <a:gd name="connsiteX17" fmla="*/ 845820 w 2628900"/>
                <a:gd name="connsiteY17" fmla="*/ 342900 h 441757"/>
                <a:gd name="connsiteX18" fmla="*/ 872490 w 2628900"/>
                <a:gd name="connsiteY18" fmla="*/ 335280 h 441757"/>
                <a:gd name="connsiteX19" fmla="*/ 918210 w 2628900"/>
                <a:gd name="connsiteY19" fmla="*/ 327660 h 441757"/>
                <a:gd name="connsiteX20" fmla="*/ 971550 w 2628900"/>
                <a:gd name="connsiteY20" fmla="*/ 320040 h 441757"/>
                <a:gd name="connsiteX21" fmla="*/ 1005840 w 2628900"/>
                <a:gd name="connsiteY21" fmla="*/ 312420 h 441757"/>
                <a:gd name="connsiteX22" fmla="*/ 1028700 w 2628900"/>
                <a:gd name="connsiteY22" fmla="*/ 304800 h 441757"/>
                <a:gd name="connsiteX23" fmla="*/ 1062990 w 2628900"/>
                <a:gd name="connsiteY23" fmla="*/ 289560 h 441757"/>
                <a:gd name="connsiteX24" fmla="*/ 1074420 w 2628900"/>
                <a:gd name="connsiteY24" fmla="*/ 285750 h 441757"/>
                <a:gd name="connsiteX25" fmla="*/ 1322070 w 2628900"/>
                <a:gd name="connsiteY25" fmla="*/ 278130 h 441757"/>
                <a:gd name="connsiteX26" fmla="*/ 1371600 w 2628900"/>
                <a:gd name="connsiteY26" fmla="*/ 270510 h 441757"/>
                <a:gd name="connsiteX27" fmla="*/ 1577340 w 2628900"/>
                <a:gd name="connsiteY27" fmla="*/ 262890 h 441757"/>
                <a:gd name="connsiteX28" fmla="*/ 1699260 w 2628900"/>
                <a:gd name="connsiteY28" fmla="*/ 255270 h 441757"/>
                <a:gd name="connsiteX29" fmla="*/ 1733550 w 2628900"/>
                <a:gd name="connsiteY29" fmla="*/ 251460 h 441757"/>
                <a:gd name="connsiteX30" fmla="*/ 1744980 w 2628900"/>
                <a:gd name="connsiteY30" fmla="*/ 247650 h 441757"/>
                <a:gd name="connsiteX31" fmla="*/ 1832610 w 2628900"/>
                <a:gd name="connsiteY31" fmla="*/ 255270 h 441757"/>
                <a:gd name="connsiteX32" fmla="*/ 1874520 w 2628900"/>
                <a:gd name="connsiteY32" fmla="*/ 270510 h 441757"/>
                <a:gd name="connsiteX33" fmla="*/ 1935480 w 2628900"/>
                <a:gd name="connsiteY33" fmla="*/ 281940 h 441757"/>
                <a:gd name="connsiteX34" fmla="*/ 1946910 w 2628900"/>
                <a:gd name="connsiteY34" fmla="*/ 285750 h 441757"/>
                <a:gd name="connsiteX35" fmla="*/ 2038350 w 2628900"/>
                <a:gd name="connsiteY35" fmla="*/ 285750 h 441757"/>
                <a:gd name="connsiteX36" fmla="*/ 2065020 w 2628900"/>
                <a:gd name="connsiteY36" fmla="*/ 274320 h 441757"/>
                <a:gd name="connsiteX37" fmla="*/ 2076450 w 2628900"/>
                <a:gd name="connsiteY37" fmla="*/ 266700 h 441757"/>
                <a:gd name="connsiteX38" fmla="*/ 2091690 w 2628900"/>
                <a:gd name="connsiteY38" fmla="*/ 259080 h 441757"/>
                <a:gd name="connsiteX39" fmla="*/ 2103120 w 2628900"/>
                <a:gd name="connsiteY39" fmla="*/ 251460 h 441757"/>
                <a:gd name="connsiteX40" fmla="*/ 2125980 w 2628900"/>
                <a:gd name="connsiteY40" fmla="*/ 240030 h 441757"/>
                <a:gd name="connsiteX41" fmla="*/ 2133600 w 2628900"/>
                <a:gd name="connsiteY41" fmla="*/ 198120 h 441757"/>
                <a:gd name="connsiteX42" fmla="*/ 2148840 w 2628900"/>
                <a:gd name="connsiteY42" fmla="*/ 175260 h 441757"/>
                <a:gd name="connsiteX43" fmla="*/ 2167890 w 2628900"/>
                <a:gd name="connsiteY43" fmla="*/ 160020 h 441757"/>
                <a:gd name="connsiteX44" fmla="*/ 2175510 w 2628900"/>
                <a:gd name="connsiteY44" fmla="*/ 148590 h 441757"/>
                <a:gd name="connsiteX45" fmla="*/ 2221230 w 2628900"/>
                <a:gd name="connsiteY45" fmla="*/ 125730 h 441757"/>
                <a:gd name="connsiteX46" fmla="*/ 2244090 w 2628900"/>
                <a:gd name="connsiteY46" fmla="*/ 118110 h 441757"/>
                <a:gd name="connsiteX47" fmla="*/ 2255520 w 2628900"/>
                <a:gd name="connsiteY47" fmla="*/ 114300 h 441757"/>
                <a:gd name="connsiteX48" fmla="*/ 2289810 w 2628900"/>
                <a:gd name="connsiteY48" fmla="*/ 118110 h 441757"/>
                <a:gd name="connsiteX49" fmla="*/ 2312670 w 2628900"/>
                <a:gd name="connsiteY49" fmla="*/ 129540 h 441757"/>
                <a:gd name="connsiteX50" fmla="*/ 2339340 w 2628900"/>
                <a:gd name="connsiteY50" fmla="*/ 137160 h 441757"/>
                <a:gd name="connsiteX51" fmla="*/ 2373630 w 2628900"/>
                <a:gd name="connsiteY51" fmla="*/ 148590 h 441757"/>
                <a:gd name="connsiteX52" fmla="*/ 2385060 w 2628900"/>
                <a:gd name="connsiteY52" fmla="*/ 152400 h 441757"/>
                <a:gd name="connsiteX53" fmla="*/ 2484120 w 2628900"/>
                <a:gd name="connsiteY53" fmla="*/ 148590 h 441757"/>
                <a:gd name="connsiteX54" fmla="*/ 2506980 w 2628900"/>
                <a:gd name="connsiteY54" fmla="*/ 140970 h 441757"/>
                <a:gd name="connsiteX55" fmla="*/ 2518410 w 2628900"/>
                <a:gd name="connsiteY55" fmla="*/ 133350 h 441757"/>
                <a:gd name="connsiteX56" fmla="*/ 2526030 w 2628900"/>
                <a:gd name="connsiteY56" fmla="*/ 121920 h 441757"/>
                <a:gd name="connsiteX57" fmla="*/ 2529840 w 2628900"/>
                <a:gd name="connsiteY57" fmla="*/ 110490 h 441757"/>
                <a:gd name="connsiteX58" fmla="*/ 2541270 w 2628900"/>
                <a:gd name="connsiteY58" fmla="*/ 99060 h 441757"/>
                <a:gd name="connsiteX59" fmla="*/ 2560320 w 2628900"/>
                <a:gd name="connsiteY59" fmla="*/ 76200 h 441757"/>
                <a:gd name="connsiteX60" fmla="*/ 2575560 w 2628900"/>
                <a:gd name="connsiteY60" fmla="*/ 41910 h 441757"/>
                <a:gd name="connsiteX61" fmla="*/ 2579370 w 2628900"/>
                <a:gd name="connsiteY61" fmla="*/ 26670 h 441757"/>
                <a:gd name="connsiteX62" fmla="*/ 2598420 w 2628900"/>
                <a:gd name="connsiteY62" fmla="*/ 7620 h 441757"/>
                <a:gd name="connsiteX63" fmla="*/ 2621280 w 2628900"/>
                <a:gd name="connsiteY63" fmla="*/ 0 h 441757"/>
                <a:gd name="connsiteX64" fmla="*/ 2628900 w 2628900"/>
                <a:gd name="connsiteY64" fmla="*/ 0 h 44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628900" h="441757">
                  <a:moveTo>
                    <a:pt x="0" y="434340"/>
                  </a:moveTo>
                  <a:cubicBezTo>
                    <a:pt x="22252" y="441757"/>
                    <a:pt x="703" y="437916"/>
                    <a:pt x="22860" y="430530"/>
                  </a:cubicBezTo>
                  <a:cubicBezTo>
                    <a:pt x="30189" y="428087"/>
                    <a:pt x="38031" y="427464"/>
                    <a:pt x="45720" y="426720"/>
                  </a:cubicBezTo>
                  <a:cubicBezTo>
                    <a:pt x="77423" y="423652"/>
                    <a:pt x="109220" y="421640"/>
                    <a:pt x="140970" y="419100"/>
                  </a:cubicBezTo>
                  <a:cubicBezTo>
                    <a:pt x="147320" y="417830"/>
                    <a:pt x="153601" y="416146"/>
                    <a:pt x="160020" y="415290"/>
                  </a:cubicBezTo>
                  <a:cubicBezTo>
                    <a:pt x="172671" y="413603"/>
                    <a:pt x="185575" y="413832"/>
                    <a:pt x="198120" y="411480"/>
                  </a:cubicBezTo>
                  <a:cubicBezTo>
                    <a:pt x="206015" y="410000"/>
                    <a:pt x="213360" y="406400"/>
                    <a:pt x="220980" y="403860"/>
                  </a:cubicBezTo>
                  <a:cubicBezTo>
                    <a:pt x="224790" y="402590"/>
                    <a:pt x="228394" y="400090"/>
                    <a:pt x="232410" y="400050"/>
                  </a:cubicBezTo>
                  <a:lnTo>
                    <a:pt x="613410" y="396240"/>
                  </a:lnTo>
                  <a:cubicBezTo>
                    <a:pt x="617220" y="393700"/>
                    <a:pt x="620744" y="390668"/>
                    <a:pt x="624840" y="388620"/>
                  </a:cubicBezTo>
                  <a:cubicBezTo>
                    <a:pt x="633549" y="384265"/>
                    <a:pt x="646625" y="383174"/>
                    <a:pt x="655320" y="381000"/>
                  </a:cubicBezTo>
                  <a:cubicBezTo>
                    <a:pt x="673438" y="376470"/>
                    <a:pt x="660610" y="376943"/>
                    <a:pt x="681990" y="373380"/>
                  </a:cubicBezTo>
                  <a:cubicBezTo>
                    <a:pt x="692090" y="371697"/>
                    <a:pt x="702334" y="371018"/>
                    <a:pt x="712470" y="369570"/>
                  </a:cubicBezTo>
                  <a:cubicBezTo>
                    <a:pt x="720117" y="368478"/>
                    <a:pt x="727836" y="367634"/>
                    <a:pt x="735330" y="365760"/>
                  </a:cubicBezTo>
                  <a:cubicBezTo>
                    <a:pt x="743122" y="363812"/>
                    <a:pt x="750207" y="359027"/>
                    <a:pt x="758190" y="358140"/>
                  </a:cubicBezTo>
                  <a:lnTo>
                    <a:pt x="792480" y="354330"/>
                  </a:lnTo>
                  <a:cubicBezTo>
                    <a:pt x="796290" y="353060"/>
                    <a:pt x="799990" y="351391"/>
                    <a:pt x="803910" y="350520"/>
                  </a:cubicBezTo>
                  <a:cubicBezTo>
                    <a:pt x="834482" y="343726"/>
                    <a:pt x="818085" y="349834"/>
                    <a:pt x="845820" y="342900"/>
                  </a:cubicBezTo>
                  <a:cubicBezTo>
                    <a:pt x="869404" y="337004"/>
                    <a:pt x="843983" y="340625"/>
                    <a:pt x="872490" y="335280"/>
                  </a:cubicBezTo>
                  <a:cubicBezTo>
                    <a:pt x="887676" y="332433"/>
                    <a:pt x="902931" y="329952"/>
                    <a:pt x="918210" y="327660"/>
                  </a:cubicBezTo>
                  <a:cubicBezTo>
                    <a:pt x="965524" y="320563"/>
                    <a:pt x="931673" y="327290"/>
                    <a:pt x="971550" y="320040"/>
                  </a:cubicBezTo>
                  <a:cubicBezTo>
                    <a:pt x="980753" y="318367"/>
                    <a:pt x="996432" y="315242"/>
                    <a:pt x="1005840" y="312420"/>
                  </a:cubicBezTo>
                  <a:cubicBezTo>
                    <a:pt x="1013533" y="310112"/>
                    <a:pt x="1022017" y="309255"/>
                    <a:pt x="1028700" y="304800"/>
                  </a:cubicBezTo>
                  <a:cubicBezTo>
                    <a:pt x="1046813" y="292725"/>
                    <a:pt x="1035786" y="298628"/>
                    <a:pt x="1062990" y="289560"/>
                  </a:cubicBezTo>
                  <a:cubicBezTo>
                    <a:pt x="1066800" y="288290"/>
                    <a:pt x="1070416" y="286058"/>
                    <a:pt x="1074420" y="285750"/>
                  </a:cubicBezTo>
                  <a:cubicBezTo>
                    <a:pt x="1189808" y="276874"/>
                    <a:pt x="1107394" y="282258"/>
                    <a:pt x="1322070" y="278130"/>
                  </a:cubicBezTo>
                  <a:cubicBezTo>
                    <a:pt x="1338580" y="275590"/>
                    <a:pt x="1354918" y="271373"/>
                    <a:pt x="1371600" y="270510"/>
                  </a:cubicBezTo>
                  <a:cubicBezTo>
                    <a:pt x="1645431" y="256346"/>
                    <a:pt x="1467951" y="275044"/>
                    <a:pt x="1577340" y="262890"/>
                  </a:cubicBezTo>
                  <a:cubicBezTo>
                    <a:pt x="1624538" y="247157"/>
                    <a:pt x="1577353" y="261686"/>
                    <a:pt x="1699260" y="255270"/>
                  </a:cubicBezTo>
                  <a:cubicBezTo>
                    <a:pt x="1710744" y="254666"/>
                    <a:pt x="1722120" y="252730"/>
                    <a:pt x="1733550" y="251460"/>
                  </a:cubicBezTo>
                  <a:cubicBezTo>
                    <a:pt x="1737360" y="250190"/>
                    <a:pt x="1740964" y="247650"/>
                    <a:pt x="1744980" y="247650"/>
                  </a:cubicBezTo>
                  <a:cubicBezTo>
                    <a:pt x="1799180" y="247650"/>
                    <a:pt x="1797006" y="248149"/>
                    <a:pt x="1832610" y="255270"/>
                  </a:cubicBezTo>
                  <a:cubicBezTo>
                    <a:pt x="1856571" y="271244"/>
                    <a:pt x="1830867" y="255959"/>
                    <a:pt x="1874520" y="270510"/>
                  </a:cubicBezTo>
                  <a:cubicBezTo>
                    <a:pt x="1909488" y="282166"/>
                    <a:pt x="1889388" y="277331"/>
                    <a:pt x="1935480" y="281940"/>
                  </a:cubicBezTo>
                  <a:cubicBezTo>
                    <a:pt x="1939290" y="283210"/>
                    <a:pt x="1942990" y="284879"/>
                    <a:pt x="1946910" y="285750"/>
                  </a:cubicBezTo>
                  <a:cubicBezTo>
                    <a:pt x="1983265" y="293829"/>
                    <a:pt x="1988994" y="288492"/>
                    <a:pt x="2038350" y="285750"/>
                  </a:cubicBezTo>
                  <a:cubicBezTo>
                    <a:pt x="2051173" y="281476"/>
                    <a:pt x="2051838" y="281853"/>
                    <a:pt x="2065020" y="274320"/>
                  </a:cubicBezTo>
                  <a:cubicBezTo>
                    <a:pt x="2068996" y="272048"/>
                    <a:pt x="2072474" y="268972"/>
                    <a:pt x="2076450" y="266700"/>
                  </a:cubicBezTo>
                  <a:cubicBezTo>
                    <a:pt x="2081381" y="263882"/>
                    <a:pt x="2086759" y="261898"/>
                    <a:pt x="2091690" y="259080"/>
                  </a:cubicBezTo>
                  <a:cubicBezTo>
                    <a:pt x="2095666" y="256808"/>
                    <a:pt x="2099024" y="253508"/>
                    <a:pt x="2103120" y="251460"/>
                  </a:cubicBezTo>
                  <a:cubicBezTo>
                    <a:pt x="2134668" y="235686"/>
                    <a:pt x="2093223" y="261868"/>
                    <a:pt x="2125980" y="240030"/>
                  </a:cubicBezTo>
                  <a:cubicBezTo>
                    <a:pt x="2126810" y="233387"/>
                    <a:pt x="2127916" y="208351"/>
                    <a:pt x="2133600" y="198120"/>
                  </a:cubicBezTo>
                  <a:cubicBezTo>
                    <a:pt x="2138048" y="190114"/>
                    <a:pt x="2143760" y="182880"/>
                    <a:pt x="2148840" y="175260"/>
                  </a:cubicBezTo>
                  <a:cubicBezTo>
                    <a:pt x="2158688" y="160488"/>
                    <a:pt x="2152116" y="165278"/>
                    <a:pt x="2167890" y="160020"/>
                  </a:cubicBezTo>
                  <a:cubicBezTo>
                    <a:pt x="2170430" y="156210"/>
                    <a:pt x="2172064" y="151605"/>
                    <a:pt x="2175510" y="148590"/>
                  </a:cubicBezTo>
                  <a:cubicBezTo>
                    <a:pt x="2193690" y="132682"/>
                    <a:pt x="2199648" y="132924"/>
                    <a:pt x="2221230" y="125730"/>
                  </a:cubicBezTo>
                  <a:lnTo>
                    <a:pt x="2244090" y="118110"/>
                  </a:lnTo>
                  <a:lnTo>
                    <a:pt x="2255520" y="114300"/>
                  </a:lnTo>
                  <a:cubicBezTo>
                    <a:pt x="2266950" y="115570"/>
                    <a:pt x="2278466" y="116219"/>
                    <a:pt x="2289810" y="118110"/>
                  </a:cubicBezTo>
                  <a:cubicBezTo>
                    <a:pt x="2304175" y="120504"/>
                    <a:pt x="2299505" y="122958"/>
                    <a:pt x="2312670" y="129540"/>
                  </a:cubicBezTo>
                  <a:cubicBezTo>
                    <a:pt x="2319072" y="132741"/>
                    <a:pt x="2333236" y="135329"/>
                    <a:pt x="2339340" y="137160"/>
                  </a:cubicBezTo>
                  <a:lnTo>
                    <a:pt x="2373630" y="148590"/>
                  </a:lnTo>
                  <a:lnTo>
                    <a:pt x="2385060" y="152400"/>
                  </a:lnTo>
                  <a:cubicBezTo>
                    <a:pt x="2418080" y="151130"/>
                    <a:pt x="2451220" y="151674"/>
                    <a:pt x="2484120" y="148590"/>
                  </a:cubicBezTo>
                  <a:cubicBezTo>
                    <a:pt x="2492117" y="147840"/>
                    <a:pt x="2500297" y="145425"/>
                    <a:pt x="2506980" y="140970"/>
                  </a:cubicBezTo>
                  <a:lnTo>
                    <a:pt x="2518410" y="133350"/>
                  </a:lnTo>
                  <a:cubicBezTo>
                    <a:pt x="2520950" y="129540"/>
                    <a:pt x="2523982" y="126016"/>
                    <a:pt x="2526030" y="121920"/>
                  </a:cubicBezTo>
                  <a:cubicBezTo>
                    <a:pt x="2527826" y="118328"/>
                    <a:pt x="2527612" y="113832"/>
                    <a:pt x="2529840" y="110490"/>
                  </a:cubicBezTo>
                  <a:cubicBezTo>
                    <a:pt x="2532829" y="106007"/>
                    <a:pt x="2537821" y="103199"/>
                    <a:pt x="2541270" y="99060"/>
                  </a:cubicBezTo>
                  <a:cubicBezTo>
                    <a:pt x="2567792" y="67234"/>
                    <a:pt x="2526927" y="109593"/>
                    <a:pt x="2560320" y="76200"/>
                  </a:cubicBezTo>
                  <a:cubicBezTo>
                    <a:pt x="2569388" y="48996"/>
                    <a:pt x="2563485" y="60023"/>
                    <a:pt x="2575560" y="41910"/>
                  </a:cubicBezTo>
                  <a:cubicBezTo>
                    <a:pt x="2576830" y="36830"/>
                    <a:pt x="2577307" y="31483"/>
                    <a:pt x="2579370" y="26670"/>
                  </a:cubicBezTo>
                  <a:cubicBezTo>
                    <a:pt x="2583255" y="17606"/>
                    <a:pt x="2589455" y="11604"/>
                    <a:pt x="2598420" y="7620"/>
                  </a:cubicBezTo>
                  <a:cubicBezTo>
                    <a:pt x="2605760" y="4358"/>
                    <a:pt x="2613248" y="0"/>
                    <a:pt x="2621280" y="0"/>
                  </a:cubicBezTo>
                  <a:lnTo>
                    <a:pt x="2628900" y="0"/>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cxnSp>
        <p:nvCxnSpPr>
          <p:cNvPr id="29" name="28 Conector recto"/>
          <p:cNvCxnSpPr/>
          <p:nvPr/>
        </p:nvCxnSpPr>
        <p:spPr bwMode="auto">
          <a:xfrm rot="10800000" flipH="1">
            <a:off x="0" y="6869113"/>
            <a:ext cx="9144000" cy="1587"/>
          </a:xfrm>
          <a:prstGeom prst="line">
            <a:avLst/>
          </a:prstGeom>
          <a:ln w="57150">
            <a:solidFill>
              <a:srgbClr val="33CC33"/>
            </a:solidFill>
          </a:ln>
        </p:spPr>
        <p:style>
          <a:lnRef idx="1">
            <a:schemeClr val="accent1"/>
          </a:lnRef>
          <a:fillRef idx="0">
            <a:schemeClr val="accent1"/>
          </a:fillRef>
          <a:effectRef idx="0">
            <a:schemeClr val="accent1"/>
          </a:effectRef>
          <a:fontRef idx="minor">
            <a:schemeClr val="tx1"/>
          </a:fontRef>
        </p:style>
      </p:cxnSp>
      <p:grpSp>
        <p:nvGrpSpPr>
          <p:cNvPr id="3" name="48 Grupo"/>
          <p:cNvGrpSpPr>
            <a:grpSpLocks/>
          </p:cNvGrpSpPr>
          <p:nvPr/>
        </p:nvGrpSpPr>
        <p:grpSpPr bwMode="auto">
          <a:xfrm>
            <a:off x="801688" y="1055688"/>
            <a:ext cx="7699375" cy="5233987"/>
            <a:chOff x="857250" y="1055688"/>
            <a:chExt cx="7699375" cy="5233987"/>
          </a:xfrm>
        </p:grpSpPr>
        <p:grpSp>
          <p:nvGrpSpPr>
            <p:cNvPr id="35853" name="43 Grupo"/>
            <p:cNvGrpSpPr>
              <a:grpSpLocks/>
            </p:cNvGrpSpPr>
            <p:nvPr/>
          </p:nvGrpSpPr>
          <p:grpSpPr bwMode="auto">
            <a:xfrm>
              <a:off x="857250" y="1055688"/>
              <a:ext cx="7699375" cy="5233987"/>
              <a:chOff x="823913" y="1055688"/>
              <a:chExt cx="7699375" cy="5233987"/>
            </a:xfrm>
          </p:grpSpPr>
          <p:grpSp>
            <p:nvGrpSpPr>
              <p:cNvPr id="35860" name="42 Grupo"/>
              <p:cNvGrpSpPr>
                <a:grpSpLocks/>
              </p:cNvGrpSpPr>
              <p:nvPr/>
            </p:nvGrpSpPr>
            <p:grpSpPr bwMode="auto">
              <a:xfrm>
                <a:off x="2446338" y="5043488"/>
                <a:ext cx="6076950" cy="1246187"/>
                <a:chOff x="2446338" y="5043488"/>
                <a:chExt cx="6076950" cy="1246187"/>
              </a:xfrm>
            </p:grpSpPr>
            <p:sp>
              <p:nvSpPr>
                <p:cNvPr id="30" name="29 Forma libre"/>
                <p:cNvSpPr/>
                <p:nvPr/>
              </p:nvSpPr>
              <p:spPr bwMode="auto">
                <a:xfrm>
                  <a:off x="3028950" y="5043488"/>
                  <a:ext cx="990600" cy="598487"/>
                </a:xfrm>
                <a:custGeom>
                  <a:avLst/>
                  <a:gdLst>
                    <a:gd name="connsiteX0" fmla="*/ 990600 w 990600"/>
                    <a:gd name="connsiteY0" fmla="*/ 567690 h 598170"/>
                    <a:gd name="connsiteX1" fmla="*/ 937260 w 990600"/>
                    <a:gd name="connsiteY1" fmla="*/ 563880 h 598170"/>
                    <a:gd name="connsiteX2" fmla="*/ 925830 w 990600"/>
                    <a:gd name="connsiteY2" fmla="*/ 560070 h 598170"/>
                    <a:gd name="connsiteX3" fmla="*/ 861060 w 990600"/>
                    <a:gd name="connsiteY3" fmla="*/ 563880 h 598170"/>
                    <a:gd name="connsiteX4" fmla="*/ 842010 w 990600"/>
                    <a:gd name="connsiteY4" fmla="*/ 567690 h 598170"/>
                    <a:gd name="connsiteX5" fmla="*/ 830580 w 990600"/>
                    <a:gd name="connsiteY5" fmla="*/ 571500 h 598170"/>
                    <a:gd name="connsiteX6" fmla="*/ 815340 w 990600"/>
                    <a:gd name="connsiteY6" fmla="*/ 575310 h 598170"/>
                    <a:gd name="connsiteX7" fmla="*/ 803910 w 990600"/>
                    <a:gd name="connsiteY7" fmla="*/ 582930 h 598170"/>
                    <a:gd name="connsiteX8" fmla="*/ 781050 w 990600"/>
                    <a:gd name="connsiteY8" fmla="*/ 590550 h 598170"/>
                    <a:gd name="connsiteX9" fmla="*/ 769620 w 990600"/>
                    <a:gd name="connsiteY9" fmla="*/ 594360 h 598170"/>
                    <a:gd name="connsiteX10" fmla="*/ 739140 w 990600"/>
                    <a:gd name="connsiteY10" fmla="*/ 598170 h 598170"/>
                    <a:gd name="connsiteX11" fmla="*/ 678180 w 990600"/>
                    <a:gd name="connsiteY11" fmla="*/ 594360 h 598170"/>
                    <a:gd name="connsiteX12" fmla="*/ 659130 w 990600"/>
                    <a:gd name="connsiteY12" fmla="*/ 590550 h 598170"/>
                    <a:gd name="connsiteX13" fmla="*/ 647700 w 990600"/>
                    <a:gd name="connsiteY13" fmla="*/ 586740 h 598170"/>
                    <a:gd name="connsiteX14" fmla="*/ 563880 w 990600"/>
                    <a:gd name="connsiteY14" fmla="*/ 582930 h 598170"/>
                    <a:gd name="connsiteX15" fmla="*/ 541020 w 990600"/>
                    <a:gd name="connsiteY15" fmla="*/ 571500 h 598170"/>
                    <a:gd name="connsiteX16" fmla="*/ 533400 w 990600"/>
                    <a:gd name="connsiteY16" fmla="*/ 560070 h 598170"/>
                    <a:gd name="connsiteX17" fmla="*/ 510540 w 990600"/>
                    <a:gd name="connsiteY17" fmla="*/ 548640 h 598170"/>
                    <a:gd name="connsiteX18" fmla="*/ 495300 w 990600"/>
                    <a:gd name="connsiteY18" fmla="*/ 533400 h 598170"/>
                    <a:gd name="connsiteX19" fmla="*/ 487680 w 990600"/>
                    <a:gd name="connsiteY19" fmla="*/ 521970 h 598170"/>
                    <a:gd name="connsiteX20" fmla="*/ 464820 w 990600"/>
                    <a:gd name="connsiteY20" fmla="*/ 514350 h 598170"/>
                    <a:gd name="connsiteX21" fmla="*/ 453390 w 990600"/>
                    <a:gd name="connsiteY21" fmla="*/ 510540 h 598170"/>
                    <a:gd name="connsiteX22" fmla="*/ 438150 w 990600"/>
                    <a:gd name="connsiteY22" fmla="*/ 487680 h 598170"/>
                    <a:gd name="connsiteX23" fmla="*/ 422910 w 990600"/>
                    <a:gd name="connsiteY23" fmla="*/ 472440 h 598170"/>
                    <a:gd name="connsiteX24" fmla="*/ 411480 w 990600"/>
                    <a:gd name="connsiteY24" fmla="*/ 449580 h 598170"/>
                    <a:gd name="connsiteX25" fmla="*/ 388620 w 990600"/>
                    <a:gd name="connsiteY25" fmla="*/ 438150 h 598170"/>
                    <a:gd name="connsiteX26" fmla="*/ 377190 w 990600"/>
                    <a:gd name="connsiteY26" fmla="*/ 430530 h 598170"/>
                    <a:gd name="connsiteX27" fmla="*/ 354330 w 990600"/>
                    <a:gd name="connsiteY27" fmla="*/ 419100 h 598170"/>
                    <a:gd name="connsiteX28" fmla="*/ 342900 w 990600"/>
                    <a:gd name="connsiteY28" fmla="*/ 407670 h 598170"/>
                    <a:gd name="connsiteX29" fmla="*/ 327660 w 990600"/>
                    <a:gd name="connsiteY29" fmla="*/ 384810 h 598170"/>
                    <a:gd name="connsiteX30" fmla="*/ 316230 w 990600"/>
                    <a:gd name="connsiteY30" fmla="*/ 381000 h 598170"/>
                    <a:gd name="connsiteX31" fmla="*/ 281940 w 990600"/>
                    <a:gd name="connsiteY31" fmla="*/ 369570 h 598170"/>
                    <a:gd name="connsiteX32" fmla="*/ 259080 w 990600"/>
                    <a:gd name="connsiteY32" fmla="*/ 361950 h 598170"/>
                    <a:gd name="connsiteX33" fmla="*/ 228600 w 990600"/>
                    <a:gd name="connsiteY33" fmla="*/ 316230 h 598170"/>
                    <a:gd name="connsiteX34" fmla="*/ 220980 w 990600"/>
                    <a:gd name="connsiteY34" fmla="*/ 304800 h 598170"/>
                    <a:gd name="connsiteX35" fmla="*/ 198120 w 990600"/>
                    <a:gd name="connsiteY35" fmla="*/ 289560 h 598170"/>
                    <a:gd name="connsiteX36" fmla="*/ 163830 w 990600"/>
                    <a:gd name="connsiteY36" fmla="*/ 274320 h 598170"/>
                    <a:gd name="connsiteX37" fmla="*/ 152400 w 990600"/>
                    <a:gd name="connsiteY37" fmla="*/ 251460 h 598170"/>
                    <a:gd name="connsiteX38" fmla="*/ 140970 w 990600"/>
                    <a:gd name="connsiteY38" fmla="*/ 247650 h 598170"/>
                    <a:gd name="connsiteX39" fmla="*/ 129540 w 990600"/>
                    <a:gd name="connsiteY39" fmla="*/ 240030 h 598170"/>
                    <a:gd name="connsiteX40" fmla="*/ 106680 w 990600"/>
                    <a:gd name="connsiteY40" fmla="*/ 194310 h 598170"/>
                    <a:gd name="connsiteX41" fmla="*/ 102870 w 990600"/>
                    <a:gd name="connsiteY41" fmla="*/ 182880 h 598170"/>
                    <a:gd name="connsiteX42" fmla="*/ 99060 w 990600"/>
                    <a:gd name="connsiteY42" fmla="*/ 171450 h 598170"/>
                    <a:gd name="connsiteX43" fmla="*/ 102870 w 990600"/>
                    <a:gd name="connsiteY43" fmla="*/ 156210 h 598170"/>
                    <a:gd name="connsiteX44" fmla="*/ 106680 w 990600"/>
                    <a:gd name="connsiteY44" fmla="*/ 144780 h 598170"/>
                    <a:gd name="connsiteX45" fmla="*/ 95250 w 990600"/>
                    <a:gd name="connsiteY45" fmla="*/ 118110 h 598170"/>
                    <a:gd name="connsiteX46" fmla="*/ 83820 w 990600"/>
                    <a:gd name="connsiteY46" fmla="*/ 91440 h 598170"/>
                    <a:gd name="connsiteX47" fmla="*/ 64770 w 990600"/>
                    <a:gd name="connsiteY47" fmla="*/ 64770 h 598170"/>
                    <a:gd name="connsiteX48" fmla="*/ 53340 w 990600"/>
                    <a:gd name="connsiteY48" fmla="*/ 41910 h 598170"/>
                    <a:gd name="connsiteX49" fmla="*/ 41910 w 990600"/>
                    <a:gd name="connsiteY49" fmla="*/ 34290 h 598170"/>
                    <a:gd name="connsiteX50" fmla="*/ 19050 w 990600"/>
                    <a:gd name="connsiteY50" fmla="*/ 19050 h 598170"/>
                    <a:gd name="connsiteX51" fmla="*/ 11430 w 990600"/>
                    <a:gd name="connsiteY51" fmla="*/ 7620 h 598170"/>
                    <a:gd name="connsiteX52" fmla="*/ 0 w 990600"/>
                    <a:gd name="connsiteY52" fmla="*/ 0 h 59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90600" h="598170">
                      <a:moveTo>
                        <a:pt x="990600" y="567690"/>
                      </a:moveTo>
                      <a:cubicBezTo>
                        <a:pt x="972820" y="566420"/>
                        <a:pt x="954963" y="565963"/>
                        <a:pt x="937260" y="563880"/>
                      </a:cubicBezTo>
                      <a:cubicBezTo>
                        <a:pt x="933271" y="563411"/>
                        <a:pt x="929846" y="560070"/>
                        <a:pt x="925830" y="560070"/>
                      </a:cubicBezTo>
                      <a:cubicBezTo>
                        <a:pt x="904203" y="560070"/>
                        <a:pt x="882650" y="562610"/>
                        <a:pt x="861060" y="563880"/>
                      </a:cubicBezTo>
                      <a:cubicBezTo>
                        <a:pt x="854710" y="565150"/>
                        <a:pt x="848292" y="566119"/>
                        <a:pt x="842010" y="567690"/>
                      </a:cubicBezTo>
                      <a:cubicBezTo>
                        <a:pt x="838114" y="568664"/>
                        <a:pt x="834442" y="570397"/>
                        <a:pt x="830580" y="571500"/>
                      </a:cubicBezTo>
                      <a:cubicBezTo>
                        <a:pt x="825545" y="572939"/>
                        <a:pt x="820420" y="574040"/>
                        <a:pt x="815340" y="575310"/>
                      </a:cubicBezTo>
                      <a:cubicBezTo>
                        <a:pt x="811530" y="577850"/>
                        <a:pt x="808094" y="581070"/>
                        <a:pt x="803910" y="582930"/>
                      </a:cubicBezTo>
                      <a:cubicBezTo>
                        <a:pt x="796570" y="586192"/>
                        <a:pt x="788670" y="588010"/>
                        <a:pt x="781050" y="590550"/>
                      </a:cubicBezTo>
                      <a:cubicBezTo>
                        <a:pt x="777240" y="591820"/>
                        <a:pt x="773605" y="593862"/>
                        <a:pt x="769620" y="594360"/>
                      </a:cubicBezTo>
                      <a:lnTo>
                        <a:pt x="739140" y="598170"/>
                      </a:lnTo>
                      <a:cubicBezTo>
                        <a:pt x="718820" y="596900"/>
                        <a:pt x="698448" y="596290"/>
                        <a:pt x="678180" y="594360"/>
                      </a:cubicBezTo>
                      <a:cubicBezTo>
                        <a:pt x="671733" y="593746"/>
                        <a:pt x="665412" y="592121"/>
                        <a:pt x="659130" y="590550"/>
                      </a:cubicBezTo>
                      <a:cubicBezTo>
                        <a:pt x="655234" y="589576"/>
                        <a:pt x="651703" y="587060"/>
                        <a:pt x="647700" y="586740"/>
                      </a:cubicBezTo>
                      <a:cubicBezTo>
                        <a:pt x="619820" y="584510"/>
                        <a:pt x="591820" y="584200"/>
                        <a:pt x="563880" y="582930"/>
                      </a:cubicBezTo>
                      <a:cubicBezTo>
                        <a:pt x="554584" y="579831"/>
                        <a:pt x="548406" y="578886"/>
                        <a:pt x="541020" y="571500"/>
                      </a:cubicBezTo>
                      <a:cubicBezTo>
                        <a:pt x="537782" y="568262"/>
                        <a:pt x="536638" y="563308"/>
                        <a:pt x="533400" y="560070"/>
                      </a:cubicBezTo>
                      <a:cubicBezTo>
                        <a:pt x="526014" y="552684"/>
                        <a:pt x="519836" y="551739"/>
                        <a:pt x="510540" y="548640"/>
                      </a:cubicBezTo>
                      <a:cubicBezTo>
                        <a:pt x="502227" y="523702"/>
                        <a:pt x="513773" y="548178"/>
                        <a:pt x="495300" y="533400"/>
                      </a:cubicBezTo>
                      <a:cubicBezTo>
                        <a:pt x="491724" y="530539"/>
                        <a:pt x="491563" y="524397"/>
                        <a:pt x="487680" y="521970"/>
                      </a:cubicBezTo>
                      <a:cubicBezTo>
                        <a:pt x="480869" y="517713"/>
                        <a:pt x="472440" y="516890"/>
                        <a:pt x="464820" y="514350"/>
                      </a:cubicBezTo>
                      <a:lnTo>
                        <a:pt x="453390" y="510540"/>
                      </a:lnTo>
                      <a:cubicBezTo>
                        <a:pt x="444331" y="483362"/>
                        <a:pt x="457176" y="516220"/>
                        <a:pt x="438150" y="487680"/>
                      </a:cubicBezTo>
                      <a:cubicBezTo>
                        <a:pt x="426539" y="470263"/>
                        <a:pt x="444681" y="479697"/>
                        <a:pt x="422910" y="472440"/>
                      </a:cubicBezTo>
                      <a:cubicBezTo>
                        <a:pt x="419811" y="463144"/>
                        <a:pt x="418866" y="456966"/>
                        <a:pt x="411480" y="449580"/>
                      </a:cubicBezTo>
                      <a:cubicBezTo>
                        <a:pt x="400561" y="438661"/>
                        <a:pt x="401015" y="444348"/>
                        <a:pt x="388620" y="438150"/>
                      </a:cubicBezTo>
                      <a:cubicBezTo>
                        <a:pt x="384524" y="436102"/>
                        <a:pt x="381286" y="432578"/>
                        <a:pt x="377190" y="430530"/>
                      </a:cubicBezTo>
                      <a:cubicBezTo>
                        <a:pt x="360007" y="421938"/>
                        <a:pt x="370708" y="432749"/>
                        <a:pt x="354330" y="419100"/>
                      </a:cubicBezTo>
                      <a:cubicBezTo>
                        <a:pt x="350191" y="415651"/>
                        <a:pt x="346208" y="411923"/>
                        <a:pt x="342900" y="407670"/>
                      </a:cubicBezTo>
                      <a:cubicBezTo>
                        <a:pt x="337277" y="400441"/>
                        <a:pt x="336348" y="387706"/>
                        <a:pt x="327660" y="384810"/>
                      </a:cubicBezTo>
                      <a:cubicBezTo>
                        <a:pt x="323850" y="383540"/>
                        <a:pt x="319822" y="382796"/>
                        <a:pt x="316230" y="381000"/>
                      </a:cubicBezTo>
                      <a:cubicBezTo>
                        <a:pt x="281058" y="363414"/>
                        <a:pt x="338527" y="383717"/>
                        <a:pt x="281940" y="369570"/>
                      </a:cubicBezTo>
                      <a:cubicBezTo>
                        <a:pt x="274148" y="367622"/>
                        <a:pt x="259080" y="361950"/>
                        <a:pt x="259080" y="361950"/>
                      </a:cubicBezTo>
                      <a:lnTo>
                        <a:pt x="228600" y="316230"/>
                      </a:lnTo>
                      <a:cubicBezTo>
                        <a:pt x="226060" y="312420"/>
                        <a:pt x="224790" y="307340"/>
                        <a:pt x="220980" y="304800"/>
                      </a:cubicBezTo>
                      <a:cubicBezTo>
                        <a:pt x="213360" y="299720"/>
                        <a:pt x="206808" y="292456"/>
                        <a:pt x="198120" y="289560"/>
                      </a:cubicBezTo>
                      <a:cubicBezTo>
                        <a:pt x="170916" y="280492"/>
                        <a:pt x="181943" y="286395"/>
                        <a:pt x="163830" y="274320"/>
                      </a:cubicBezTo>
                      <a:cubicBezTo>
                        <a:pt x="161320" y="266790"/>
                        <a:pt x="159114" y="256831"/>
                        <a:pt x="152400" y="251460"/>
                      </a:cubicBezTo>
                      <a:cubicBezTo>
                        <a:pt x="149264" y="248951"/>
                        <a:pt x="144562" y="249446"/>
                        <a:pt x="140970" y="247650"/>
                      </a:cubicBezTo>
                      <a:cubicBezTo>
                        <a:pt x="136874" y="245602"/>
                        <a:pt x="133350" y="242570"/>
                        <a:pt x="129540" y="240030"/>
                      </a:cubicBezTo>
                      <a:cubicBezTo>
                        <a:pt x="109845" y="210487"/>
                        <a:pt x="117196" y="225858"/>
                        <a:pt x="106680" y="194310"/>
                      </a:cubicBezTo>
                      <a:lnTo>
                        <a:pt x="102870" y="182880"/>
                      </a:lnTo>
                      <a:lnTo>
                        <a:pt x="99060" y="171450"/>
                      </a:lnTo>
                      <a:cubicBezTo>
                        <a:pt x="100330" y="166370"/>
                        <a:pt x="101431" y="161245"/>
                        <a:pt x="102870" y="156210"/>
                      </a:cubicBezTo>
                      <a:cubicBezTo>
                        <a:pt x="103973" y="152348"/>
                        <a:pt x="106680" y="148796"/>
                        <a:pt x="106680" y="144780"/>
                      </a:cubicBezTo>
                      <a:cubicBezTo>
                        <a:pt x="106680" y="132479"/>
                        <a:pt x="101472" y="127443"/>
                        <a:pt x="95250" y="118110"/>
                      </a:cubicBezTo>
                      <a:cubicBezTo>
                        <a:pt x="85171" y="77796"/>
                        <a:pt x="98855" y="125269"/>
                        <a:pt x="83820" y="91440"/>
                      </a:cubicBezTo>
                      <a:cubicBezTo>
                        <a:pt x="71451" y="63610"/>
                        <a:pt x="85559" y="71700"/>
                        <a:pt x="64770" y="64770"/>
                      </a:cubicBezTo>
                      <a:cubicBezTo>
                        <a:pt x="61671" y="55474"/>
                        <a:pt x="60726" y="49296"/>
                        <a:pt x="53340" y="41910"/>
                      </a:cubicBezTo>
                      <a:cubicBezTo>
                        <a:pt x="50102" y="38672"/>
                        <a:pt x="45428" y="37221"/>
                        <a:pt x="41910" y="34290"/>
                      </a:cubicBezTo>
                      <a:cubicBezTo>
                        <a:pt x="22884" y="18435"/>
                        <a:pt x="39137" y="25746"/>
                        <a:pt x="19050" y="19050"/>
                      </a:cubicBezTo>
                      <a:cubicBezTo>
                        <a:pt x="16510" y="15240"/>
                        <a:pt x="14668" y="10858"/>
                        <a:pt x="11430" y="7620"/>
                      </a:cubicBezTo>
                      <a:cubicBezTo>
                        <a:pt x="8192" y="4382"/>
                        <a:pt x="0" y="0"/>
                        <a:pt x="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1" name="30 Forma libre"/>
                <p:cNvSpPr/>
                <p:nvPr/>
              </p:nvSpPr>
              <p:spPr bwMode="auto">
                <a:xfrm>
                  <a:off x="4016375" y="5614988"/>
                  <a:ext cx="44450" cy="590550"/>
                </a:xfrm>
                <a:custGeom>
                  <a:avLst/>
                  <a:gdLst>
                    <a:gd name="connsiteX0" fmla="*/ 0 w 45720"/>
                    <a:gd name="connsiteY0" fmla="*/ 0 h 590550"/>
                    <a:gd name="connsiteX1" fmla="*/ 7620 w 45720"/>
                    <a:gd name="connsiteY1" fmla="*/ 11430 h 590550"/>
                    <a:gd name="connsiteX2" fmla="*/ 15240 w 45720"/>
                    <a:gd name="connsiteY2" fmla="*/ 38100 h 590550"/>
                    <a:gd name="connsiteX3" fmla="*/ 15240 w 45720"/>
                    <a:gd name="connsiteY3" fmla="*/ 95250 h 590550"/>
                    <a:gd name="connsiteX4" fmla="*/ 22860 w 45720"/>
                    <a:gd name="connsiteY4" fmla="*/ 140970 h 590550"/>
                    <a:gd name="connsiteX5" fmla="*/ 19050 w 45720"/>
                    <a:gd name="connsiteY5" fmla="*/ 179070 h 590550"/>
                    <a:gd name="connsiteX6" fmla="*/ 15240 w 45720"/>
                    <a:gd name="connsiteY6" fmla="*/ 190500 h 590550"/>
                    <a:gd name="connsiteX7" fmla="*/ 11430 w 45720"/>
                    <a:gd name="connsiteY7" fmla="*/ 209550 h 590550"/>
                    <a:gd name="connsiteX8" fmla="*/ 3810 w 45720"/>
                    <a:gd name="connsiteY8" fmla="*/ 232410 h 590550"/>
                    <a:gd name="connsiteX9" fmla="*/ 7620 w 45720"/>
                    <a:gd name="connsiteY9" fmla="*/ 270510 h 590550"/>
                    <a:gd name="connsiteX10" fmla="*/ 11430 w 45720"/>
                    <a:gd name="connsiteY10" fmla="*/ 293370 h 590550"/>
                    <a:gd name="connsiteX11" fmla="*/ 15240 w 45720"/>
                    <a:gd name="connsiteY11" fmla="*/ 342900 h 590550"/>
                    <a:gd name="connsiteX12" fmla="*/ 19050 w 45720"/>
                    <a:gd name="connsiteY12" fmla="*/ 354330 h 590550"/>
                    <a:gd name="connsiteX13" fmla="*/ 22860 w 45720"/>
                    <a:gd name="connsiteY13" fmla="*/ 377190 h 590550"/>
                    <a:gd name="connsiteX14" fmla="*/ 30480 w 45720"/>
                    <a:gd name="connsiteY14" fmla="*/ 400050 h 590550"/>
                    <a:gd name="connsiteX15" fmla="*/ 38100 w 45720"/>
                    <a:gd name="connsiteY15" fmla="*/ 445770 h 590550"/>
                    <a:gd name="connsiteX16" fmla="*/ 41910 w 45720"/>
                    <a:gd name="connsiteY16" fmla="*/ 457200 h 590550"/>
                    <a:gd name="connsiteX17" fmla="*/ 45720 w 45720"/>
                    <a:gd name="connsiteY17" fmla="*/ 5905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720" h="590550">
                      <a:moveTo>
                        <a:pt x="0" y="0"/>
                      </a:moveTo>
                      <a:cubicBezTo>
                        <a:pt x="2540" y="3810"/>
                        <a:pt x="5572" y="7334"/>
                        <a:pt x="7620" y="11430"/>
                      </a:cubicBezTo>
                      <a:cubicBezTo>
                        <a:pt x="10353" y="16896"/>
                        <a:pt x="14019" y="33217"/>
                        <a:pt x="15240" y="38100"/>
                      </a:cubicBezTo>
                      <a:cubicBezTo>
                        <a:pt x="6812" y="63385"/>
                        <a:pt x="10268" y="48014"/>
                        <a:pt x="15240" y="95250"/>
                      </a:cubicBezTo>
                      <a:cubicBezTo>
                        <a:pt x="17340" y="115203"/>
                        <a:pt x="19182" y="122580"/>
                        <a:pt x="22860" y="140970"/>
                      </a:cubicBezTo>
                      <a:cubicBezTo>
                        <a:pt x="21590" y="153670"/>
                        <a:pt x="20991" y="166455"/>
                        <a:pt x="19050" y="179070"/>
                      </a:cubicBezTo>
                      <a:cubicBezTo>
                        <a:pt x="18439" y="183039"/>
                        <a:pt x="16214" y="186604"/>
                        <a:pt x="15240" y="190500"/>
                      </a:cubicBezTo>
                      <a:cubicBezTo>
                        <a:pt x="13669" y="196782"/>
                        <a:pt x="13134" y="203302"/>
                        <a:pt x="11430" y="209550"/>
                      </a:cubicBezTo>
                      <a:cubicBezTo>
                        <a:pt x="9317" y="217299"/>
                        <a:pt x="3810" y="232410"/>
                        <a:pt x="3810" y="232410"/>
                      </a:cubicBezTo>
                      <a:cubicBezTo>
                        <a:pt x="5080" y="245110"/>
                        <a:pt x="6037" y="257845"/>
                        <a:pt x="7620" y="270510"/>
                      </a:cubicBezTo>
                      <a:cubicBezTo>
                        <a:pt x="8578" y="278175"/>
                        <a:pt x="10621" y="285687"/>
                        <a:pt x="11430" y="293370"/>
                      </a:cubicBezTo>
                      <a:cubicBezTo>
                        <a:pt x="13163" y="309838"/>
                        <a:pt x="13186" y="326469"/>
                        <a:pt x="15240" y="342900"/>
                      </a:cubicBezTo>
                      <a:cubicBezTo>
                        <a:pt x="15738" y="346885"/>
                        <a:pt x="18179" y="350410"/>
                        <a:pt x="19050" y="354330"/>
                      </a:cubicBezTo>
                      <a:cubicBezTo>
                        <a:pt x="20726" y="361871"/>
                        <a:pt x="20986" y="369696"/>
                        <a:pt x="22860" y="377190"/>
                      </a:cubicBezTo>
                      <a:cubicBezTo>
                        <a:pt x="24808" y="384982"/>
                        <a:pt x="28367" y="392301"/>
                        <a:pt x="30480" y="400050"/>
                      </a:cubicBezTo>
                      <a:cubicBezTo>
                        <a:pt x="35592" y="418793"/>
                        <a:pt x="34011" y="425327"/>
                        <a:pt x="38100" y="445770"/>
                      </a:cubicBezTo>
                      <a:cubicBezTo>
                        <a:pt x="38888" y="449708"/>
                        <a:pt x="40640" y="453390"/>
                        <a:pt x="41910" y="457200"/>
                      </a:cubicBezTo>
                      <a:lnTo>
                        <a:pt x="45720" y="59055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7" name="36 Forma libre"/>
                <p:cNvSpPr/>
                <p:nvPr/>
              </p:nvSpPr>
              <p:spPr bwMode="auto">
                <a:xfrm>
                  <a:off x="4060825" y="5829300"/>
                  <a:ext cx="1828800" cy="460375"/>
                </a:xfrm>
                <a:custGeom>
                  <a:avLst/>
                  <a:gdLst>
                    <a:gd name="connsiteX0" fmla="*/ 0 w 1828800"/>
                    <a:gd name="connsiteY0" fmla="*/ 369570 h 461414"/>
                    <a:gd name="connsiteX1" fmla="*/ 15240 w 1828800"/>
                    <a:gd name="connsiteY1" fmla="*/ 365760 h 461414"/>
                    <a:gd name="connsiteX2" fmla="*/ 57150 w 1828800"/>
                    <a:gd name="connsiteY2" fmla="*/ 358140 h 461414"/>
                    <a:gd name="connsiteX3" fmla="*/ 121920 w 1828800"/>
                    <a:gd name="connsiteY3" fmla="*/ 361950 h 461414"/>
                    <a:gd name="connsiteX4" fmla="*/ 175260 w 1828800"/>
                    <a:gd name="connsiteY4" fmla="*/ 369570 h 461414"/>
                    <a:gd name="connsiteX5" fmla="*/ 198120 w 1828800"/>
                    <a:gd name="connsiteY5" fmla="*/ 377190 h 461414"/>
                    <a:gd name="connsiteX6" fmla="*/ 232410 w 1828800"/>
                    <a:gd name="connsiteY6" fmla="*/ 392430 h 461414"/>
                    <a:gd name="connsiteX7" fmla="*/ 285750 w 1828800"/>
                    <a:gd name="connsiteY7" fmla="*/ 396240 h 461414"/>
                    <a:gd name="connsiteX8" fmla="*/ 308610 w 1828800"/>
                    <a:gd name="connsiteY8" fmla="*/ 403860 h 461414"/>
                    <a:gd name="connsiteX9" fmla="*/ 320040 w 1828800"/>
                    <a:gd name="connsiteY9" fmla="*/ 407670 h 461414"/>
                    <a:gd name="connsiteX10" fmla="*/ 373380 w 1828800"/>
                    <a:gd name="connsiteY10" fmla="*/ 415290 h 461414"/>
                    <a:gd name="connsiteX11" fmla="*/ 396240 w 1828800"/>
                    <a:gd name="connsiteY11" fmla="*/ 426720 h 461414"/>
                    <a:gd name="connsiteX12" fmla="*/ 407670 w 1828800"/>
                    <a:gd name="connsiteY12" fmla="*/ 430530 h 461414"/>
                    <a:gd name="connsiteX13" fmla="*/ 415290 w 1828800"/>
                    <a:gd name="connsiteY13" fmla="*/ 441960 h 461414"/>
                    <a:gd name="connsiteX14" fmla="*/ 426720 w 1828800"/>
                    <a:gd name="connsiteY14" fmla="*/ 449580 h 461414"/>
                    <a:gd name="connsiteX15" fmla="*/ 487680 w 1828800"/>
                    <a:gd name="connsiteY15" fmla="*/ 461010 h 461414"/>
                    <a:gd name="connsiteX16" fmla="*/ 537210 w 1828800"/>
                    <a:gd name="connsiteY16" fmla="*/ 457200 h 461414"/>
                    <a:gd name="connsiteX17" fmla="*/ 571500 w 1828800"/>
                    <a:gd name="connsiteY17" fmla="*/ 434340 h 461414"/>
                    <a:gd name="connsiteX18" fmla="*/ 582930 w 1828800"/>
                    <a:gd name="connsiteY18" fmla="*/ 430530 h 461414"/>
                    <a:gd name="connsiteX19" fmla="*/ 674370 w 1828800"/>
                    <a:gd name="connsiteY19" fmla="*/ 426720 h 461414"/>
                    <a:gd name="connsiteX20" fmla="*/ 704850 w 1828800"/>
                    <a:gd name="connsiteY20" fmla="*/ 419100 h 461414"/>
                    <a:gd name="connsiteX21" fmla="*/ 720090 w 1828800"/>
                    <a:gd name="connsiteY21" fmla="*/ 415290 h 461414"/>
                    <a:gd name="connsiteX22" fmla="*/ 754380 w 1828800"/>
                    <a:gd name="connsiteY22" fmla="*/ 411480 h 461414"/>
                    <a:gd name="connsiteX23" fmla="*/ 792480 w 1828800"/>
                    <a:gd name="connsiteY23" fmla="*/ 403860 h 461414"/>
                    <a:gd name="connsiteX24" fmla="*/ 838200 w 1828800"/>
                    <a:gd name="connsiteY24" fmla="*/ 400050 h 461414"/>
                    <a:gd name="connsiteX25" fmla="*/ 910590 w 1828800"/>
                    <a:gd name="connsiteY25" fmla="*/ 403860 h 461414"/>
                    <a:gd name="connsiteX26" fmla="*/ 933450 w 1828800"/>
                    <a:gd name="connsiteY26" fmla="*/ 411480 h 461414"/>
                    <a:gd name="connsiteX27" fmla="*/ 990600 w 1828800"/>
                    <a:gd name="connsiteY27" fmla="*/ 407670 h 461414"/>
                    <a:gd name="connsiteX28" fmla="*/ 1002030 w 1828800"/>
                    <a:gd name="connsiteY28" fmla="*/ 400050 h 461414"/>
                    <a:gd name="connsiteX29" fmla="*/ 1024890 w 1828800"/>
                    <a:gd name="connsiteY29" fmla="*/ 392430 h 461414"/>
                    <a:gd name="connsiteX30" fmla="*/ 1059180 w 1828800"/>
                    <a:gd name="connsiteY30" fmla="*/ 373380 h 461414"/>
                    <a:gd name="connsiteX31" fmla="*/ 1070610 w 1828800"/>
                    <a:gd name="connsiteY31" fmla="*/ 361950 h 461414"/>
                    <a:gd name="connsiteX32" fmla="*/ 1082040 w 1828800"/>
                    <a:gd name="connsiteY32" fmla="*/ 358140 h 461414"/>
                    <a:gd name="connsiteX33" fmla="*/ 1097280 w 1828800"/>
                    <a:gd name="connsiteY33" fmla="*/ 335280 h 461414"/>
                    <a:gd name="connsiteX34" fmla="*/ 1101090 w 1828800"/>
                    <a:gd name="connsiteY34" fmla="*/ 323850 h 461414"/>
                    <a:gd name="connsiteX35" fmla="*/ 1112520 w 1828800"/>
                    <a:gd name="connsiteY35" fmla="*/ 320040 h 461414"/>
                    <a:gd name="connsiteX36" fmla="*/ 1154430 w 1828800"/>
                    <a:gd name="connsiteY36" fmla="*/ 308610 h 461414"/>
                    <a:gd name="connsiteX37" fmla="*/ 1165860 w 1828800"/>
                    <a:gd name="connsiteY37" fmla="*/ 300990 h 461414"/>
                    <a:gd name="connsiteX38" fmla="*/ 1177290 w 1828800"/>
                    <a:gd name="connsiteY38" fmla="*/ 289560 h 461414"/>
                    <a:gd name="connsiteX39" fmla="*/ 1188720 w 1828800"/>
                    <a:gd name="connsiteY39" fmla="*/ 285750 h 461414"/>
                    <a:gd name="connsiteX40" fmla="*/ 1200150 w 1828800"/>
                    <a:gd name="connsiteY40" fmla="*/ 278130 h 461414"/>
                    <a:gd name="connsiteX41" fmla="*/ 1207770 w 1828800"/>
                    <a:gd name="connsiteY41" fmla="*/ 266700 h 461414"/>
                    <a:gd name="connsiteX42" fmla="*/ 1234440 w 1828800"/>
                    <a:gd name="connsiteY42" fmla="*/ 259080 h 461414"/>
                    <a:gd name="connsiteX43" fmla="*/ 1245870 w 1828800"/>
                    <a:gd name="connsiteY43" fmla="*/ 247650 h 461414"/>
                    <a:gd name="connsiteX44" fmla="*/ 1268730 w 1828800"/>
                    <a:gd name="connsiteY44" fmla="*/ 240030 h 461414"/>
                    <a:gd name="connsiteX45" fmla="*/ 1276350 w 1828800"/>
                    <a:gd name="connsiteY45" fmla="*/ 228600 h 461414"/>
                    <a:gd name="connsiteX46" fmla="*/ 1280160 w 1828800"/>
                    <a:gd name="connsiteY46" fmla="*/ 217170 h 461414"/>
                    <a:gd name="connsiteX47" fmla="*/ 1291590 w 1828800"/>
                    <a:gd name="connsiteY47" fmla="*/ 205740 h 461414"/>
                    <a:gd name="connsiteX48" fmla="*/ 1299210 w 1828800"/>
                    <a:gd name="connsiteY48" fmla="*/ 194310 h 461414"/>
                    <a:gd name="connsiteX49" fmla="*/ 1333500 w 1828800"/>
                    <a:gd name="connsiteY49" fmla="*/ 175260 h 461414"/>
                    <a:gd name="connsiteX50" fmla="*/ 1356360 w 1828800"/>
                    <a:gd name="connsiteY50" fmla="*/ 160020 h 461414"/>
                    <a:gd name="connsiteX51" fmla="*/ 1367790 w 1828800"/>
                    <a:gd name="connsiteY51" fmla="*/ 156210 h 461414"/>
                    <a:gd name="connsiteX52" fmla="*/ 1402080 w 1828800"/>
                    <a:gd name="connsiteY52" fmla="*/ 148590 h 461414"/>
                    <a:gd name="connsiteX53" fmla="*/ 1413510 w 1828800"/>
                    <a:gd name="connsiteY53" fmla="*/ 144780 h 461414"/>
                    <a:gd name="connsiteX54" fmla="*/ 1428750 w 1828800"/>
                    <a:gd name="connsiteY54" fmla="*/ 140970 h 461414"/>
                    <a:gd name="connsiteX55" fmla="*/ 1440180 w 1828800"/>
                    <a:gd name="connsiteY55" fmla="*/ 137160 h 461414"/>
                    <a:gd name="connsiteX56" fmla="*/ 1455420 w 1828800"/>
                    <a:gd name="connsiteY56" fmla="*/ 133350 h 461414"/>
                    <a:gd name="connsiteX57" fmla="*/ 1474470 w 1828800"/>
                    <a:gd name="connsiteY57" fmla="*/ 125730 h 461414"/>
                    <a:gd name="connsiteX58" fmla="*/ 1485900 w 1828800"/>
                    <a:gd name="connsiteY58" fmla="*/ 121920 h 461414"/>
                    <a:gd name="connsiteX59" fmla="*/ 1524000 w 1828800"/>
                    <a:gd name="connsiteY59" fmla="*/ 99060 h 461414"/>
                    <a:gd name="connsiteX60" fmla="*/ 1535430 w 1828800"/>
                    <a:gd name="connsiteY60" fmla="*/ 91440 h 461414"/>
                    <a:gd name="connsiteX61" fmla="*/ 1558290 w 1828800"/>
                    <a:gd name="connsiteY61" fmla="*/ 83820 h 461414"/>
                    <a:gd name="connsiteX62" fmla="*/ 1569720 w 1828800"/>
                    <a:gd name="connsiteY62" fmla="*/ 76200 h 461414"/>
                    <a:gd name="connsiteX63" fmla="*/ 1592580 w 1828800"/>
                    <a:gd name="connsiteY63" fmla="*/ 68580 h 461414"/>
                    <a:gd name="connsiteX64" fmla="*/ 1604010 w 1828800"/>
                    <a:gd name="connsiteY64" fmla="*/ 60960 h 461414"/>
                    <a:gd name="connsiteX65" fmla="*/ 1638300 w 1828800"/>
                    <a:gd name="connsiteY65" fmla="*/ 49530 h 461414"/>
                    <a:gd name="connsiteX66" fmla="*/ 1664970 w 1828800"/>
                    <a:gd name="connsiteY66" fmla="*/ 41910 h 461414"/>
                    <a:gd name="connsiteX67" fmla="*/ 1676400 w 1828800"/>
                    <a:gd name="connsiteY67" fmla="*/ 38100 h 461414"/>
                    <a:gd name="connsiteX68" fmla="*/ 1695450 w 1828800"/>
                    <a:gd name="connsiteY68" fmla="*/ 34290 h 461414"/>
                    <a:gd name="connsiteX69" fmla="*/ 1706880 w 1828800"/>
                    <a:gd name="connsiteY69" fmla="*/ 30480 h 461414"/>
                    <a:gd name="connsiteX70" fmla="*/ 1722120 w 1828800"/>
                    <a:gd name="connsiteY70" fmla="*/ 26670 h 461414"/>
                    <a:gd name="connsiteX71" fmla="*/ 1741170 w 1828800"/>
                    <a:gd name="connsiteY71" fmla="*/ 22860 h 461414"/>
                    <a:gd name="connsiteX72" fmla="*/ 1764030 w 1828800"/>
                    <a:gd name="connsiteY72" fmla="*/ 19050 h 461414"/>
                    <a:gd name="connsiteX73" fmla="*/ 1786890 w 1828800"/>
                    <a:gd name="connsiteY73" fmla="*/ 11430 h 461414"/>
                    <a:gd name="connsiteX74" fmla="*/ 1802130 w 1828800"/>
                    <a:gd name="connsiteY74" fmla="*/ 7620 h 461414"/>
                    <a:gd name="connsiteX75" fmla="*/ 1813560 w 1828800"/>
                    <a:gd name="connsiteY75" fmla="*/ 3810 h 461414"/>
                    <a:gd name="connsiteX76" fmla="*/ 1828800 w 1828800"/>
                    <a:gd name="connsiteY76" fmla="*/ 0 h 46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828800" h="461414">
                      <a:moveTo>
                        <a:pt x="0" y="369570"/>
                      </a:moveTo>
                      <a:cubicBezTo>
                        <a:pt x="5080" y="368300"/>
                        <a:pt x="10088" y="366697"/>
                        <a:pt x="15240" y="365760"/>
                      </a:cubicBezTo>
                      <a:cubicBezTo>
                        <a:pt x="65296" y="356659"/>
                        <a:pt x="22584" y="366781"/>
                        <a:pt x="57150" y="358140"/>
                      </a:cubicBezTo>
                      <a:lnTo>
                        <a:pt x="121920" y="361950"/>
                      </a:lnTo>
                      <a:cubicBezTo>
                        <a:pt x="135531" y="362997"/>
                        <a:pt x="160201" y="365463"/>
                        <a:pt x="175260" y="369570"/>
                      </a:cubicBezTo>
                      <a:cubicBezTo>
                        <a:pt x="183009" y="371683"/>
                        <a:pt x="191437" y="372735"/>
                        <a:pt x="198120" y="377190"/>
                      </a:cubicBezTo>
                      <a:cubicBezTo>
                        <a:pt x="209409" y="384716"/>
                        <a:pt x="217176" y="391342"/>
                        <a:pt x="232410" y="392430"/>
                      </a:cubicBezTo>
                      <a:lnTo>
                        <a:pt x="285750" y="396240"/>
                      </a:lnTo>
                      <a:lnTo>
                        <a:pt x="308610" y="403860"/>
                      </a:lnTo>
                      <a:cubicBezTo>
                        <a:pt x="312420" y="405130"/>
                        <a:pt x="316079" y="407010"/>
                        <a:pt x="320040" y="407670"/>
                      </a:cubicBezTo>
                      <a:cubicBezTo>
                        <a:pt x="353000" y="413163"/>
                        <a:pt x="335235" y="410522"/>
                        <a:pt x="373380" y="415290"/>
                      </a:cubicBezTo>
                      <a:cubicBezTo>
                        <a:pt x="402110" y="424867"/>
                        <a:pt x="366697" y="411948"/>
                        <a:pt x="396240" y="426720"/>
                      </a:cubicBezTo>
                      <a:cubicBezTo>
                        <a:pt x="399832" y="428516"/>
                        <a:pt x="403860" y="429260"/>
                        <a:pt x="407670" y="430530"/>
                      </a:cubicBezTo>
                      <a:cubicBezTo>
                        <a:pt x="410210" y="434340"/>
                        <a:pt x="412052" y="438722"/>
                        <a:pt x="415290" y="441960"/>
                      </a:cubicBezTo>
                      <a:cubicBezTo>
                        <a:pt x="418528" y="445198"/>
                        <a:pt x="422536" y="447720"/>
                        <a:pt x="426720" y="449580"/>
                      </a:cubicBezTo>
                      <a:cubicBezTo>
                        <a:pt x="450408" y="460108"/>
                        <a:pt x="459512" y="458193"/>
                        <a:pt x="487680" y="461010"/>
                      </a:cubicBezTo>
                      <a:cubicBezTo>
                        <a:pt x="504190" y="459740"/>
                        <a:pt x="521196" y="461414"/>
                        <a:pt x="537210" y="457200"/>
                      </a:cubicBezTo>
                      <a:cubicBezTo>
                        <a:pt x="591503" y="442912"/>
                        <a:pt x="538639" y="445294"/>
                        <a:pt x="571500" y="434340"/>
                      </a:cubicBezTo>
                      <a:cubicBezTo>
                        <a:pt x="575310" y="433070"/>
                        <a:pt x="578925" y="430827"/>
                        <a:pt x="582930" y="430530"/>
                      </a:cubicBezTo>
                      <a:cubicBezTo>
                        <a:pt x="613353" y="428276"/>
                        <a:pt x="643890" y="427990"/>
                        <a:pt x="674370" y="426720"/>
                      </a:cubicBezTo>
                      <a:cubicBezTo>
                        <a:pt x="694795" y="419912"/>
                        <a:pt x="677264" y="425230"/>
                        <a:pt x="704850" y="419100"/>
                      </a:cubicBezTo>
                      <a:cubicBezTo>
                        <a:pt x="709962" y="417964"/>
                        <a:pt x="714915" y="416086"/>
                        <a:pt x="720090" y="415290"/>
                      </a:cubicBezTo>
                      <a:cubicBezTo>
                        <a:pt x="731457" y="413541"/>
                        <a:pt x="742950" y="412750"/>
                        <a:pt x="754380" y="411480"/>
                      </a:cubicBezTo>
                      <a:cubicBezTo>
                        <a:pt x="769516" y="407696"/>
                        <a:pt x="775665" y="405728"/>
                        <a:pt x="792480" y="403860"/>
                      </a:cubicBezTo>
                      <a:cubicBezTo>
                        <a:pt x="807679" y="402171"/>
                        <a:pt x="822960" y="401320"/>
                        <a:pt x="838200" y="400050"/>
                      </a:cubicBezTo>
                      <a:cubicBezTo>
                        <a:pt x="862330" y="401320"/>
                        <a:pt x="886599" y="400981"/>
                        <a:pt x="910590" y="403860"/>
                      </a:cubicBezTo>
                      <a:cubicBezTo>
                        <a:pt x="918565" y="404817"/>
                        <a:pt x="933450" y="411480"/>
                        <a:pt x="933450" y="411480"/>
                      </a:cubicBezTo>
                      <a:cubicBezTo>
                        <a:pt x="952500" y="410210"/>
                        <a:pt x="971767" y="410809"/>
                        <a:pt x="990600" y="407670"/>
                      </a:cubicBezTo>
                      <a:cubicBezTo>
                        <a:pt x="995117" y="406917"/>
                        <a:pt x="997846" y="401910"/>
                        <a:pt x="1002030" y="400050"/>
                      </a:cubicBezTo>
                      <a:cubicBezTo>
                        <a:pt x="1009370" y="396788"/>
                        <a:pt x="1018207" y="396885"/>
                        <a:pt x="1024890" y="392430"/>
                      </a:cubicBezTo>
                      <a:cubicBezTo>
                        <a:pt x="1051092" y="374962"/>
                        <a:pt x="1039062" y="380086"/>
                        <a:pt x="1059180" y="373380"/>
                      </a:cubicBezTo>
                      <a:cubicBezTo>
                        <a:pt x="1062990" y="369570"/>
                        <a:pt x="1066127" y="364939"/>
                        <a:pt x="1070610" y="361950"/>
                      </a:cubicBezTo>
                      <a:cubicBezTo>
                        <a:pt x="1073952" y="359722"/>
                        <a:pt x="1079200" y="360980"/>
                        <a:pt x="1082040" y="358140"/>
                      </a:cubicBezTo>
                      <a:cubicBezTo>
                        <a:pt x="1088516" y="351664"/>
                        <a:pt x="1094384" y="343968"/>
                        <a:pt x="1097280" y="335280"/>
                      </a:cubicBezTo>
                      <a:cubicBezTo>
                        <a:pt x="1098550" y="331470"/>
                        <a:pt x="1098250" y="326690"/>
                        <a:pt x="1101090" y="323850"/>
                      </a:cubicBezTo>
                      <a:cubicBezTo>
                        <a:pt x="1103930" y="321010"/>
                        <a:pt x="1108624" y="321014"/>
                        <a:pt x="1112520" y="320040"/>
                      </a:cubicBezTo>
                      <a:cubicBezTo>
                        <a:pt x="1123971" y="317177"/>
                        <a:pt x="1144622" y="315149"/>
                        <a:pt x="1154430" y="308610"/>
                      </a:cubicBezTo>
                      <a:cubicBezTo>
                        <a:pt x="1158240" y="306070"/>
                        <a:pt x="1162342" y="303921"/>
                        <a:pt x="1165860" y="300990"/>
                      </a:cubicBezTo>
                      <a:cubicBezTo>
                        <a:pt x="1169999" y="297541"/>
                        <a:pt x="1172807" y="292549"/>
                        <a:pt x="1177290" y="289560"/>
                      </a:cubicBezTo>
                      <a:cubicBezTo>
                        <a:pt x="1180632" y="287332"/>
                        <a:pt x="1185128" y="287546"/>
                        <a:pt x="1188720" y="285750"/>
                      </a:cubicBezTo>
                      <a:cubicBezTo>
                        <a:pt x="1192816" y="283702"/>
                        <a:pt x="1196340" y="280670"/>
                        <a:pt x="1200150" y="278130"/>
                      </a:cubicBezTo>
                      <a:cubicBezTo>
                        <a:pt x="1202690" y="274320"/>
                        <a:pt x="1204194" y="269561"/>
                        <a:pt x="1207770" y="266700"/>
                      </a:cubicBezTo>
                      <a:cubicBezTo>
                        <a:pt x="1210254" y="264712"/>
                        <a:pt x="1233444" y="259329"/>
                        <a:pt x="1234440" y="259080"/>
                      </a:cubicBezTo>
                      <a:cubicBezTo>
                        <a:pt x="1238250" y="255270"/>
                        <a:pt x="1241160" y="250267"/>
                        <a:pt x="1245870" y="247650"/>
                      </a:cubicBezTo>
                      <a:cubicBezTo>
                        <a:pt x="1252891" y="243749"/>
                        <a:pt x="1268730" y="240030"/>
                        <a:pt x="1268730" y="240030"/>
                      </a:cubicBezTo>
                      <a:cubicBezTo>
                        <a:pt x="1271270" y="236220"/>
                        <a:pt x="1274302" y="232696"/>
                        <a:pt x="1276350" y="228600"/>
                      </a:cubicBezTo>
                      <a:cubicBezTo>
                        <a:pt x="1278146" y="225008"/>
                        <a:pt x="1277932" y="220512"/>
                        <a:pt x="1280160" y="217170"/>
                      </a:cubicBezTo>
                      <a:cubicBezTo>
                        <a:pt x="1283149" y="212687"/>
                        <a:pt x="1288141" y="209879"/>
                        <a:pt x="1291590" y="205740"/>
                      </a:cubicBezTo>
                      <a:cubicBezTo>
                        <a:pt x="1294521" y="202222"/>
                        <a:pt x="1295764" y="197325"/>
                        <a:pt x="1299210" y="194310"/>
                      </a:cubicBezTo>
                      <a:cubicBezTo>
                        <a:pt x="1340238" y="158411"/>
                        <a:pt x="1306880" y="190049"/>
                        <a:pt x="1333500" y="175260"/>
                      </a:cubicBezTo>
                      <a:cubicBezTo>
                        <a:pt x="1341506" y="170812"/>
                        <a:pt x="1347672" y="162916"/>
                        <a:pt x="1356360" y="160020"/>
                      </a:cubicBezTo>
                      <a:cubicBezTo>
                        <a:pt x="1360170" y="158750"/>
                        <a:pt x="1363894" y="157184"/>
                        <a:pt x="1367790" y="156210"/>
                      </a:cubicBezTo>
                      <a:cubicBezTo>
                        <a:pt x="1399217" y="148353"/>
                        <a:pt x="1374702" y="156412"/>
                        <a:pt x="1402080" y="148590"/>
                      </a:cubicBezTo>
                      <a:cubicBezTo>
                        <a:pt x="1405942" y="147487"/>
                        <a:pt x="1409648" y="145883"/>
                        <a:pt x="1413510" y="144780"/>
                      </a:cubicBezTo>
                      <a:cubicBezTo>
                        <a:pt x="1418545" y="143341"/>
                        <a:pt x="1423715" y="142409"/>
                        <a:pt x="1428750" y="140970"/>
                      </a:cubicBezTo>
                      <a:cubicBezTo>
                        <a:pt x="1432612" y="139867"/>
                        <a:pt x="1436318" y="138263"/>
                        <a:pt x="1440180" y="137160"/>
                      </a:cubicBezTo>
                      <a:cubicBezTo>
                        <a:pt x="1445215" y="135721"/>
                        <a:pt x="1450452" y="135006"/>
                        <a:pt x="1455420" y="133350"/>
                      </a:cubicBezTo>
                      <a:cubicBezTo>
                        <a:pt x="1461908" y="131187"/>
                        <a:pt x="1468066" y="128131"/>
                        <a:pt x="1474470" y="125730"/>
                      </a:cubicBezTo>
                      <a:cubicBezTo>
                        <a:pt x="1478230" y="124320"/>
                        <a:pt x="1482209" y="123502"/>
                        <a:pt x="1485900" y="121920"/>
                      </a:cubicBezTo>
                      <a:cubicBezTo>
                        <a:pt x="1502302" y="114891"/>
                        <a:pt x="1507749" y="109894"/>
                        <a:pt x="1524000" y="99060"/>
                      </a:cubicBezTo>
                      <a:cubicBezTo>
                        <a:pt x="1527810" y="96520"/>
                        <a:pt x="1531086" y="92888"/>
                        <a:pt x="1535430" y="91440"/>
                      </a:cubicBezTo>
                      <a:cubicBezTo>
                        <a:pt x="1543050" y="88900"/>
                        <a:pt x="1551607" y="88275"/>
                        <a:pt x="1558290" y="83820"/>
                      </a:cubicBezTo>
                      <a:cubicBezTo>
                        <a:pt x="1562100" y="81280"/>
                        <a:pt x="1565536" y="78060"/>
                        <a:pt x="1569720" y="76200"/>
                      </a:cubicBezTo>
                      <a:cubicBezTo>
                        <a:pt x="1577060" y="72938"/>
                        <a:pt x="1585897" y="73035"/>
                        <a:pt x="1592580" y="68580"/>
                      </a:cubicBezTo>
                      <a:cubicBezTo>
                        <a:pt x="1596390" y="66040"/>
                        <a:pt x="1599826" y="62820"/>
                        <a:pt x="1604010" y="60960"/>
                      </a:cubicBezTo>
                      <a:lnTo>
                        <a:pt x="1638300" y="49530"/>
                      </a:lnTo>
                      <a:cubicBezTo>
                        <a:pt x="1665705" y="40395"/>
                        <a:pt x="1631482" y="51478"/>
                        <a:pt x="1664970" y="41910"/>
                      </a:cubicBezTo>
                      <a:cubicBezTo>
                        <a:pt x="1668832" y="40807"/>
                        <a:pt x="1672504" y="39074"/>
                        <a:pt x="1676400" y="38100"/>
                      </a:cubicBezTo>
                      <a:cubicBezTo>
                        <a:pt x="1682682" y="36529"/>
                        <a:pt x="1689168" y="35861"/>
                        <a:pt x="1695450" y="34290"/>
                      </a:cubicBezTo>
                      <a:cubicBezTo>
                        <a:pt x="1699346" y="33316"/>
                        <a:pt x="1703018" y="31583"/>
                        <a:pt x="1706880" y="30480"/>
                      </a:cubicBezTo>
                      <a:cubicBezTo>
                        <a:pt x="1711915" y="29041"/>
                        <a:pt x="1717008" y="27806"/>
                        <a:pt x="1722120" y="26670"/>
                      </a:cubicBezTo>
                      <a:cubicBezTo>
                        <a:pt x="1728442" y="25265"/>
                        <a:pt x="1734799" y="24018"/>
                        <a:pt x="1741170" y="22860"/>
                      </a:cubicBezTo>
                      <a:cubicBezTo>
                        <a:pt x="1748771" y="21478"/>
                        <a:pt x="1756536" y="20924"/>
                        <a:pt x="1764030" y="19050"/>
                      </a:cubicBezTo>
                      <a:cubicBezTo>
                        <a:pt x="1771822" y="17102"/>
                        <a:pt x="1779098" y="13378"/>
                        <a:pt x="1786890" y="11430"/>
                      </a:cubicBezTo>
                      <a:cubicBezTo>
                        <a:pt x="1791970" y="10160"/>
                        <a:pt x="1797095" y="9059"/>
                        <a:pt x="1802130" y="7620"/>
                      </a:cubicBezTo>
                      <a:cubicBezTo>
                        <a:pt x="1805992" y="6517"/>
                        <a:pt x="1809698" y="4913"/>
                        <a:pt x="1813560" y="3810"/>
                      </a:cubicBezTo>
                      <a:cubicBezTo>
                        <a:pt x="1818595" y="2371"/>
                        <a:pt x="1828800" y="0"/>
                        <a:pt x="182880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8" name="37 Forma libre"/>
                <p:cNvSpPr/>
                <p:nvPr/>
              </p:nvSpPr>
              <p:spPr bwMode="auto">
                <a:xfrm>
                  <a:off x="5894388" y="5397500"/>
                  <a:ext cx="2628900" cy="442913"/>
                </a:xfrm>
                <a:custGeom>
                  <a:avLst/>
                  <a:gdLst>
                    <a:gd name="connsiteX0" fmla="*/ 0 w 2628900"/>
                    <a:gd name="connsiteY0" fmla="*/ 434340 h 441757"/>
                    <a:gd name="connsiteX1" fmla="*/ 22860 w 2628900"/>
                    <a:gd name="connsiteY1" fmla="*/ 430530 h 441757"/>
                    <a:gd name="connsiteX2" fmla="*/ 45720 w 2628900"/>
                    <a:gd name="connsiteY2" fmla="*/ 426720 h 441757"/>
                    <a:gd name="connsiteX3" fmla="*/ 140970 w 2628900"/>
                    <a:gd name="connsiteY3" fmla="*/ 419100 h 441757"/>
                    <a:gd name="connsiteX4" fmla="*/ 160020 w 2628900"/>
                    <a:gd name="connsiteY4" fmla="*/ 415290 h 441757"/>
                    <a:gd name="connsiteX5" fmla="*/ 198120 w 2628900"/>
                    <a:gd name="connsiteY5" fmla="*/ 411480 h 441757"/>
                    <a:gd name="connsiteX6" fmla="*/ 220980 w 2628900"/>
                    <a:gd name="connsiteY6" fmla="*/ 403860 h 441757"/>
                    <a:gd name="connsiteX7" fmla="*/ 232410 w 2628900"/>
                    <a:gd name="connsiteY7" fmla="*/ 400050 h 441757"/>
                    <a:gd name="connsiteX8" fmla="*/ 613410 w 2628900"/>
                    <a:gd name="connsiteY8" fmla="*/ 396240 h 441757"/>
                    <a:gd name="connsiteX9" fmla="*/ 624840 w 2628900"/>
                    <a:gd name="connsiteY9" fmla="*/ 388620 h 441757"/>
                    <a:gd name="connsiteX10" fmla="*/ 655320 w 2628900"/>
                    <a:gd name="connsiteY10" fmla="*/ 381000 h 441757"/>
                    <a:gd name="connsiteX11" fmla="*/ 681990 w 2628900"/>
                    <a:gd name="connsiteY11" fmla="*/ 373380 h 441757"/>
                    <a:gd name="connsiteX12" fmla="*/ 712470 w 2628900"/>
                    <a:gd name="connsiteY12" fmla="*/ 369570 h 441757"/>
                    <a:gd name="connsiteX13" fmla="*/ 735330 w 2628900"/>
                    <a:gd name="connsiteY13" fmla="*/ 365760 h 441757"/>
                    <a:gd name="connsiteX14" fmla="*/ 758190 w 2628900"/>
                    <a:gd name="connsiteY14" fmla="*/ 358140 h 441757"/>
                    <a:gd name="connsiteX15" fmla="*/ 792480 w 2628900"/>
                    <a:gd name="connsiteY15" fmla="*/ 354330 h 441757"/>
                    <a:gd name="connsiteX16" fmla="*/ 803910 w 2628900"/>
                    <a:gd name="connsiteY16" fmla="*/ 350520 h 441757"/>
                    <a:gd name="connsiteX17" fmla="*/ 845820 w 2628900"/>
                    <a:gd name="connsiteY17" fmla="*/ 342900 h 441757"/>
                    <a:gd name="connsiteX18" fmla="*/ 872490 w 2628900"/>
                    <a:gd name="connsiteY18" fmla="*/ 335280 h 441757"/>
                    <a:gd name="connsiteX19" fmla="*/ 918210 w 2628900"/>
                    <a:gd name="connsiteY19" fmla="*/ 327660 h 441757"/>
                    <a:gd name="connsiteX20" fmla="*/ 971550 w 2628900"/>
                    <a:gd name="connsiteY20" fmla="*/ 320040 h 441757"/>
                    <a:gd name="connsiteX21" fmla="*/ 1005840 w 2628900"/>
                    <a:gd name="connsiteY21" fmla="*/ 312420 h 441757"/>
                    <a:gd name="connsiteX22" fmla="*/ 1028700 w 2628900"/>
                    <a:gd name="connsiteY22" fmla="*/ 304800 h 441757"/>
                    <a:gd name="connsiteX23" fmla="*/ 1062990 w 2628900"/>
                    <a:gd name="connsiteY23" fmla="*/ 289560 h 441757"/>
                    <a:gd name="connsiteX24" fmla="*/ 1074420 w 2628900"/>
                    <a:gd name="connsiteY24" fmla="*/ 285750 h 441757"/>
                    <a:gd name="connsiteX25" fmla="*/ 1322070 w 2628900"/>
                    <a:gd name="connsiteY25" fmla="*/ 278130 h 441757"/>
                    <a:gd name="connsiteX26" fmla="*/ 1371600 w 2628900"/>
                    <a:gd name="connsiteY26" fmla="*/ 270510 h 441757"/>
                    <a:gd name="connsiteX27" fmla="*/ 1577340 w 2628900"/>
                    <a:gd name="connsiteY27" fmla="*/ 262890 h 441757"/>
                    <a:gd name="connsiteX28" fmla="*/ 1699260 w 2628900"/>
                    <a:gd name="connsiteY28" fmla="*/ 255270 h 441757"/>
                    <a:gd name="connsiteX29" fmla="*/ 1733550 w 2628900"/>
                    <a:gd name="connsiteY29" fmla="*/ 251460 h 441757"/>
                    <a:gd name="connsiteX30" fmla="*/ 1744980 w 2628900"/>
                    <a:gd name="connsiteY30" fmla="*/ 247650 h 441757"/>
                    <a:gd name="connsiteX31" fmla="*/ 1832610 w 2628900"/>
                    <a:gd name="connsiteY31" fmla="*/ 255270 h 441757"/>
                    <a:gd name="connsiteX32" fmla="*/ 1874520 w 2628900"/>
                    <a:gd name="connsiteY32" fmla="*/ 270510 h 441757"/>
                    <a:gd name="connsiteX33" fmla="*/ 1935480 w 2628900"/>
                    <a:gd name="connsiteY33" fmla="*/ 281940 h 441757"/>
                    <a:gd name="connsiteX34" fmla="*/ 1946910 w 2628900"/>
                    <a:gd name="connsiteY34" fmla="*/ 285750 h 441757"/>
                    <a:gd name="connsiteX35" fmla="*/ 2038350 w 2628900"/>
                    <a:gd name="connsiteY35" fmla="*/ 285750 h 441757"/>
                    <a:gd name="connsiteX36" fmla="*/ 2065020 w 2628900"/>
                    <a:gd name="connsiteY36" fmla="*/ 274320 h 441757"/>
                    <a:gd name="connsiteX37" fmla="*/ 2076450 w 2628900"/>
                    <a:gd name="connsiteY37" fmla="*/ 266700 h 441757"/>
                    <a:gd name="connsiteX38" fmla="*/ 2091690 w 2628900"/>
                    <a:gd name="connsiteY38" fmla="*/ 259080 h 441757"/>
                    <a:gd name="connsiteX39" fmla="*/ 2103120 w 2628900"/>
                    <a:gd name="connsiteY39" fmla="*/ 251460 h 441757"/>
                    <a:gd name="connsiteX40" fmla="*/ 2125980 w 2628900"/>
                    <a:gd name="connsiteY40" fmla="*/ 240030 h 441757"/>
                    <a:gd name="connsiteX41" fmla="*/ 2133600 w 2628900"/>
                    <a:gd name="connsiteY41" fmla="*/ 198120 h 441757"/>
                    <a:gd name="connsiteX42" fmla="*/ 2148840 w 2628900"/>
                    <a:gd name="connsiteY42" fmla="*/ 175260 h 441757"/>
                    <a:gd name="connsiteX43" fmla="*/ 2167890 w 2628900"/>
                    <a:gd name="connsiteY43" fmla="*/ 160020 h 441757"/>
                    <a:gd name="connsiteX44" fmla="*/ 2175510 w 2628900"/>
                    <a:gd name="connsiteY44" fmla="*/ 148590 h 441757"/>
                    <a:gd name="connsiteX45" fmla="*/ 2221230 w 2628900"/>
                    <a:gd name="connsiteY45" fmla="*/ 125730 h 441757"/>
                    <a:gd name="connsiteX46" fmla="*/ 2244090 w 2628900"/>
                    <a:gd name="connsiteY46" fmla="*/ 118110 h 441757"/>
                    <a:gd name="connsiteX47" fmla="*/ 2255520 w 2628900"/>
                    <a:gd name="connsiteY47" fmla="*/ 114300 h 441757"/>
                    <a:gd name="connsiteX48" fmla="*/ 2289810 w 2628900"/>
                    <a:gd name="connsiteY48" fmla="*/ 118110 h 441757"/>
                    <a:gd name="connsiteX49" fmla="*/ 2312670 w 2628900"/>
                    <a:gd name="connsiteY49" fmla="*/ 129540 h 441757"/>
                    <a:gd name="connsiteX50" fmla="*/ 2339340 w 2628900"/>
                    <a:gd name="connsiteY50" fmla="*/ 137160 h 441757"/>
                    <a:gd name="connsiteX51" fmla="*/ 2373630 w 2628900"/>
                    <a:gd name="connsiteY51" fmla="*/ 148590 h 441757"/>
                    <a:gd name="connsiteX52" fmla="*/ 2385060 w 2628900"/>
                    <a:gd name="connsiteY52" fmla="*/ 152400 h 441757"/>
                    <a:gd name="connsiteX53" fmla="*/ 2484120 w 2628900"/>
                    <a:gd name="connsiteY53" fmla="*/ 148590 h 441757"/>
                    <a:gd name="connsiteX54" fmla="*/ 2506980 w 2628900"/>
                    <a:gd name="connsiteY54" fmla="*/ 140970 h 441757"/>
                    <a:gd name="connsiteX55" fmla="*/ 2518410 w 2628900"/>
                    <a:gd name="connsiteY55" fmla="*/ 133350 h 441757"/>
                    <a:gd name="connsiteX56" fmla="*/ 2526030 w 2628900"/>
                    <a:gd name="connsiteY56" fmla="*/ 121920 h 441757"/>
                    <a:gd name="connsiteX57" fmla="*/ 2529840 w 2628900"/>
                    <a:gd name="connsiteY57" fmla="*/ 110490 h 441757"/>
                    <a:gd name="connsiteX58" fmla="*/ 2541270 w 2628900"/>
                    <a:gd name="connsiteY58" fmla="*/ 99060 h 441757"/>
                    <a:gd name="connsiteX59" fmla="*/ 2560320 w 2628900"/>
                    <a:gd name="connsiteY59" fmla="*/ 76200 h 441757"/>
                    <a:gd name="connsiteX60" fmla="*/ 2575560 w 2628900"/>
                    <a:gd name="connsiteY60" fmla="*/ 41910 h 441757"/>
                    <a:gd name="connsiteX61" fmla="*/ 2579370 w 2628900"/>
                    <a:gd name="connsiteY61" fmla="*/ 26670 h 441757"/>
                    <a:gd name="connsiteX62" fmla="*/ 2598420 w 2628900"/>
                    <a:gd name="connsiteY62" fmla="*/ 7620 h 441757"/>
                    <a:gd name="connsiteX63" fmla="*/ 2621280 w 2628900"/>
                    <a:gd name="connsiteY63" fmla="*/ 0 h 441757"/>
                    <a:gd name="connsiteX64" fmla="*/ 2628900 w 2628900"/>
                    <a:gd name="connsiteY64" fmla="*/ 0 h 44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628900" h="441757">
                      <a:moveTo>
                        <a:pt x="0" y="434340"/>
                      </a:moveTo>
                      <a:cubicBezTo>
                        <a:pt x="22252" y="441757"/>
                        <a:pt x="703" y="437916"/>
                        <a:pt x="22860" y="430530"/>
                      </a:cubicBezTo>
                      <a:cubicBezTo>
                        <a:pt x="30189" y="428087"/>
                        <a:pt x="38031" y="427464"/>
                        <a:pt x="45720" y="426720"/>
                      </a:cubicBezTo>
                      <a:cubicBezTo>
                        <a:pt x="77423" y="423652"/>
                        <a:pt x="109220" y="421640"/>
                        <a:pt x="140970" y="419100"/>
                      </a:cubicBezTo>
                      <a:cubicBezTo>
                        <a:pt x="147320" y="417830"/>
                        <a:pt x="153601" y="416146"/>
                        <a:pt x="160020" y="415290"/>
                      </a:cubicBezTo>
                      <a:cubicBezTo>
                        <a:pt x="172671" y="413603"/>
                        <a:pt x="185575" y="413832"/>
                        <a:pt x="198120" y="411480"/>
                      </a:cubicBezTo>
                      <a:cubicBezTo>
                        <a:pt x="206015" y="410000"/>
                        <a:pt x="213360" y="406400"/>
                        <a:pt x="220980" y="403860"/>
                      </a:cubicBezTo>
                      <a:cubicBezTo>
                        <a:pt x="224790" y="402590"/>
                        <a:pt x="228394" y="400090"/>
                        <a:pt x="232410" y="400050"/>
                      </a:cubicBezTo>
                      <a:lnTo>
                        <a:pt x="613410" y="396240"/>
                      </a:lnTo>
                      <a:cubicBezTo>
                        <a:pt x="617220" y="393700"/>
                        <a:pt x="620744" y="390668"/>
                        <a:pt x="624840" y="388620"/>
                      </a:cubicBezTo>
                      <a:cubicBezTo>
                        <a:pt x="633549" y="384265"/>
                        <a:pt x="646625" y="383174"/>
                        <a:pt x="655320" y="381000"/>
                      </a:cubicBezTo>
                      <a:cubicBezTo>
                        <a:pt x="673438" y="376470"/>
                        <a:pt x="660610" y="376943"/>
                        <a:pt x="681990" y="373380"/>
                      </a:cubicBezTo>
                      <a:cubicBezTo>
                        <a:pt x="692090" y="371697"/>
                        <a:pt x="702334" y="371018"/>
                        <a:pt x="712470" y="369570"/>
                      </a:cubicBezTo>
                      <a:cubicBezTo>
                        <a:pt x="720117" y="368478"/>
                        <a:pt x="727836" y="367634"/>
                        <a:pt x="735330" y="365760"/>
                      </a:cubicBezTo>
                      <a:cubicBezTo>
                        <a:pt x="743122" y="363812"/>
                        <a:pt x="750207" y="359027"/>
                        <a:pt x="758190" y="358140"/>
                      </a:cubicBezTo>
                      <a:lnTo>
                        <a:pt x="792480" y="354330"/>
                      </a:lnTo>
                      <a:cubicBezTo>
                        <a:pt x="796290" y="353060"/>
                        <a:pt x="799990" y="351391"/>
                        <a:pt x="803910" y="350520"/>
                      </a:cubicBezTo>
                      <a:cubicBezTo>
                        <a:pt x="834482" y="343726"/>
                        <a:pt x="818085" y="349834"/>
                        <a:pt x="845820" y="342900"/>
                      </a:cubicBezTo>
                      <a:cubicBezTo>
                        <a:pt x="869404" y="337004"/>
                        <a:pt x="843983" y="340625"/>
                        <a:pt x="872490" y="335280"/>
                      </a:cubicBezTo>
                      <a:cubicBezTo>
                        <a:pt x="887676" y="332433"/>
                        <a:pt x="902931" y="329952"/>
                        <a:pt x="918210" y="327660"/>
                      </a:cubicBezTo>
                      <a:cubicBezTo>
                        <a:pt x="965524" y="320563"/>
                        <a:pt x="931673" y="327290"/>
                        <a:pt x="971550" y="320040"/>
                      </a:cubicBezTo>
                      <a:cubicBezTo>
                        <a:pt x="980753" y="318367"/>
                        <a:pt x="996432" y="315242"/>
                        <a:pt x="1005840" y="312420"/>
                      </a:cubicBezTo>
                      <a:cubicBezTo>
                        <a:pt x="1013533" y="310112"/>
                        <a:pt x="1022017" y="309255"/>
                        <a:pt x="1028700" y="304800"/>
                      </a:cubicBezTo>
                      <a:cubicBezTo>
                        <a:pt x="1046813" y="292725"/>
                        <a:pt x="1035786" y="298628"/>
                        <a:pt x="1062990" y="289560"/>
                      </a:cubicBezTo>
                      <a:cubicBezTo>
                        <a:pt x="1066800" y="288290"/>
                        <a:pt x="1070416" y="286058"/>
                        <a:pt x="1074420" y="285750"/>
                      </a:cubicBezTo>
                      <a:cubicBezTo>
                        <a:pt x="1189808" y="276874"/>
                        <a:pt x="1107394" y="282258"/>
                        <a:pt x="1322070" y="278130"/>
                      </a:cubicBezTo>
                      <a:cubicBezTo>
                        <a:pt x="1338580" y="275590"/>
                        <a:pt x="1354918" y="271373"/>
                        <a:pt x="1371600" y="270510"/>
                      </a:cubicBezTo>
                      <a:cubicBezTo>
                        <a:pt x="1645431" y="256346"/>
                        <a:pt x="1467951" y="275044"/>
                        <a:pt x="1577340" y="262890"/>
                      </a:cubicBezTo>
                      <a:cubicBezTo>
                        <a:pt x="1624538" y="247157"/>
                        <a:pt x="1577353" y="261686"/>
                        <a:pt x="1699260" y="255270"/>
                      </a:cubicBezTo>
                      <a:cubicBezTo>
                        <a:pt x="1710744" y="254666"/>
                        <a:pt x="1722120" y="252730"/>
                        <a:pt x="1733550" y="251460"/>
                      </a:cubicBezTo>
                      <a:cubicBezTo>
                        <a:pt x="1737360" y="250190"/>
                        <a:pt x="1740964" y="247650"/>
                        <a:pt x="1744980" y="247650"/>
                      </a:cubicBezTo>
                      <a:cubicBezTo>
                        <a:pt x="1799180" y="247650"/>
                        <a:pt x="1797006" y="248149"/>
                        <a:pt x="1832610" y="255270"/>
                      </a:cubicBezTo>
                      <a:cubicBezTo>
                        <a:pt x="1856571" y="271244"/>
                        <a:pt x="1830867" y="255959"/>
                        <a:pt x="1874520" y="270510"/>
                      </a:cubicBezTo>
                      <a:cubicBezTo>
                        <a:pt x="1909488" y="282166"/>
                        <a:pt x="1889388" y="277331"/>
                        <a:pt x="1935480" y="281940"/>
                      </a:cubicBezTo>
                      <a:cubicBezTo>
                        <a:pt x="1939290" y="283210"/>
                        <a:pt x="1942990" y="284879"/>
                        <a:pt x="1946910" y="285750"/>
                      </a:cubicBezTo>
                      <a:cubicBezTo>
                        <a:pt x="1983265" y="293829"/>
                        <a:pt x="1988994" y="288492"/>
                        <a:pt x="2038350" y="285750"/>
                      </a:cubicBezTo>
                      <a:cubicBezTo>
                        <a:pt x="2051173" y="281476"/>
                        <a:pt x="2051838" y="281853"/>
                        <a:pt x="2065020" y="274320"/>
                      </a:cubicBezTo>
                      <a:cubicBezTo>
                        <a:pt x="2068996" y="272048"/>
                        <a:pt x="2072474" y="268972"/>
                        <a:pt x="2076450" y="266700"/>
                      </a:cubicBezTo>
                      <a:cubicBezTo>
                        <a:pt x="2081381" y="263882"/>
                        <a:pt x="2086759" y="261898"/>
                        <a:pt x="2091690" y="259080"/>
                      </a:cubicBezTo>
                      <a:cubicBezTo>
                        <a:pt x="2095666" y="256808"/>
                        <a:pt x="2099024" y="253508"/>
                        <a:pt x="2103120" y="251460"/>
                      </a:cubicBezTo>
                      <a:cubicBezTo>
                        <a:pt x="2134668" y="235686"/>
                        <a:pt x="2093223" y="261868"/>
                        <a:pt x="2125980" y="240030"/>
                      </a:cubicBezTo>
                      <a:cubicBezTo>
                        <a:pt x="2126810" y="233387"/>
                        <a:pt x="2127916" y="208351"/>
                        <a:pt x="2133600" y="198120"/>
                      </a:cubicBezTo>
                      <a:cubicBezTo>
                        <a:pt x="2138048" y="190114"/>
                        <a:pt x="2143760" y="182880"/>
                        <a:pt x="2148840" y="175260"/>
                      </a:cubicBezTo>
                      <a:cubicBezTo>
                        <a:pt x="2158688" y="160488"/>
                        <a:pt x="2152116" y="165278"/>
                        <a:pt x="2167890" y="160020"/>
                      </a:cubicBezTo>
                      <a:cubicBezTo>
                        <a:pt x="2170430" y="156210"/>
                        <a:pt x="2172064" y="151605"/>
                        <a:pt x="2175510" y="148590"/>
                      </a:cubicBezTo>
                      <a:cubicBezTo>
                        <a:pt x="2193690" y="132682"/>
                        <a:pt x="2199648" y="132924"/>
                        <a:pt x="2221230" y="125730"/>
                      </a:cubicBezTo>
                      <a:lnTo>
                        <a:pt x="2244090" y="118110"/>
                      </a:lnTo>
                      <a:lnTo>
                        <a:pt x="2255520" y="114300"/>
                      </a:lnTo>
                      <a:cubicBezTo>
                        <a:pt x="2266950" y="115570"/>
                        <a:pt x="2278466" y="116219"/>
                        <a:pt x="2289810" y="118110"/>
                      </a:cubicBezTo>
                      <a:cubicBezTo>
                        <a:pt x="2304175" y="120504"/>
                        <a:pt x="2299505" y="122958"/>
                        <a:pt x="2312670" y="129540"/>
                      </a:cubicBezTo>
                      <a:cubicBezTo>
                        <a:pt x="2319072" y="132741"/>
                        <a:pt x="2333236" y="135329"/>
                        <a:pt x="2339340" y="137160"/>
                      </a:cubicBezTo>
                      <a:lnTo>
                        <a:pt x="2373630" y="148590"/>
                      </a:lnTo>
                      <a:lnTo>
                        <a:pt x="2385060" y="152400"/>
                      </a:lnTo>
                      <a:cubicBezTo>
                        <a:pt x="2418080" y="151130"/>
                        <a:pt x="2451220" y="151674"/>
                        <a:pt x="2484120" y="148590"/>
                      </a:cubicBezTo>
                      <a:cubicBezTo>
                        <a:pt x="2492117" y="147840"/>
                        <a:pt x="2500297" y="145425"/>
                        <a:pt x="2506980" y="140970"/>
                      </a:cubicBezTo>
                      <a:lnTo>
                        <a:pt x="2518410" y="133350"/>
                      </a:lnTo>
                      <a:cubicBezTo>
                        <a:pt x="2520950" y="129540"/>
                        <a:pt x="2523982" y="126016"/>
                        <a:pt x="2526030" y="121920"/>
                      </a:cubicBezTo>
                      <a:cubicBezTo>
                        <a:pt x="2527826" y="118328"/>
                        <a:pt x="2527612" y="113832"/>
                        <a:pt x="2529840" y="110490"/>
                      </a:cubicBezTo>
                      <a:cubicBezTo>
                        <a:pt x="2532829" y="106007"/>
                        <a:pt x="2537821" y="103199"/>
                        <a:pt x="2541270" y="99060"/>
                      </a:cubicBezTo>
                      <a:cubicBezTo>
                        <a:pt x="2567792" y="67234"/>
                        <a:pt x="2526927" y="109593"/>
                        <a:pt x="2560320" y="76200"/>
                      </a:cubicBezTo>
                      <a:cubicBezTo>
                        <a:pt x="2569388" y="48996"/>
                        <a:pt x="2563485" y="60023"/>
                        <a:pt x="2575560" y="41910"/>
                      </a:cubicBezTo>
                      <a:cubicBezTo>
                        <a:pt x="2576830" y="36830"/>
                        <a:pt x="2577307" y="31483"/>
                        <a:pt x="2579370" y="26670"/>
                      </a:cubicBezTo>
                      <a:cubicBezTo>
                        <a:pt x="2583255" y="17606"/>
                        <a:pt x="2589455" y="11604"/>
                        <a:pt x="2598420" y="7620"/>
                      </a:cubicBezTo>
                      <a:cubicBezTo>
                        <a:pt x="2605760" y="4358"/>
                        <a:pt x="2613248" y="0"/>
                        <a:pt x="2621280" y="0"/>
                      </a:cubicBezTo>
                      <a:lnTo>
                        <a:pt x="2628900" y="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9" name="38 Forma libre"/>
                <p:cNvSpPr/>
                <p:nvPr/>
              </p:nvSpPr>
              <p:spPr>
                <a:xfrm>
                  <a:off x="2446338" y="5329238"/>
                  <a:ext cx="466725" cy="584200"/>
                </a:xfrm>
                <a:custGeom>
                  <a:avLst/>
                  <a:gdLst>
                    <a:gd name="connsiteX0" fmla="*/ 466825 w 466825"/>
                    <a:gd name="connsiteY0" fmla="*/ 0 h 584925"/>
                    <a:gd name="connsiteX1" fmla="*/ 446137 w 466825"/>
                    <a:gd name="connsiteY1" fmla="*/ 4137 h 584925"/>
                    <a:gd name="connsiteX2" fmla="*/ 392349 w 466825"/>
                    <a:gd name="connsiteY2" fmla="*/ 12413 h 584925"/>
                    <a:gd name="connsiteX3" fmla="*/ 379936 w 466825"/>
                    <a:gd name="connsiteY3" fmla="*/ 16550 h 584925"/>
                    <a:gd name="connsiteX4" fmla="*/ 363386 w 466825"/>
                    <a:gd name="connsiteY4" fmla="*/ 20688 h 584925"/>
                    <a:gd name="connsiteX5" fmla="*/ 338561 w 466825"/>
                    <a:gd name="connsiteY5" fmla="*/ 28963 h 584925"/>
                    <a:gd name="connsiteX6" fmla="*/ 309598 w 466825"/>
                    <a:gd name="connsiteY6" fmla="*/ 33100 h 584925"/>
                    <a:gd name="connsiteX7" fmla="*/ 284772 w 466825"/>
                    <a:gd name="connsiteY7" fmla="*/ 41375 h 584925"/>
                    <a:gd name="connsiteX8" fmla="*/ 272360 w 466825"/>
                    <a:gd name="connsiteY8" fmla="*/ 45513 h 584925"/>
                    <a:gd name="connsiteX9" fmla="*/ 210296 w 466825"/>
                    <a:gd name="connsiteY9" fmla="*/ 53788 h 584925"/>
                    <a:gd name="connsiteX10" fmla="*/ 168921 w 466825"/>
                    <a:gd name="connsiteY10" fmla="*/ 66201 h 584925"/>
                    <a:gd name="connsiteX11" fmla="*/ 144095 w 466825"/>
                    <a:gd name="connsiteY11" fmla="*/ 78613 h 584925"/>
                    <a:gd name="connsiteX12" fmla="*/ 135820 w 466825"/>
                    <a:gd name="connsiteY12" fmla="*/ 86889 h 584925"/>
                    <a:gd name="connsiteX13" fmla="*/ 98582 w 466825"/>
                    <a:gd name="connsiteY13" fmla="*/ 99301 h 584925"/>
                    <a:gd name="connsiteX14" fmla="*/ 86170 w 466825"/>
                    <a:gd name="connsiteY14" fmla="*/ 103439 h 584925"/>
                    <a:gd name="connsiteX15" fmla="*/ 61344 w 466825"/>
                    <a:gd name="connsiteY15" fmla="*/ 115851 h 584925"/>
                    <a:gd name="connsiteX16" fmla="*/ 53069 w 466825"/>
                    <a:gd name="connsiteY16" fmla="*/ 124127 h 584925"/>
                    <a:gd name="connsiteX17" fmla="*/ 40656 w 466825"/>
                    <a:gd name="connsiteY17" fmla="*/ 128264 h 584925"/>
                    <a:gd name="connsiteX18" fmla="*/ 19969 w 466825"/>
                    <a:gd name="connsiteY18" fmla="*/ 144814 h 584925"/>
                    <a:gd name="connsiteX19" fmla="*/ 7556 w 466825"/>
                    <a:gd name="connsiteY19" fmla="*/ 182052 h 584925"/>
                    <a:gd name="connsiteX20" fmla="*/ 3418 w 466825"/>
                    <a:gd name="connsiteY20" fmla="*/ 194465 h 584925"/>
                    <a:gd name="connsiteX21" fmla="*/ 7556 w 466825"/>
                    <a:gd name="connsiteY21" fmla="*/ 239978 h 584925"/>
                    <a:gd name="connsiteX22" fmla="*/ 28244 w 466825"/>
                    <a:gd name="connsiteY22" fmla="*/ 306179 h 584925"/>
                    <a:gd name="connsiteX23" fmla="*/ 44794 w 466825"/>
                    <a:gd name="connsiteY23" fmla="*/ 331004 h 584925"/>
                    <a:gd name="connsiteX24" fmla="*/ 57207 w 466825"/>
                    <a:gd name="connsiteY24" fmla="*/ 355830 h 584925"/>
                    <a:gd name="connsiteX25" fmla="*/ 61344 w 466825"/>
                    <a:gd name="connsiteY25" fmla="*/ 368242 h 584925"/>
                    <a:gd name="connsiteX26" fmla="*/ 77895 w 466825"/>
                    <a:gd name="connsiteY26" fmla="*/ 393068 h 584925"/>
                    <a:gd name="connsiteX27" fmla="*/ 82032 w 466825"/>
                    <a:gd name="connsiteY27" fmla="*/ 405480 h 584925"/>
                    <a:gd name="connsiteX28" fmla="*/ 90307 w 466825"/>
                    <a:gd name="connsiteY28" fmla="*/ 413756 h 584925"/>
                    <a:gd name="connsiteX29" fmla="*/ 110995 w 466825"/>
                    <a:gd name="connsiteY29" fmla="*/ 438581 h 584925"/>
                    <a:gd name="connsiteX30" fmla="*/ 123408 w 466825"/>
                    <a:gd name="connsiteY30" fmla="*/ 471681 h 584925"/>
                    <a:gd name="connsiteX31" fmla="*/ 135820 w 466825"/>
                    <a:gd name="connsiteY31" fmla="*/ 479956 h 584925"/>
                    <a:gd name="connsiteX32" fmla="*/ 160646 w 466825"/>
                    <a:gd name="connsiteY32" fmla="*/ 488232 h 584925"/>
                    <a:gd name="connsiteX33" fmla="*/ 173058 w 466825"/>
                    <a:gd name="connsiteY33" fmla="*/ 492369 h 584925"/>
                    <a:gd name="connsiteX34" fmla="*/ 202021 w 466825"/>
                    <a:gd name="connsiteY34" fmla="*/ 517194 h 584925"/>
                    <a:gd name="connsiteX35" fmla="*/ 210296 w 466825"/>
                    <a:gd name="connsiteY35" fmla="*/ 525470 h 584925"/>
                    <a:gd name="connsiteX36" fmla="*/ 226847 w 466825"/>
                    <a:gd name="connsiteY36" fmla="*/ 529607 h 584925"/>
                    <a:gd name="connsiteX37" fmla="*/ 251672 w 466825"/>
                    <a:gd name="connsiteY37" fmla="*/ 537882 h 584925"/>
                    <a:gd name="connsiteX38" fmla="*/ 259947 w 466825"/>
                    <a:gd name="connsiteY38" fmla="*/ 550295 h 584925"/>
                    <a:gd name="connsiteX39" fmla="*/ 276497 w 466825"/>
                    <a:gd name="connsiteY39" fmla="*/ 554432 h 584925"/>
                    <a:gd name="connsiteX40" fmla="*/ 280635 w 466825"/>
                    <a:gd name="connsiteY40" fmla="*/ 566845 h 584925"/>
                    <a:gd name="connsiteX41" fmla="*/ 288910 w 466825"/>
                    <a:gd name="connsiteY41" fmla="*/ 583395 h 58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6825" h="584925">
                      <a:moveTo>
                        <a:pt x="466825" y="0"/>
                      </a:moveTo>
                      <a:cubicBezTo>
                        <a:pt x="459929" y="1379"/>
                        <a:pt x="453088" y="3068"/>
                        <a:pt x="446137" y="4137"/>
                      </a:cubicBezTo>
                      <a:cubicBezTo>
                        <a:pt x="420002" y="8158"/>
                        <a:pt x="415121" y="6720"/>
                        <a:pt x="392349" y="12413"/>
                      </a:cubicBezTo>
                      <a:cubicBezTo>
                        <a:pt x="388118" y="13471"/>
                        <a:pt x="384130" y="15352"/>
                        <a:pt x="379936" y="16550"/>
                      </a:cubicBezTo>
                      <a:cubicBezTo>
                        <a:pt x="374468" y="18112"/>
                        <a:pt x="368833" y="19054"/>
                        <a:pt x="363386" y="20688"/>
                      </a:cubicBezTo>
                      <a:cubicBezTo>
                        <a:pt x="355031" y="23195"/>
                        <a:pt x="347196" y="27730"/>
                        <a:pt x="338561" y="28963"/>
                      </a:cubicBezTo>
                      <a:lnTo>
                        <a:pt x="309598" y="33100"/>
                      </a:lnTo>
                      <a:lnTo>
                        <a:pt x="284772" y="41375"/>
                      </a:lnTo>
                      <a:cubicBezTo>
                        <a:pt x="280635" y="42754"/>
                        <a:pt x="276677" y="44896"/>
                        <a:pt x="272360" y="45513"/>
                      </a:cubicBezTo>
                      <a:cubicBezTo>
                        <a:pt x="232389" y="51224"/>
                        <a:pt x="253074" y="48442"/>
                        <a:pt x="210296" y="53788"/>
                      </a:cubicBezTo>
                      <a:cubicBezTo>
                        <a:pt x="201046" y="56101"/>
                        <a:pt x="174964" y="62173"/>
                        <a:pt x="168921" y="66201"/>
                      </a:cubicBezTo>
                      <a:cubicBezTo>
                        <a:pt x="152879" y="76895"/>
                        <a:pt x="161226" y="72904"/>
                        <a:pt x="144095" y="78613"/>
                      </a:cubicBezTo>
                      <a:cubicBezTo>
                        <a:pt x="141337" y="81372"/>
                        <a:pt x="139309" y="85144"/>
                        <a:pt x="135820" y="86889"/>
                      </a:cubicBezTo>
                      <a:cubicBezTo>
                        <a:pt x="135807" y="86896"/>
                        <a:pt x="104795" y="97230"/>
                        <a:pt x="98582" y="99301"/>
                      </a:cubicBezTo>
                      <a:cubicBezTo>
                        <a:pt x="94445" y="100680"/>
                        <a:pt x="89799" y="101020"/>
                        <a:pt x="86170" y="103439"/>
                      </a:cubicBezTo>
                      <a:cubicBezTo>
                        <a:pt x="70128" y="114133"/>
                        <a:pt x="78475" y="110142"/>
                        <a:pt x="61344" y="115851"/>
                      </a:cubicBezTo>
                      <a:cubicBezTo>
                        <a:pt x="58586" y="118610"/>
                        <a:pt x="56414" y="122120"/>
                        <a:pt x="53069" y="124127"/>
                      </a:cubicBezTo>
                      <a:cubicBezTo>
                        <a:pt x="49329" y="126371"/>
                        <a:pt x="44062" y="125539"/>
                        <a:pt x="40656" y="128264"/>
                      </a:cubicBezTo>
                      <a:cubicBezTo>
                        <a:pt x="13919" y="149653"/>
                        <a:pt x="51168" y="134415"/>
                        <a:pt x="19969" y="144814"/>
                      </a:cubicBezTo>
                      <a:lnTo>
                        <a:pt x="7556" y="182052"/>
                      </a:lnTo>
                      <a:lnTo>
                        <a:pt x="3418" y="194465"/>
                      </a:lnTo>
                      <a:cubicBezTo>
                        <a:pt x="4797" y="209636"/>
                        <a:pt x="5741" y="224853"/>
                        <a:pt x="7556" y="239978"/>
                      </a:cubicBezTo>
                      <a:cubicBezTo>
                        <a:pt x="14973" y="301786"/>
                        <a:pt x="0" y="287350"/>
                        <a:pt x="28244" y="306179"/>
                      </a:cubicBezTo>
                      <a:cubicBezTo>
                        <a:pt x="33761" y="314454"/>
                        <a:pt x="41649" y="321569"/>
                        <a:pt x="44794" y="331004"/>
                      </a:cubicBezTo>
                      <a:cubicBezTo>
                        <a:pt x="50505" y="348135"/>
                        <a:pt x="46513" y="339788"/>
                        <a:pt x="57207" y="355830"/>
                      </a:cubicBezTo>
                      <a:cubicBezTo>
                        <a:pt x="58586" y="359967"/>
                        <a:pt x="59226" y="364430"/>
                        <a:pt x="61344" y="368242"/>
                      </a:cubicBezTo>
                      <a:cubicBezTo>
                        <a:pt x="66174" y="376936"/>
                        <a:pt x="77895" y="393068"/>
                        <a:pt x="77895" y="393068"/>
                      </a:cubicBezTo>
                      <a:cubicBezTo>
                        <a:pt x="79274" y="397205"/>
                        <a:pt x="79788" y="401740"/>
                        <a:pt x="82032" y="405480"/>
                      </a:cubicBezTo>
                      <a:cubicBezTo>
                        <a:pt x="84039" y="408825"/>
                        <a:pt x="87870" y="410710"/>
                        <a:pt x="90307" y="413756"/>
                      </a:cubicBezTo>
                      <a:cubicBezTo>
                        <a:pt x="113343" y="442552"/>
                        <a:pt x="81515" y="409101"/>
                        <a:pt x="110995" y="438581"/>
                      </a:cubicBezTo>
                      <a:cubicBezTo>
                        <a:pt x="113486" y="446055"/>
                        <a:pt x="120316" y="467353"/>
                        <a:pt x="123408" y="471681"/>
                      </a:cubicBezTo>
                      <a:cubicBezTo>
                        <a:pt x="126298" y="475727"/>
                        <a:pt x="131276" y="477936"/>
                        <a:pt x="135820" y="479956"/>
                      </a:cubicBezTo>
                      <a:cubicBezTo>
                        <a:pt x="143791" y="483499"/>
                        <a:pt x="152371" y="485473"/>
                        <a:pt x="160646" y="488232"/>
                      </a:cubicBezTo>
                      <a:lnTo>
                        <a:pt x="173058" y="492369"/>
                      </a:lnTo>
                      <a:cubicBezTo>
                        <a:pt x="199362" y="518673"/>
                        <a:pt x="170166" y="490648"/>
                        <a:pt x="202021" y="517194"/>
                      </a:cubicBezTo>
                      <a:cubicBezTo>
                        <a:pt x="205018" y="519691"/>
                        <a:pt x="206807" y="523725"/>
                        <a:pt x="210296" y="525470"/>
                      </a:cubicBezTo>
                      <a:cubicBezTo>
                        <a:pt x="215382" y="528013"/>
                        <a:pt x="221400" y="527973"/>
                        <a:pt x="226847" y="529607"/>
                      </a:cubicBezTo>
                      <a:cubicBezTo>
                        <a:pt x="235202" y="532113"/>
                        <a:pt x="251672" y="537882"/>
                        <a:pt x="251672" y="537882"/>
                      </a:cubicBezTo>
                      <a:cubicBezTo>
                        <a:pt x="254430" y="542020"/>
                        <a:pt x="255809" y="547537"/>
                        <a:pt x="259947" y="550295"/>
                      </a:cubicBezTo>
                      <a:cubicBezTo>
                        <a:pt x="264678" y="553449"/>
                        <a:pt x="272057" y="550880"/>
                        <a:pt x="276497" y="554432"/>
                      </a:cubicBezTo>
                      <a:cubicBezTo>
                        <a:pt x="279903" y="557157"/>
                        <a:pt x="278684" y="562944"/>
                        <a:pt x="280635" y="566845"/>
                      </a:cubicBezTo>
                      <a:cubicBezTo>
                        <a:pt x="289675" y="584925"/>
                        <a:pt x="288910" y="573032"/>
                        <a:pt x="288910" y="583395"/>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nvGrpSpPr>
              <p:cNvPr id="35861" name="32 Grupo"/>
              <p:cNvGrpSpPr>
                <a:grpSpLocks/>
              </p:cNvGrpSpPr>
              <p:nvPr/>
            </p:nvGrpSpPr>
            <p:grpSpPr bwMode="auto">
              <a:xfrm>
                <a:off x="823913" y="1055688"/>
                <a:ext cx="2243137" cy="2989262"/>
                <a:chOff x="823913" y="1055688"/>
                <a:chExt cx="2243137" cy="2989262"/>
              </a:xfrm>
            </p:grpSpPr>
            <p:sp>
              <p:nvSpPr>
                <p:cNvPr id="34" name="33 Forma libre"/>
                <p:cNvSpPr/>
                <p:nvPr/>
              </p:nvSpPr>
              <p:spPr bwMode="auto">
                <a:xfrm>
                  <a:off x="2490788" y="3359150"/>
                  <a:ext cx="477837" cy="685800"/>
                </a:xfrm>
                <a:custGeom>
                  <a:avLst/>
                  <a:gdLst>
                    <a:gd name="connsiteX0" fmla="*/ 1465 w 477715"/>
                    <a:gd name="connsiteY0" fmla="*/ 686698 h 686698"/>
                    <a:gd name="connsiteX1" fmla="*/ 5275 w 477715"/>
                    <a:gd name="connsiteY1" fmla="*/ 568588 h 686698"/>
                    <a:gd name="connsiteX2" fmla="*/ 20515 w 477715"/>
                    <a:gd name="connsiteY2" fmla="*/ 545728 h 686698"/>
                    <a:gd name="connsiteX3" fmla="*/ 28135 w 477715"/>
                    <a:gd name="connsiteY3" fmla="*/ 534298 h 686698"/>
                    <a:gd name="connsiteX4" fmla="*/ 31945 w 477715"/>
                    <a:gd name="connsiteY4" fmla="*/ 522868 h 686698"/>
                    <a:gd name="connsiteX5" fmla="*/ 43375 w 477715"/>
                    <a:gd name="connsiteY5" fmla="*/ 515248 h 686698"/>
                    <a:gd name="connsiteX6" fmla="*/ 54805 w 477715"/>
                    <a:gd name="connsiteY6" fmla="*/ 492388 h 686698"/>
                    <a:gd name="connsiteX7" fmla="*/ 58615 w 477715"/>
                    <a:gd name="connsiteY7" fmla="*/ 480958 h 686698"/>
                    <a:gd name="connsiteX8" fmla="*/ 70045 w 477715"/>
                    <a:gd name="connsiteY8" fmla="*/ 473338 h 686698"/>
                    <a:gd name="connsiteX9" fmla="*/ 96715 w 477715"/>
                    <a:gd name="connsiteY9" fmla="*/ 442858 h 686698"/>
                    <a:gd name="connsiteX10" fmla="*/ 100525 w 477715"/>
                    <a:gd name="connsiteY10" fmla="*/ 431428 h 686698"/>
                    <a:gd name="connsiteX11" fmla="*/ 111955 w 477715"/>
                    <a:gd name="connsiteY11" fmla="*/ 427618 h 686698"/>
                    <a:gd name="connsiteX12" fmla="*/ 123385 w 477715"/>
                    <a:gd name="connsiteY12" fmla="*/ 419998 h 686698"/>
                    <a:gd name="connsiteX13" fmla="*/ 142435 w 477715"/>
                    <a:gd name="connsiteY13" fmla="*/ 397138 h 686698"/>
                    <a:gd name="connsiteX14" fmla="*/ 153865 w 477715"/>
                    <a:gd name="connsiteY14" fmla="*/ 385708 h 686698"/>
                    <a:gd name="connsiteX15" fmla="*/ 157675 w 477715"/>
                    <a:gd name="connsiteY15" fmla="*/ 374278 h 686698"/>
                    <a:gd name="connsiteX16" fmla="*/ 172915 w 477715"/>
                    <a:gd name="connsiteY16" fmla="*/ 339988 h 686698"/>
                    <a:gd name="connsiteX17" fmla="*/ 176725 w 477715"/>
                    <a:gd name="connsiteY17" fmla="*/ 317128 h 686698"/>
                    <a:gd name="connsiteX18" fmla="*/ 184345 w 477715"/>
                    <a:gd name="connsiteY18" fmla="*/ 294268 h 686698"/>
                    <a:gd name="connsiteX19" fmla="*/ 188155 w 477715"/>
                    <a:gd name="connsiteY19" fmla="*/ 282838 h 686698"/>
                    <a:gd name="connsiteX20" fmla="*/ 191965 w 477715"/>
                    <a:gd name="connsiteY20" fmla="*/ 263788 h 686698"/>
                    <a:gd name="connsiteX21" fmla="*/ 226255 w 477715"/>
                    <a:gd name="connsiteY21" fmla="*/ 248548 h 686698"/>
                    <a:gd name="connsiteX22" fmla="*/ 237685 w 477715"/>
                    <a:gd name="connsiteY22" fmla="*/ 244738 h 686698"/>
                    <a:gd name="connsiteX23" fmla="*/ 245305 w 477715"/>
                    <a:gd name="connsiteY23" fmla="*/ 221878 h 686698"/>
                    <a:gd name="connsiteX24" fmla="*/ 256735 w 477715"/>
                    <a:gd name="connsiteY24" fmla="*/ 164728 h 686698"/>
                    <a:gd name="connsiteX25" fmla="*/ 260545 w 477715"/>
                    <a:gd name="connsiteY25" fmla="*/ 153298 h 686698"/>
                    <a:gd name="connsiteX26" fmla="*/ 287215 w 477715"/>
                    <a:gd name="connsiteY26" fmla="*/ 119008 h 686698"/>
                    <a:gd name="connsiteX27" fmla="*/ 294835 w 477715"/>
                    <a:gd name="connsiteY27" fmla="*/ 107578 h 686698"/>
                    <a:gd name="connsiteX28" fmla="*/ 306265 w 477715"/>
                    <a:gd name="connsiteY28" fmla="*/ 96148 h 686698"/>
                    <a:gd name="connsiteX29" fmla="*/ 332935 w 477715"/>
                    <a:gd name="connsiteY29" fmla="*/ 61858 h 686698"/>
                    <a:gd name="connsiteX30" fmla="*/ 367225 w 477715"/>
                    <a:gd name="connsiteY30" fmla="*/ 50428 h 686698"/>
                    <a:gd name="connsiteX31" fmla="*/ 378655 w 477715"/>
                    <a:gd name="connsiteY31" fmla="*/ 46618 h 686698"/>
                    <a:gd name="connsiteX32" fmla="*/ 390085 w 477715"/>
                    <a:gd name="connsiteY32" fmla="*/ 38998 h 686698"/>
                    <a:gd name="connsiteX33" fmla="*/ 416755 w 477715"/>
                    <a:gd name="connsiteY33" fmla="*/ 31378 h 686698"/>
                    <a:gd name="connsiteX34" fmla="*/ 451045 w 477715"/>
                    <a:gd name="connsiteY34" fmla="*/ 16138 h 686698"/>
                    <a:gd name="connsiteX35" fmla="*/ 462475 w 477715"/>
                    <a:gd name="connsiteY35" fmla="*/ 12328 h 686698"/>
                    <a:gd name="connsiteX36" fmla="*/ 477715 w 477715"/>
                    <a:gd name="connsiteY36" fmla="*/ 898 h 68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7715" h="686698">
                      <a:moveTo>
                        <a:pt x="1465" y="686698"/>
                      </a:moveTo>
                      <a:cubicBezTo>
                        <a:pt x="2735" y="647328"/>
                        <a:pt x="0" y="607624"/>
                        <a:pt x="5275" y="568588"/>
                      </a:cubicBezTo>
                      <a:cubicBezTo>
                        <a:pt x="6501" y="559512"/>
                        <a:pt x="15435" y="553348"/>
                        <a:pt x="20515" y="545728"/>
                      </a:cubicBezTo>
                      <a:cubicBezTo>
                        <a:pt x="23055" y="541918"/>
                        <a:pt x="26687" y="538642"/>
                        <a:pt x="28135" y="534298"/>
                      </a:cubicBezTo>
                      <a:cubicBezTo>
                        <a:pt x="29405" y="530488"/>
                        <a:pt x="29436" y="526004"/>
                        <a:pt x="31945" y="522868"/>
                      </a:cubicBezTo>
                      <a:cubicBezTo>
                        <a:pt x="34806" y="519292"/>
                        <a:pt x="39565" y="517788"/>
                        <a:pt x="43375" y="515248"/>
                      </a:cubicBezTo>
                      <a:cubicBezTo>
                        <a:pt x="52952" y="486518"/>
                        <a:pt x="40033" y="521931"/>
                        <a:pt x="54805" y="492388"/>
                      </a:cubicBezTo>
                      <a:cubicBezTo>
                        <a:pt x="56601" y="488796"/>
                        <a:pt x="56106" y="484094"/>
                        <a:pt x="58615" y="480958"/>
                      </a:cubicBezTo>
                      <a:cubicBezTo>
                        <a:pt x="61476" y="477382"/>
                        <a:pt x="66235" y="475878"/>
                        <a:pt x="70045" y="473338"/>
                      </a:cubicBezTo>
                      <a:cubicBezTo>
                        <a:pt x="87825" y="446668"/>
                        <a:pt x="77665" y="455558"/>
                        <a:pt x="96715" y="442858"/>
                      </a:cubicBezTo>
                      <a:cubicBezTo>
                        <a:pt x="97985" y="439048"/>
                        <a:pt x="97685" y="434268"/>
                        <a:pt x="100525" y="431428"/>
                      </a:cubicBezTo>
                      <a:cubicBezTo>
                        <a:pt x="103365" y="428588"/>
                        <a:pt x="108363" y="429414"/>
                        <a:pt x="111955" y="427618"/>
                      </a:cubicBezTo>
                      <a:cubicBezTo>
                        <a:pt x="116051" y="425570"/>
                        <a:pt x="119867" y="422929"/>
                        <a:pt x="123385" y="419998"/>
                      </a:cubicBezTo>
                      <a:cubicBezTo>
                        <a:pt x="141599" y="404819"/>
                        <a:pt x="128812" y="413485"/>
                        <a:pt x="142435" y="397138"/>
                      </a:cubicBezTo>
                      <a:cubicBezTo>
                        <a:pt x="145884" y="392999"/>
                        <a:pt x="150055" y="389518"/>
                        <a:pt x="153865" y="385708"/>
                      </a:cubicBezTo>
                      <a:cubicBezTo>
                        <a:pt x="155135" y="381898"/>
                        <a:pt x="155879" y="377870"/>
                        <a:pt x="157675" y="374278"/>
                      </a:cubicBezTo>
                      <a:cubicBezTo>
                        <a:pt x="167383" y="354863"/>
                        <a:pt x="168000" y="369476"/>
                        <a:pt x="172915" y="339988"/>
                      </a:cubicBezTo>
                      <a:cubicBezTo>
                        <a:pt x="174185" y="332368"/>
                        <a:pt x="174851" y="324622"/>
                        <a:pt x="176725" y="317128"/>
                      </a:cubicBezTo>
                      <a:cubicBezTo>
                        <a:pt x="178673" y="309336"/>
                        <a:pt x="181805" y="301888"/>
                        <a:pt x="184345" y="294268"/>
                      </a:cubicBezTo>
                      <a:cubicBezTo>
                        <a:pt x="185615" y="290458"/>
                        <a:pt x="187367" y="286776"/>
                        <a:pt x="188155" y="282838"/>
                      </a:cubicBezTo>
                      <a:cubicBezTo>
                        <a:pt x="189425" y="276488"/>
                        <a:pt x="188752" y="269411"/>
                        <a:pt x="191965" y="263788"/>
                      </a:cubicBezTo>
                      <a:cubicBezTo>
                        <a:pt x="196227" y="256330"/>
                        <a:pt x="223348" y="249517"/>
                        <a:pt x="226255" y="248548"/>
                      </a:cubicBezTo>
                      <a:lnTo>
                        <a:pt x="237685" y="244738"/>
                      </a:lnTo>
                      <a:cubicBezTo>
                        <a:pt x="240225" y="237118"/>
                        <a:pt x="244418" y="229861"/>
                        <a:pt x="245305" y="221878"/>
                      </a:cubicBezTo>
                      <a:cubicBezTo>
                        <a:pt x="250002" y="179605"/>
                        <a:pt x="245478" y="198498"/>
                        <a:pt x="256735" y="164728"/>
                      </a:cubicBezTo>
                      <a:cubicBezTo>
                        <a:pt x="258005" y="160918"/>
                        <a:pt x="258317" y="156640"/>
                        <a:pt x="260545" y="153298"/>
                      </a:cubicBezTo>
                      <a:cubicBezTo>
                        <a:pt x="299063" y="95521"/>
                        <a:pt x="257372" y="154820"/>
                        <a:pt x="287215" y="119008"/>
                      </a:cubicBezTo>
                      <a:cubicBezTo>
                        <a:pt x="290146" y="115490"/>
                        <a:pt x="291904" y="111096"/>
                        <a:pt x="294835" y="107578"/>
                      </a:cubicBezTo>
                      <a:cubicBezTo>
                        <a:pt x="298284" y="103439"/>
                        <a:pt x="302957" y="100401"/>
                        <a:pt x="306265" y="96148"/>
                      </a:cubicBezTo>
                      <a:cubicBezTo>
                        <a:pt x="311319" y="89651"/>
                        <a:pt x="322781" y="67499"/>
                        <a:pt x="332935" y="61858"/>
                      </a:cubicBezTo>
                      <a:lnTo>
                        <a:pt x="367225" y="50428"/>
                      </a:lnTo>
                      <a:cubicBezTo>
                        <a:pt x="371035" y="49158"/>
                        <a:pt x="375313" y="48846"/>
                        <a:pt x="378655" y="46618"/>
                      </a:cubicBezTo>
                      <a:cubicBezTo>
                        <a:pt x="382465" y="44078"/>
                        <a:pt x="385989" y="41046"/>
                        <a:pt x="390085" y="38998"/>
                      </a:cubicBezTo>
                      <a:cubicBezTo>
                        <a:pt x="395551" y="36265"/>
                        <a:pt x="411872" y="32599"/>
                        <a:pt x="416755" y="31378"/>
                      </a:cubicBezTo>
                      <a:cubicBezTo>
                        <a:pt x="434868" y="19303"/>
                        <a:pt x="423841" y="25206"/>
                        <a:pt x="451045" y="16138"/>
                      </a:cubicBezTo>
                      <a:lnTo>
                        <a:pt x="462475" y="12328"/>
                      </a:lnTo>
                      <a:cubicBezTo>
                        <a:pt x="474803" y="0"/>
                        <a:pt x="468517" y="898"/>
                        <a:pt x="477715" y="898"/>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5" name="34 Forma libre"/>
                <p:cNvSpPr/>
                <p:nvPr/>
              </p:nvSpPr>
              <p:spPr bwMode="auto">
                <a:xfrm>
                  <a:off x="2846388" y="1801813"/>
                  <a:ext cx="220662" cy="1573212"/>
                </a:xfrm>
                <a:custGeom>
                  <a:avLst/>
                  <a:gdLst>
                    <a:gd name="connsiteX0" fmla="*/ 110490 w 220980"/>
                    <a:gd name="connsiteY0" fmla="*/ 1573530 h 1573530"/>
                    <a:gd name="connsiteX1" fmla="*/ 129540 w 220980"/>
                    <a:gd name="connsiteY1" fmla="*/ 1550670 h 1573530"/>
                    <a:gd name="connsiteX2" fmla="*/ 137160 w 220980"/>
                    <a:gd name="connsiteY2" fmla="*/ 1527810 h 1573530"/>
                    <a:gd name="connsiteX3" fmla="*/ 144780 w 220980"/>
                    <a:gd name="connsiteY3" fmla="*/ 1504950 h 1573530"/>
                    <a:gd name="connsiteX4" fmla="*/ 148590 w 220980"/>
                    <a:gd name="connsiteY4" fmla="*/ 1493520 h 1573530"/>
                    <a:gd name="connsiteX5" fmla="*/ 156210 w 220980"/>
                    <a:gd name="connsiteY5" fmla="*/ 1482090 h 1573530"/>
                    <a:gd name="connsiteX6" fmla="*/ 160020 w 220980"/>
                    <a:gd name="connsiteY6" fmla="*/ 1470660 h 1573530"/>
                    <a:gd name="connsiteX7" fmla="*/ 171450 w 220980"/>
                    <a:gd name="connsiteY7" fmla="*/ 1463040 h 1573530"/>
                    <a:gd name="connsiteX8" fmla="*/ 175260 w 220980"/>
                    <a:gd name="connsiteY8" fmla="*/ 1451610 h 1573530"/>
                    <a:gd name="connsiteX9" fmla="*/ 201930 w 220980"/>
                    <a:gd name="connsiteY9" fmla="*/ 1417320 h 1573530"/>
                    <a:gd name="connsiteX10" fmla="*/ 205740 w 220980"/>
                    <a:gd name="connsiteY10" fmla="*/ 1405890 h 1573530"/>
                    <a:gd name="connsiteX11" fmla="*/ 220980 w 220980"/>
                    <a:gd name="connsiteY11" fmla="*/ 1379220 h 1573530"/>
                    <a:gd name="connsiteX12" fmla="*/ 213360 w 220980"/>
                    <a:gd name="connsiteY12" fmla="*/ 1363980 h 1573530"/>
                    <a:gd name="connsiteX13" fmla="*/ 201930 w 220980"/>
                    <a:gd name="connsiteY13" fmla="*/ 1356360 h 1573530"/>
                    <a:gd name="connsiteX14" fmla="*/ 175260 w 220980"/>
                    <a:gd name="connsiteY14" fmla="*/ 1348740 h 1573530"/>
                    <a:gd name="connsiteX15" fmla="*/ 152400 w 220980"/>
                    <a:gd name="connsiteY15" fmla="*/ 1341120 h 1573530"/>
                    <a:gd name="connsiteX16" fmla="*/ 133350 w 220980"/>
                    <a:gd name="connsiteY16" fmla="*/ 1303020 h 1573530"/>
                    <a:gd name="connsiteX17" fmla="*/ 129540 w 220980"/>
                    <a:gd name="connsiteY17" fmla="*/ 1257300 h 1573530"/>
                    <a:gd name="connsiteX18" fmla="*/ 125730 w 220980"/>
                    <a:gd name="connsiteY18" fmla="*/ 1245870 h 1573530"/>
                    <a:gd name="connsiteX19" fmla="*/ 114300 w 220980"/>
                    <a:gd name="connsiteY19" fmla="*/ 1234440 h 1573530"/>
                    <a:gd name="connsiteX20" fmla="*/ 110490 w 220980"/>
                    <a:gd name="connsiteY20" fmla="*/ 1223010 h 1573530"/>
                    <a:gd name="connsiteX21" fmla="*/ 114300 w 220980"/>
                    <a:gd name="connsiteY21" fmla="*/ 1146810 h 1573530"/>
                    <a:gd name="connsiteX22" fmla="*/ 121920 w 220980"/>
                    <a:gd name="connsiteY22" fmla="*/ 1123950 h 1573530"/>
                    <a:gd name="connsiteX23" fmla="*/ 129540 w 220980"/>
                    <a:gd name="connsiteY23" fmla="*/ 1101090 h 1573530"/>
                    <a:gd name="connsiteX24" fmla="*/ 133350 w 220980"/>
                    <a:gd name="connsiteY24" fmla="*/ 1089660 h 1573530"/>
                    <a:gd name="connsiteX25" fmla="*/ 137160 w 220980"/>
                    <a:gd name="connsiteY25" fmla="*/ 1074420 h 1573530"/>
                    <a:gd name="connsiteX26" fmla="*/ 140970 w 220980"/>
                    <a:gd name="connsiteY26" fmla="*/ 1021080 h 1573530"/>
                    <a:gd name="connsiteX27" fmla="*/ 148590 w 220980"/>
                    <a:gd name="connsiteY27" fmla="*/ 1009650 h 1573530"/>
                    <a:gd name="connsiteX28" fmla="*/ 152400 w 220980"/>
                    <a:gd name="connsiteY28" fmla="*/ 998220 h 1573530"/>
                    <a:gd name="connsiteX29" fmla="*/ 163830 w 220980"/>
                    <a:gd name="connsiteY29" fmla="*/ 975360 h 1573530"/>
                    <a:gd name="connsiteX30" fmla="*/ 152400 w 220980"/>
                    <a:gd name="connsiteY30" fmla="*/ 941070 h 1573530"/>
                    <a:gd name="connsiteX31" fmla="*/ 148590 w 220980"/>
                    <a:gd name="connsiteY31" fmla="*/ 929640 h 1573530"/>
                    <a:gd name="connsiteX32" fmla="*/ 144780 w 220980"/>
                    <a:gd name="connsiteY32" fmla="*/ 899160 h 1573530"/>
                    <a:gd name="connsiteX33" fmla="*/ 137160 w 220980"/>
                    <a:gd name="connsiteY33" fmla="*/ 876300 h 1573530"/>
                    <a:gd name="connsiteX34" fmla="*/ 129540 w 220980"/>
                    <a:gd name="connsiteY34" fmla="*/ 819150 h 1573530"/>
                    <a:gd name="connsiteX35" fmla="*/ 121920 w 220980"/>
                    <a:gd name="connsiteY35" fmla="*/ 796290 h 1573530"/>
                    <a:gd name="connsiteX36" fmla="*/ 118110 w 220980"/>
                    <a:gd name="connsiteY36" fmla="*/ 784860 h 1573530"/>
                    <a:gd name="connsiteX37" fmla="*/ 110490 w 220980"/>
                    <a:gd name="connsiteY37" fmla="*/ 773430 h 1573530"/>
                    <a:gd name="connsiteX38" fmla="*/ 106680 w 220980"/>
                    <a:gd name="connsiteY38" fmla="*/ 762000 h 1573530"/>
                    <a:gd name="connsiteX39" fmla="*/ 83820 w 220980"/>
                    <a:gd name="connsiteY39" fmla="*/ 754380 h 1573530"/>
                    <a:gd name="connsiteX40" fmla="*/ 64770 w 220980"/>
                    <a:gd name="connsiteY40" fmla="*/ 731520 h 1573530"/>
                    <a:gd name="connsiteX41" fmla="*/ 60960 w 220980"/>
                    <a:gd name="connsiteY41" fmla="*/ 720090 h 1573530"/>
                    <a:gd name="connsiteX42" fmla="*/ 57150 w 220980"/>
                    <a:gd name="connsiteY42" fmla="*/ 693420 h 1573530"/>
                    <a:gd name="connsiteX43" fmla="*/ 34290 w 220980"/>
                    <a:gd name="connsiteY43" fmla="*/ 678180 h 1573530"/>
                    <a:gd name="connsiteX44" fmla="*/ 26670 w 220980"/>
                    <a:gd name="connsiteY44" fmla="*/ 666750 h 1573530"/>
                    <a:gd name="connsiteX45" fmla="*/ 15240 w 220980"/>
                    <a:gd name="connsiteY45" fmla="*/ 659130 h 1573530"/>
                    <a:gd name="connsiteX46" fmla="*/ 0 w 220980"/>
                    <a:gd name="connsiteY46" fmla="*/ 636270 h 1573530"/>
                    <a:gd name="connsiteX47" fmla="*/ 3810 w 220980"/>
                    <a:gd name="connsiteY47" fmla="*/ 624840 h 1573530"/>
                    <a:gd name="connsiteX48" fmla="*/ 15240 w 220980"/>
                    <a:gd name="connsiteY48" fmla="*/ 621030 h 1573530"/>
                    <a:gd name="connsiteX49" fmla="*/ 30480 w 220980"/>
                    <a:gd name="connsiteY49" fmla="*/ 617220 h 1573530"/>
                    <a:gd name="connsiteX50" fmla="*/ 41910 w 220980"/>
                    <a:gd name="connsiteY50" fmla="*/ 613410 h 1573530"/>
                    <a:gd name="connsiteX51" fmla="*/ 76200 w 220980"/>
                    <a:gd name="connsiteY51" fmla="*/ 609600 h 1573530"/>
                    <a:gd name="connsiteX52" fmla="*/ 102870 w 220980"/>
                    <a:gd name="connsiteY52" fmla="*/ 601980 h 1573530"/>
                    <a:gd name="connsiteX53" fmla="*/ 110490 w 220980"/>
                    <a:gd name="connsiteY53" fmla="*/ 590550 h 1573530"/>
                    <a:gd name="connsiteX54" fmla="*/ 121920 w 220980"/>
                    <a:gd name="connsiteY54" fmla="*/ 586740 h 1573530"/>
                    <a:gd name="connsiteX55" fmla="*/ 133350 w 220980"/>
                    <a:gd name="connsiteY55" fmla="*/ 579120 h 1573530"/>
                    <a:gd name="connsiteX56" fmla="*/ 144780 w 220980"/>
                    <a:gd name="connsiteY56" fmla="*/ 567690 h 1573530"/>
                    <a:gd name="connsiteX57" fmla="*/ 171450 w 220980"/>
                    <a:gd name="connsiteY57" fmla="*/ 544830 h 1573530"/>
                    <a:gd name="connsiteX58" fmla="*/ 179070 w 220980"/>
                    <a:gd name="connsiteY58" fmla="*/ 521970 h 1573530"/>
                    <a:gd name="connsiteX59" fmla="*/ 182880 w 220980"/>
                    <a:gd name="connsiteY59" fmla="*/ 510540 h 1573530"/>
                    <a:gd name="connsiteX60" fmla="*/ 179070 w 220980"/>
                    <a:gd name="connsiteY60" fmla="*/ 495300 h 1573530"/>
                    <a:gd name="connsiteX61" fmla="*/ 175260 w 220980"/>
                    <a:gd name="connsiteY61" fmla="*/ 483870 h 1573530"/>
                    <a:gd name="connsiteX62" fmla="*/ 163830 w 220980"/>
                    <a:gd name="connsiteY62" fmla="*/ 445770 h 1573530"/>
                    <a:gd name="connsiteX63" fmla="*/ 152400 w 220980"/>
                    <a:gd name="connsiteY63" fmla="*/ 441960 h 1573530"/>
                    <a:gd name="connsiteX64" fmla="*/ 140970 w 220980"/>
                    <a:gd name="connsiteY64" fmla="*/ 434340 h 1573530"/>
                    <a:gd name="connsiteX65" fmla="*/ 133350 w 220980"/>
                    <a:gd name="connsiteY65" fmla="*/ 422910 h 1573530"/>
                    <a:gd name="connsiteX66" fmla="*/ 125730 w 220980"/>
                    <a:gd name="connsiteY66" fmla="*/ 392430 h 1573530"/>
                    <a:gd name="connsiteX67" fmla="*/ 118110 w 220980"/>
                    <a:gd name="connsiteY67" fmla="*/ 369570 h 1573530"/>
                    <a:gd name="connsiteX68" fmla="*/ 114300 w 220980"/>
                    <a:gd name="connsiteY68" fmla="*/ 358140 h 1573530"/>
                    <a:gd name="connsiteX69" fmla="*/ 99060 w 220980"/>
                    <a:gd name="connsiteY69" fmla="*/ 335280 h 1573530"/>
                    <a:gd name="connsiteX70" fmla="*/ 95250 w 220980"/>
                    <a:gd name="connsiteY70" fmla="*/ 323850 h 1573530"/>
                    <a:gd name="connsiteX71" fmla="*/ 87630 w 220980"/>
                    <a:gd name="connsiteY71" fmla="*/ 312420 h 1573530"/>
                    <a:gd name="connsiteX72" fmla="*/ 76200 w 220980"/>
                    <a:gd name="connsiteY72" fmla="*/ 278130 h 1573530"/>
                    <a:gd name="connsiteX73" fmla="*/ 72390 w 220980"/>
                    <a:gd name="connsiteY73" fmla="*/ 266700 h 1573530"/>
                    <a:gd name="connsiteX74" fmla="*/ 64770 w 220980"/>
                    <a:gd name="connsiteY74" fmla="*/ 255270 h 1573530"/>
                    <a:gd name="connsiteX75" fmla="*/ 53340 w 220980"/>
                    <a:gd name="connsiteY75" fmla="*/ 228600 h 1573530"/>
                    <a:gd name="connsiteX76" fmla="*/ 45720 w 220980"/>
                    <a:gd name="connsiteY76" fmla="*/ 205740 h 1573530"/>
                    <a:gd name="connsiteX77" fmla="*/ 38100 w 220980"/>
                    <a:gd name="connsiteY77" fmla="*/ 133350 h 1573530"/>
                    <a:gd name="connsiteX78" fmla="*/ 34290 w 220980"/>
                    <a:gd name="connsiteY78" fmla="*/ 121920 h 1573530"/>
                    <a:gd name="connsiteX79" fmla="*/ 22860 w 220980"/>
                    <a:gd name="connsiteY79" fmla="*/ 83820 h 1573530"/>
                    <a:gd name="connsiteX80" fmla="*/ 19050 w 220980"/>
                    <a:gd name="connsiteY80" fmla="*/ 72390 h 1573530"/>
                    <a:gd name="connsiteX81" fmla="*/ 15240 w 220980"/>
                    <a:gd name="connsiteY81" fmla="*/ 45720 h 1573530"/>
                    <a:gd name="connsiteX82" fmla="*/ 11430 w 220980"/>
                    <a:gd name="connsiteY82" fmla="*/ 34290 h 1573530"/>
                    <a:gd name="connsiteX83" fmla="*/ 7620 w 220980"/>
                    <a:gd name="connsiteY83" fmla="*/ 19050 h 1573530"/>
                    <a:gd name="connsiteX84" fmla="*/ 3810 w 220980"/>
                    <a:gd name="connsiteY84" fmla="*/ 0 h 157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20980" h="1573530">
                      <a:moveTo>
                        <a:pt x="110490" y="1573530"/>
                      </a:moveTo>
                      <a:cubicBezTo>
                        <a:pt x="117668" y="1566352"/>
                        <a:pt x="125296" y="1560218"/>
                        <a:pt x="129540" y="1550670"/>
                      </a:cubicBezTo>
                      <a:cubicBezTo>
                        <a:pt x="132802" y="1543330"/>
                        <a:pt x="134620" y="1535430"/>
                        <a:pt x="137160" y="1527810"/>
                      </a:cubicBezTo>
                      <a:lnTo>
                        <a:pt x="144780" y="1504950"/>
                      </a:lnTo>
                      <a:cubicBezTo>
                        <a:pt x="146050" y="1501140"/>
                        <a:pt x="146362" y="1496862"/>
                        <a:pt x="148590" y="1493520"/>
                      </a:cubicBezTo>
                      <a:cubicBezTo>
                        <a:pt x="151130" y="1489710"/>
                        <a:pt x="154162" y="1486186"/>
                        <a:pt x="156210" y="1482090"/>
                      </a:cubicBezTo>
                      <a:cubicBezTo>
                        <a:pt x="158006" y="1478498"/>
                        <a:pt x="157511" y="1473796"/>
                        <a:pt x="160020" y="1470660"/>
                      </a:cubicBezTo>
                      <a:cubicBezTo>
                        <a:pt x="162881" y="1467084"/>
                        <a:pt x="167640" y="1465580"/>
                        <a:pt x="171450" y="1463040"/>
                      </a:cubicBezTo>
                      <a:cubicBezTo>
                        <a:pt x="172720" y="1459230"/>
                        <a:pt x="173032" y="1454952"/>
                        <a:pt x="175260" y="1451610"/>
                      </a:cubicBezTo>
                      <a:cubicBezTo>
                        <a:pt x="188409" y="1431886"/>
                        <a:pt x="191785" y="1447754"/>
                        <a:pt x="201930" y="1417320"/>
                      </a:cubicBezTo>
                      <a:cubicBezTo>
                        <a:pt x="203200" y="1413510"/>
                        <a:pt x="204158" y="1409581"/>
                        <a:pt x="205740" y="1405890"/>
                      </a:cubicBezTo>
                      <a:cubicBezTo>
                        <a:pt x="211541" y="1392355"/>
                        <a:pt x="213327" y="1390699"/>
                        <a:pt x="220980" y="1379220"/>
                      </a:cubicBezTo>
                      <a:cubicBezTo>
                        <a:pt x="218440" y="1374140"/>
                        <a:pt x="216996" y="1368343"/>
                        <a:pt x="213360" y="1363980"/>
                      </a:cubicBezTo>
                      <a:cubicBezTo>
                        <a:pt x="210429" y="1360462"/>
                        <a:pt x="206026" y="1358408"/>
                        <a:pt x="201930" y="1356360"/>
                      </a:cubicBezTo>
                      <a:cubicBezTo>
                        <a:pt x="195528" y="1353159"/>
                        <a:pt x="181364" y="1350571"/>
                        <a:pt x="175260" y="1348740"/>
                      </a:cubicBezTo>
                      <a:cubicBezTo>
                        <a:pt x="167567" y="1346432"/>
                        <a:pt x="152400" y="1341120"/>
                        <a:pt x="152400" y="1341120"/>
                      </a:cubicBezTo>
                      <a:cubicBezTo>
                        <a:pt x="134255" y="1313903"/>
                        <a:pt x="139381" y="1327145"/>
                        <a:pt x="133350" y="1303020"/>
                      </a:cubicBezTo>
                      <a:cubicBezTo>
                        <a:pt x="132080" y="1287780"/>
                        <a:pt x="131561" y="1272459"/>
                        <a:pt x="129540" y="1257300"/>
                      </a:cubicBezTo>
                      <a:cubicBezTo>
                        <a:pt x="129009" y="1253319"/>
                        <a:pt x="127958" y="1249212"/>
                        <a:pt x="125730" y="1245870"/>
                      </a:cubicBezTo>
                      <a:cubicBezTo>
                        <a:pt x="122741" y="1241387"/>
                        <a:pt x="118110" y="1238250"/>
                        <a:pt x="114300" y="1234440"/>
                      </a:cubicBezTo>
                      <a:cubicBezTo>
                        <a:pt x="113030" y="1230630"/>
                        <a:pt x="110490" y="1227026"/>
                        <a:pt x="110490" y="1223010"/>
                      </a:cubicBezTo>
                      <a:cubicBezTo>
                        <a:pt x="110490" y="1197578"/>
                        <a:pt x="111385" y="1172074"/>
                        <a:pt x="114300" y="1146810"/>
                      </a:cubicBezTo>
                      <a:cubicBezTo>
                        <a:pt x="115221" y="1138831"/>
                        <a:pt x="119380" y="1131570"/>
                        <a:pt x="121920" y="1123950"/>
                      </a:cubicBezTo>
                      <a:lnTo>
                        <a:pt x="129540" y="1101090"/>
                      </a:lnTo>
                      <a:cubicBezTo>
                        <a:pt x="130810" y="1097280"/>
                        <a:pt x="132376" y="1093556"/>
                        <a:pt x="133350" y="1089660"/>
                      </a:cubicBezTo>
                      <a:lnTo>
                        <a:pt x="137160" y="1074420"/>
                      </a:lnTo>
                      <a:cubicBezTo>
                        <a:pt x="138430" y="1056640"/>
                        <a:pt x="137872" y="1038634"/>
                        <a:pt x="140970" y="1021080"/>
                      </a:cubicBezTo>
                      <a:cubicBezTo>
                        <a:pt x="141766" y="1016571"/>
                        <a:pt x="146542" y="1013746"/>
                        <a:pt x="148590" y="1009650"/>
                      </a:cubicBezTo>
                      <a:cubicBezTo>
                        <a:pt x="150386" y="1006058"/>
                        <a:pt x="150604" y="1001812"/>
                        <a:pt x="152400" y="998220"/>
                      </a:cubicBezTo>
                      <a:cubicBezTo>
                        <a:pt x="167172" y="968677"/>
                        <a:pt x="154253" y="1004090"/>
                        <a:pt x="163830" y="975360"/>
                      </a:cubicBezTo>
                      <a:lnTo>
                        <a:pt x="152400" y="941070"/>
                      </a:lnTo>
                      <a:lnTo>
                        <a:pt x="148590" y="929640"/>
                      </a:lnTo>
                      <a:cubicBezTo>
                        <a:pt x="147320" y="919480"/>
                        <a:pt x="146925" y="909172"/>
                        <a:pt x="144780" y="899160"/>
                      </a:cubicBezTo>
                      <a:cubicBezTo>
                        <a:pt x="143097" y="891306"/>
                        <a:pt x="137160" y="876300"/>
                        <a:pt x="137160" y="876300"/>
                      </a:cubicBezTo>
                      <a:cubicBezTo>
                        <a:pt x="135892" y="864884"/>
                        <a:pt x="132960" y="832832"/>
                        <a:pt x="129540" y="819150"/>
                      </a:cubicBezTo>
                      <a:cubicBezTo>
                        <a:pt x="127592" y="811358"/>
                        <a:pt x="124460" y="803910"/>
                        <a:pt x="121920" y="796290"/>
                      </a:cubicBezTo>
                      <a:cubicBezTo>
                        <a:pt x="120650" y="792480"/>
                        <a:pt x="120338" y="788202"/>
                        <a:pt x="118110" y="784860"/>
                      </a:cubicBezTo>
                      <a:cubicBezTo>
                        <a:pt x="115570" y="781050"/>
                        <a:pt x="112538" y="777526"/>
                        <a:pt x="110490" y="773430"/>
                      </a:cubicBezTo>
                      <a:cubicBezTo>
                        <a:pt x="108694" y="769838"/>
                        <a:pt x="109948" y="764334"/>
                        <a:pt x="106680" y="762000"/>
                      </a:cubicBezTo>
                      <a:cubicBezTo>
                        <a:pt x="100144" y="757331"/>
                        <a:pt x="83820" y="754380"/>
                        <a:pt x="83820" y="754380"/>
                      </a:cubicBezTo>
                      <a:cubicBezTo>
                        <a:pt x="75394" y="745954"/>
                        <a:pt x="70074" y="742129"/>
                        <a:pt x="64770" y="731520"/>
                      </a:cubicBezTo>
                      <a:cubicBezTo>
                        <a:pt x="62974" y="727928"/>
                        <a:pt x="62230" y="723900"/>
                        <a:pt x="60960" y="720090"/>
                      </a:cubicBezTo>
                      <a:cubicBezTo>
                        <a:pt x="59690" y="711200"/>
                        <a:pt x="61971" y="700996"/>
                        <a:pt x="57150" y="693420"/>
                      </a:cubicBezTo>
                      <a:cubicBezTo>
                        <a:pt x="52233" y="685694"/>
                        <a:pt x="34290" y="678180"/>
                        <a:pt x="34290" y="678180"/>
                      </a:cubicBezTo>
                      <a:cubicBezTo>
                        <a:pt x="31750" y="674370"/>
                        <a:pt x="29908" y="669988"/>
                        <a:pt x="26670" y="666750"/>
                      </a:cubicBezTo>
                      <a:cubicBezTo>
                        <a:pt x="23432" y="663512"/>
                        <a:pt x="18255" y="662576"/>
                        <a:pt x="15240" y="659130"/>
                      </a:cubicBezTo>
                      <a:cubicBezTo>
                        <a:pt x="9209" y="652238"/>
                        <a:pt x="0" y="636270"/>
                        <a:pt x="0" y="636270"/>
                      </a:cubicBezTo>
                      <a:cubicBezTo>
                        <a:pt x="1270" y="632460"/>
                        <a:pt x="970" y="627680"/>
                        <a:pt x="3810" y="624840"/>
                      </a:cubicBezTo>
                      <a:cubicBezTo>
                        <a:pt x="6650" y="622000"/>
                        <a:pt x="11378" y="622133"/>
                        <a:pt x="15240" y="621030"/>
                      </a:cubicBezTo>
                      <a:cubicBezTo>
                        <a:pt x="20275" y="619591"/>
                        <a:pt x="25445" y="618659"/>
                        <a:pt x="30480" y="617220"/>
                      </a:cubicBezTo>
                      <a:cubicBezTo>
                        <a:pt x="34342" y="616117"/>
                        <a:pt x="37949" y="614070"/>
                        <a:pt x="41910" y="613410"/>
                      </a:cubicBezTo>
                      <a:cubicBezTo>
                        <a:pt x="53254" y="611519"/>
                        <a:pt x="64770" y="610870"/>
                        <a:pt x="76200" y="609600"/>
                      </a:cubicBezTo>
                      <a:cubicBezTo>
                        <a:pt x="77196" y="609351"/>
                        <a:pt x="100386" y="603968"/>
                        <a:pt x="102870" y="601980"/>
                      </a:cubicBezTo>
                      <a:cubicBezTo>
                        <a:pt x="106446" y="599119"/>
                        <a:pt x="106914" y="593411"/>
                        <a:pt x="110490" y="590550"/>
                      </a:cubicBezTo>
                      <a:cubicBezTo>
                        <a:pt x="113626" y="588041"/>
                        <a:pt x="118328" y="588536"/>
                        <a:pt x="121920" y="586740"/>
                      </a:cubicBezTo>
                      <a:cubicBezTo>
                        <a:pt x="126016" y="584692"/>
                        <a:pt x="129832" y="582051"/>
                        <a:pt x="133350" y="579120"/>
                      </a:cubicBezTo>
                      <a:cubicBezTo>
                        <a:pt x="137489" y="575671"/>
                        <a:pt x="140689" y="571197"/>
                        <a:pt x="144780" y="567690"/>
                      </a:cubicBezTo>
                      <a:cubicBezTo>
                        <a:pt x="178993" y="538364"/>
                        <a:pt x="143088" y="573192"/>
                        <a:pt x="171450" y="544830"/>
                      </a:cubicBezTo>
                      <a:lnTo>
                        <a:pt x="179070" y="521970"/>
                      </a:lnTo>
                      <a:lnTo>
                        <a:pt x="182880" y="510540"/>
                      </a:lnTo>
                      <a:cubicBezTo>
                        <a:pt x="181610" y="505460"/>
                        <a:pt x="180509" y="500335"/>
                        <a:pt x="179070" y="495300"/>
                      </a:cubicBezTo>
                      <a:cubicBezTo>
                        <a:pt x="177967" y="491438"/>
                        <a:pt x="176048" y="487808"/>
                        <a:pt x="175260" y="483870"/>
                      </a:cubicBezTo>
                      <a:cubicBezTo>
                        <a:pt x="172799" y="471563"/>
                        <a:pt x="175413" y="455037"/>
                        <a:pt x="163830" y="445770"/>
                      </a:cubicBezTo>
                      <a:cubicBezTo>
                        <a:pt x="160694" y="443261"/>
                        <a:pt x="155992" y="443756"/>
                        <a:pt x="152400" y="441960"/>
                      </a:cubicBezTo>
                      <a:cubicBezTo>
                        <a:pt x="148304" y="439912"/>
                        <a:pt x="144780" y="436880"/>
                        <a:pt x="140970" y="434340"/>
                      </a:cubicBezTo>
                      <a:cubicBezTo>
                        <a:pt x="138430" y="430530"/>
                        <a:pt x="135398" y="427006"/>
                        <a:pt x="133350" y="422910"/>
                      </a:cubicBezTo>
                      <a:cubicBezTo>
                        <a:pt x="128726" y="413662"/>
                        <a:pt x="128338" y="401994"/>
                        <a:pt x="125730" y="392430"/>
                      </a:cubicBezTo>
                      <a:cubicBezTo>
                        <a:pt x="123617" y="384681"/>
                        <a:pt x="120650" y="377190"/>
                        <a:pt x="118110" y="369570"/>
                      </a:cubicBezTo>
                      <a:cubicBezTo>
                        <a:pt x="116840" y="365760"/>
                        <a:pt x="116528" y="361482"/>
                        <a:pt x="114300" y="358140"/>
                      </a:cubicBezTo>
                      <a:cubicBezTo>
                        <a:pt x="109220" y="350520"/>
                        <a:pt x="101956" y="343968"/>
                        <a:pt x="99060" y="335280"/>
                      </a:cubicBezTo>
                      <a:cubicBezTo>
                        <a:pt x="97790" y="331470"/>
                        <a:pt x="97046" y="327442"/>
                        <a:pt x="95250" y="323850"/>
                      </a:cubicBezTo>
                      <a:cubicBezTo>
                        <a:pt x="93202" y="319754"/>
                        <a:pt x="89490" y="316604"/>
                        <a:pt x="87630" y="312420"/>
                      </a:cubicBezTo>
                      <a:lnTo>
                        <a:pt x="76200" y="278130"/>
                      </a:lnTo>
                      <a:cubicBezTo>
                        <a:pt x="74930" y="274320"/>
                        <a:pt x="74618" y="270042"/>
                        <a:pt x="72390" y="266700"/>
                      </a:cubicBezTo>
                      <a:lnTo>
                        <a:pt x="64770" y="255270"/>
                      </a:lnTo>
                      <a:cubicBezTo>
                        <a:pt x="54691" y="214956"/>
                        <a:pt x="68375" y="262429"/>
                        <a:pt x="53340" y="228600"/>
                      </a:cubicBezTo>
                      <a:cubicBezTo>
                        <a:pt x="50078" y="221260"/>
                        <a:pt x="45720" y="205740"/>
                        <a:pt x="45720" y="205740"/>
                      </a:cubicBezTo>
                      <a:cubicBezTo>
                        <a:pt x="44439" y="191650"/>
                        <a:pt x="41127" y="150000"/>
                        <a:pt x="38100" y="133350"/>
                      </a:cubicBezTo>
                      <a:cubicBezTo>
                        <a:pt x="37382" y="129399"/>
                        <a:pt x="35393" y="125782"/>
                        <a:pt x="34290" y="121920"/>
                      </a:cubicBezTo>
                      <a:cubicBezTo>
                        <a:pt x="22774" y="81613"/>
                        <a:pt x="40968" y="138145"/>
                        <a:pt x="22860" y="83820"/>
                      </a:cubicBezTo>
                      <a:lnTo>
                        <a:pt x="19050" y="72390"/>
                      </a:lnTo>
                      <a:cubicBezTo>
                        <a:pt x="17780" y="63500"/>
                        <a:pt x="17001" y="54526"/>
                        <a:pt x="15240" y="45720"/>
                      </a:cubicBezTo>
                      <a:cubicBezTo>
                        <a:pt x="14452" y="41782"/>
                        <a:pt x="12533" y="38152"/>
                        <a:pt x="11430" y="34290"/>
                      </a:cubicBezTo>
                      <a:cubicBezTo>
                        <a:pt x="9991" y="29255"/>
                        <a:pt x="9059" y="24085"/>
                        <a:pt x="7620" y="19050"/>
                      </a:cubicBezTo>
                      <a:cubicBezTo>
                        <a:pt x="3007" y="2904"/>
                        <a:pt x="3810" y="13095"/>
                        <a:pt x="381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6" name="35 Forma libre"/>
                <p:cNvSpPr/>
                <p:nvPr/>
              </p:nvSpPr>
              <p:spPr bwMode="auto">
                <a:xfrm>
                  <a:off x="2735263" y="1500188"/>
                  <a:ext cx="115887" cy="304800"/>
                </a:xfrm>
                <a:custGeom>
                  <a:avLst/>
                  <a:gdLst>
                    <a:gd name="connsiteX0" fmla="*/ 107111 w 115774"/>
                    <a:gd name="connsiteY0" fmla="*/ 304800 h 304800"/>
                    <a:gd name="connsiteX1" fmla="*/ 99491 w 115774"/>
                    <a:gd name="connsiteY1" fmla="*/ 281940 h 304800"/>
                    <a:gd name="connsiteX2" fmla="*/ 95681 w 115774"/>
                    <a:gd name="connsiteY2" fmla="*/ 270510 h 304800"/>
                    <a:gd name="connsiteX3" fmla="*/ 99491 w 115774"/>
                    <a:gd name="connsiteY3" fmla="*/ 236220 h 304800"/>
                    <a:gd name="connsiteX4" fmla="*/ 110921 w 115774"/>
                    <a:gd name="connsiteY4" fmla="*/ 213360 h 304800"/>
                    <a:gd name="connsiteX5" fmla="*/ 114731 w 115774"/>
                    <a:gd name="connsiteY5" fmla="*/ 201930 h 304800"/>
                    <a:gd name="connsiteX6" fmla="*/ 95681 w 115774"/>
                    <a:gd name="connsiteY6" fmla="*/ 171450 h 304800"/>
                    <a:gd name="connsiteX7" fmla="*/ 80441 w 115774"/>
                    <a:gd name="connsiteY7" fmla="*/ 148590 h 304800"/>
                    <a:gd name="connsiteX8" fmla="*/ 76631 w 115774"/>
                    <a:gd name="connsiteY8" fmla="*/ 137160 h 304800"/>
                    <a:gd name="connsiteX9" fmla="*/ 42341 w 115774"/>
                    <a:gd name="connsiteY9" fmla="*/ 106680 h 304800"/>
                    <a:gd name="connsiteX10" fmla="*/ 19481 w 115774"/>
                    <a:gd name="connsiteY10" fmla="*/ 87630 h 304800"/>
                    <a:gd name="connsiteX11" fmla="*/ 15671 w 115774"/>
                    <a:gd name="connsiteY11" fmla="*/ 76200 h 304800"/>
                    <a:gd name="connsiteX12" fmla="*/ 4241 w 115774"/>
                    <a:gd name="connsiteY12" fmla="*/ 64770 h 304800"/>
                    <a:gd name="connsiteX13" fmla="*/ 431 w 115774"/>
                    <a:gd name="connsiteY13"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774" h="304800">
                      <a:moveTo>
                        <a:pt x="107111" y="304800"/>
                      </a:moveTo>
                      <a:lnTo>
                        <a:pt x="99491" y="281940"/>
                      </a:lnTo>
                      <a:lnTo>
                        <a:pt x="95681" y="270510"/>
                      </a:lnTo>
                      <a:cubicBezTo>
                        <a:pt x="96951" y="259080"/>
                        <a:pt x="97600" y="247564"/>
                        <a:pt x="99491" y="236220"/>
                      </a:cubicBezTo>
                      <a:cubicBezTo>
                        <a:pt x="101885" y="221855"/>
                        <a:pt x="104339" y="226525"/>
                        <a:pt x="110921" y="213360"/>
                      </a:cubicBezTo>
                      <a:cubicBezTo>
                        <a:pt x="112717" y="209768"/>
                        <a:pt x="113461" y="205740"/>
                        <a:pt x="114731" y="201930"/>
                      </a:cubicBezTo>
                      <a:cubicBezTo>
                        <a:pt x="100252" y="165732"/>
                        <a:pt x="115774" y="197284"/>
                        <a:pt x="95681" y="171450"/>
                      </a:cubicBezTo>
                      <a:cubicBezTo>
                        <a:pt x="90058" y="164221"/>
                        <a:pt x="83337" y="157278"/>
                        <a:pt x="80441" y="148590"/>
                      </a:cubicBezTo>
                      <a:cubicBezTo>
                        <a:pt x="79171" y="144780"/>
                        <a:pt x="79097" y="140330"/>
                        <a:pt x="76631" y="137160"/>
                      </a:cubicBezTo>
                      <a:cubicBezTo>
                        <a:pt x="49331" y="102061"/>
                        <a:pt x="63248" y="124103"/>
                        <a:pt x="42341" y="106680"/>
                      </a:cubicBezTo>
                      <a:cubicBezTo>
                        <a:pt x="13005" y="82234"/>
                        <a:pt x="47860" y="106549"/>
                        <a:pt x="19481" y="87630"/>
                      </a:cubicBezTo>
                      <a:cubicBezTo>
                        <a:pt x="18211" y="83820"/>
                        <a:pt x="17899" y="79542"/>
                        <a:pt x="15671" y="76200"/>
                      </a:cubicBezTo>
                      <a:cubicBezTo>
                        <a:pt x="12682" y="71717"/>
                        <a:pt x="5298" y="70054"/>
                        <a:pt x="4241" y="64770"/>
                      </a:cubicBezTo>
                      <a:cubicBezTo>
                        <a:pt x="0" y="43563"/>
                        <a:pt x="431" y="0"/>
                        <a:pt x="431"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0" name="39 Forma libre"/>
                <p:cNvSpPr/>
                <p:nvPr/>
              </p:nvSpPr>
              <p:spPr>
                <a:xfrm>
                  <a:off x="974725" y="1055688"/>
                  <a:ext cx="119063" cy="661987"/>
                </a:xfrm>
                <a:custGeom>
                  <a:avLst/>
                  <a:gdLst>
                    <a:gd name="connsiteX0" fmla="*/ 96856 w 118417"/>
                    <a:gd name="connsiteY0" fmla="*/ 0 h 663212"/>
                    <a:gd name="connsiteX1" fmla="*/ 100994 w 118417"/>
                    <a:gd name="connsiteY1" fmla="*/ 12413 h 663212"/>
                    <a:gd name="connsiteX2" fmla="*/ 92719 w 118417"/>
                    <a:gd name="connsiteY2" fmla="*/ 24825 h 663212"/>
                    <a:gd name="connsiteX3" fmla="*/ 72031 w 118417"/>
                    <a:gd name="connsiteY3" fmla="*/ 41375 h 663212"/>
                    <a:gd name="connsiteX4" fmla="*/ 63756 w 118417"/>
                    <a:gd name="connsiteY4" fmla="*/ 53788 h 663212"/>
                    <a:gd name="connsiteX5" fmla="*/ 55481 w 118417"/>
                    <a:gd name="connsiteY5" fmla="*/ 78613 h 663212"/>
                    <a:gd name="connsiteX6" fmla="*/ 51343 w 118417"/>
                    <a:gd name="connsiteY6" fmla="*/ 91026 h 663212"/>
                    <a:gd name="connsiteX7" fmla="*/ 47205 w 118417"/>
                    <a:gd name="connsiteY7" fmla="*/ 103439 h 663212"/>
                    <a:gd name="connsiteX8" fmla="*/ 43068 w 118417"/>
                    <a:gd name="connsiteY8" fmla="*/ 115852 h 663212"/>
                    <a:gd name="connsiteX9" fmla="*/ 47205 w 118417"/>
                    <a:gd name="connsiteY9" fmla="*/ 136539 h 663212"/>
                    <a:gd name="connsiteX10" fmla="*/ 51343 w 118417"/>
                    <a:gd name="connsiteY10" fmla="*/ 148952 h 663212"/>
                    <a:gd name="connsiteX11" fmla="*/ 63756 w 118417"/>
                    <a:gd name="connsiteY11" fmla="*/ 153090 h 663212"/>
                    <a:gd name="connsiteX12" fmla="*/ 76168 w 118417"/>
                    <a:gd name="connsiteY12" fmla="*/ 177915 h 663212"/>
                    <a:gd name="connsiteX13" fmla="*/ 84443 w 118417"/>
                    <a:gd name="connsiteY13" fmla="*/ 202740 h 663212"/>
                    <a:gd name="connsiteX14" fmla="*/ 96856 w 118417"/>
                    <a:gd name="connsiteY14" fmla="*/ 239978 h 663212"/>
                    <a:gd name="connsiteX15" fmla="*/ 105131 w 118417"/>
                    <a:gd name="connsiteY15" fmla="*/ 264804 h 663212"/>
                    <a:gd name="connsiteX16" fmla="*/ 109269 w 118417"/>
                    <a:gd name="connsiteY16" fmla="*/ 277216 h 663212"/>
                    <a:gd name="connsiteX17" fmla="*/ 113406 w 118417"/>
                    <a:gd name="connsiteY17" fmla="*/ 335142 h 663212"/>
                    <a:gd name="connsiteX18" fmla="*/ 117544 w 118417"/>
                    <a:gd name="connsiteY18" fmla="*/ 364105 h 663212"/>
                    <a:gd name="connsiteX19" fmla="*/ 109269 w 118417"/>
                    <a:gd name="connsiteY19" fmla="*/ 455131 h 663212"/>
                    <a:gd name="connsiteX20" fmla="*/ 105131 w 118417"/>
                    <a:gd name="connsiteY20" fmla="*/ 484094 h 663212"/>
                    <a:gd name="connsiteX21" fmla="*/ 96856 w 118417"/>
                    <a:gd name="connsiteY21" fmla="*/ 508919 h 663212"/>
                    <a:gd name="connsiteX22" fmla="*/ 92719 w 118417"/>
                    <a:gd name="connsiteY22" fmla="*/ 521332 h 663212"/>
                    <a:gd name="connsiteX23" fmla="*/ 88581 w 118417"/>
                    <a:gd name="connsiteY23" fmla="*/ 533745 h 663212"/>
                    <a:gd name="connsiteX24" fmla="*/ 72031 w 118417"/>
                    <a:gd name="connsiteY24" fmla="*/ 558570 h 663212"/>
                    <a:gd name="connsiteX25" fmla="*/ 63756 w 118417"/>
                    <a:gd name="connsiteY25" fmla="*/ 583395 h 663212"/>
                    <a:gd name="connsiteX26" fmla="*/ 59618 w 118417"/>
                    <a:gd name="connsiteY26" fmla="*/ 595808 h 663212"/>
                    <a:gd name="connsiteX27" fmla="*/ 47205 w 118417"/>
                    <a:gd name="connsiteY27" fmla="*/ 604083 h 663212"/>
                    <a:gd name="connsiteX28" fmla="*/ 26518 w 118417"/>
                    <a:gd name="connsiteY28" fmla="*/ 628909 h 663212"/>
                    <a:gd name="connsiteX29" fmla="*/ 18243 w 118417"/>
                    <a:gd name="connsiteY29" fmla="*/ 641321 h 663212"/>
                    <a:gd name="connsiteX30" fmla="*/ 1692 w 118417"/>
                    <a:gd name="connsiteY30" fmla="*/ 662009 h 66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8417" h="663212">
                      <a:moveTo>
                        <a:pt x="96856" y="0"/>
                      </a:moveTo>
                      <a:cubicBezTo>
                        <a:pt x="98235" y="4138"/>
                        <a:pt x="101711" y="8111"/>
                        <a:pt x="100994" y="12413"/>
                      </a:cubicBezTo>
                      <a:cubicBezTo>
                        <a:pt x="100177" y="17318"/>
                        <a:pt x="95825" y="20942"/>
                        <a:pt x="92719" y="24825"/>
                      </a:cubicBezTo>
                      <a:cubicBezTo>
                        <a:pt x="85982" y="33246"/>
                        <a:pt x="81245" y="35232"/>
                        <a:pt x="72031" y="41375"/>
                      </a:cubicBezTo>
                      <a:cubicBezTo>
                        <a:pt x="69273" y="45513"/>
                        <a:pt x="65776" y="49244"/>
                        <a:pt x="63756" y="53788"/>
                      </a:cubicBezTo>
                      <a:cubicBezTo>
                        <a:pt x="60213" y="61759"/>
                        <a:pt x="58239" y="70338"/>
                        <a:pt x="55481" y="78613"/>
                      </a:cubicBezTo>
                      <a:lnTo>
                        <a:pt x="51343" y="91026"/>
                      </a:lnTo>
                      <a:lnTo>
                        <a:pt x="47205" y="103439"/>
                      </a:lnTo>
                      <a:lnTo>
                        <a:pt x="43068" y="115852"/>
                      </a:lnTo>
                      <a:cubicBezTo>
                        <a:pt x="44447" y="122748"/>
                        <a:pt x="45499" y="129717"/>
                        <a:pt x="47205" y="136539"/>
                      </a:cubicBezTo>
                      <a:cubicBezTo>
                        <a:pt x="48263" y="140770"/>
                        <a:pt x="48259" y="145868"/>
                        <a:pt x="51343" y="148952"/>
                      </a:cubicBezTo>
                      <a:cubicBezTo>
                        <a:pt x="54427" y="152036"/>
                        <a:pt x="59618" y="151711"/>
                        <a:pt x="63756" y="153090"/>
                      </a:cubicBezTo>
                      <a:cubicBezTo>
                        <a:pt x="78841" y="198349"/>
                        <a:pt x="54783" y="129799"/>
                        <a:pt x="76168" y="177915"/>
                      </a:cubicBezTo>
                      <a:cubicBezTo>
                        <a:pt x="79711" y="185886"/>
                        <a:pt x="81685" y="194465"/>
                        <a:pt x="84443" y="202740"/>
                      </a:cubicBezTo>
                      <a:lnTo>
                        <a:pt x="96856" y="239978"/>
                      </a:lnTo>
                      <a:lnTo>
                        <a:pt x="105131" y="264804"/>
                      </a:lnTo>
                      <a:lnTo>
                        <a:pt x="109269" y="277216"/>
                      </a:lnTo>
                      <a:cubicBezTo>
                        <a:pt x="110648" y="296525"/>
                        <a:pt x="111571" y="315871"/>
                        <a:pt x="113406" y="335142"/>
                      </a:cubicBezTo>
                      <a:cubicBezTo>
                        <a:pt x="114331" y="344850"/>
                        <a:pt x="117544" y="354353"/>
                        <a:pt x="117544" y="364105"/>
                      </a:cubicBezTo>
                      <a:cubicBezTo>
                        <a:pt x="117544" y="486425"/>
                        <a:pt x="118417" y="404816"/>
                        <a:pt x="109269" y="455131"/>
                      </a:cubicBezTo>
                      <a:cubicBezTo>
                        <a:pt x="107524" y="464726"/>
                        <a:pt x="107324" y="474591"/>
                        <a:pt x="105131" y="484094"/>
                      </a:cubicBezTo>
                      <a:cubicBezTo>
                        <a:pt x="103170" y="492593"/>
                        <a:pt x="99614" y="500644"/>
                        <a:pt x="96856" y="508919"/>
                      </a:cubicBezTo>
                      <a:lnTo>
                        <a:pt x="92719" y="521332"/>
                      </a:lnTo>
                      <a:cubicBezTo>
                        <a:pt x="91340" y="525470"/>
                        <a:pt x="91000" y="530116"/>
                        <a:pt x="88581" y="533745"/>
                      </a:cubicBezTo>
                      <a:cubicBezTo>
                        <a:pt x="83064" y="542020"/>
                        <a:pt x="75176" y="549135"/>
                        <a:pt x="72031" y="558570"/>
                      </a:cubicBezTo>
                      <a:lnTo>
                        <a:pt x="63756" y="583395"/>
                      </a:lnTo>
                      <a:cubicBezTo>
                        <a:pt x="62377" y="587533"/>
                        <a:pt x="63247" y="593389"/>
                        <a:pt x="59618" y="595808"/>
                      </a:cubicBezTo>
                      <a:lnTo>
                        <a:pt x="47205" y="604083"/>
                      </a:lnTo>
                      <a:cubicBezTo>
                        <a:pt x="26663" y="634897"/>
                        <a:pt x="53061" y="597057"/>
                        <a:pt x="26518" y="628909"/>
                      </a:cubicBezTo>
                      <a:cubicBezTo>
                        <a:pt x="23335" y="632729"/>
                        <a:pt x="21426" y="637501"/>
                        <a:pt x="18243" y="641321"/>
                      </a:cubicBezTo>
                      <a:cubicBezTo>
                        <a:pt x="0" y="663212"/>
                        <a:pt x="10370" y="644655"/>
                        <a:pt x="1692" y="662009"/>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1" name="40 Forma libre"/>
                <p:cNvSpPr/>
                <p:nvPr/>
              </p:nvSpPr>
              <p:spPr>
                <a:xfrm>
                  <a:off x="919163" y="1720850"/>
                  <a:ext cx="123825" cy="877888"/>
                </a:xfrm>
                <a:custGeom>
                  <a:avLst/>
                  <a:gdLst>
                    <a:gd name="connsiteX0" fmla="*/ 49650 w 124126"/>
                    <a:gd name="connsiteY0" fmla="*/ 0 h 877162"/>
                    <a:gd name="connsiteX1" fmla="*/ 41375 w 124126"/>
                    <a:gd name="connsiteY1" fmla="*/ 12412 h 877162"/>
                    <a:gd name="connsiteX2" fmla="*/ 41375 w 124126"/>
                    <a:gd name="connsiteY2" fmla="*/ 57925 h 877162"/>
                    <a:gd name="connsiteX3" fmla="*/ 57925 w 124126"/>
                    <a:gd name="connsiteY3" fmla="*/ 82751 h 877162"/>
                    <a:gd name="connsiteX4" fmla="*/ 70338 w 124126"/>
                    <a:gd name="connsiteY4" fmla="*/ 107576 h 877162"/>
                    <a:gd name="connsiteX5" fmla="*/ 82751 w 124126"/>
                    <a:gd name="connsiteY5" fmla="*/ 148952 h 877162"/>
                    <a:gd name="connsiteX6" fmla="*/ 95163 w 124126"/>
                    <a:gd name="connsiteY6" fmla="*/ 161364 h 877162"/>
                    <a:gd name="connsiteX7" fmla="*/ 107576 w 124126"/>
                    <a:gd name="connsiteY7" fmla="*/ 202740 h 877162"/>
                    <a:gd name="connsiteX8" fmla="*/ 111714 w 124126"/>
                    <a:gd name="connsiteY8" fmla="*/ 227565 h 877162"/>
                    <a:gd name="connsiteX9" fmla="*/ 119989 w 124126"/>
                    <a:gd name="connsiteY9" fmla="*/ 331004 h 877162"/>
                    <a:gd name="connsiteX10" fmla="*/ 124126 w 124126"/>
                    <a:gd name="connsiteY10" fmla="*/ 343417 h 877162"/>
                    <a:gd name="connsiteX11" fmla="*/ 119989 w 124126"/>
                    <a:gd name="connsiteY11" fmla="*/ 417893 h 877162"/>
                    <a:gd name="connsiteX12" fmla="*/ 115851 w 124126"/>
                    <a:gd name="connsiteY12" fmla="*/ 430305 h 877162"/>
                    <a:gd name="connsiteX13" fmla="*/ 111714 w 124126"/>
                    <a:gd name="connsiteY13" fmla="*/ 450993 h 877162"/>
                    <a:gd name="connsiteX14" fmla="*/ 107576 w 124126"/>
                    <a:gd name="connsiteY14" fmla="*/ 463406 h 877162"/>
                    <a:gd name="connsiteX15" fmla="*/ 103438 w 124126"/>
                    <a:gd name="connsiteY15" fmla="*/ 488231 h 877162"/>
                    <a:gd name="connsiteX16" fmla="*/ 91026 w 124126"/>
                    <a:gd name="connsiteY16" fmla="*/ 533744 h 877162"/>
                    <a:gd name="connsiteX17" fmla="*/ 86888 w 124126"/>
                    <a:gd name="connsiteY17" fmla="*/ 546157 h 877162"/>
                    <a:gd name="connsiteX18" fmla="*/ 82751 w 124126"/>
                    <a:gd name="connsiteY18" fmla="*/ 558570 h 877162"/>
                    <a:gd name="connsiteX19" fmla="*/ 70338 w 124126"/>
                    <a:gd name="connsiteY19" fmla="*/ 616495 h 877162"/>
                    <a:gd name="connsiteX20" fmla="*/ 62063 w 124126"/>
                    <a:gd name="connsiteY20" fmla="*/ 624771 h 877162"/>
                    <a:gd name="connsiteX21" fmla="*/ 49650 w 124126"/>
                    <a:gd name="connsiteY21" fmla="*/ 649596 h 877162"/>
                    <a:gd name="connsiteX22" fmla="*/ 45513 w 124126"/>
                    <a:gd name="connsiteY22" fmla="*/ 662009 h 877162"/>
                    <a:gd name="connsiteX23" fmla="*/ 37238 w 124126"/>
                    <a:gd name="connsiteY23" fmla="*/ 674421 h 877162"/>
                    <a:gd name="connsiteX24" fmla="*/ 28962 w 124126"/>
                    <a:gd name="connsiteY24" fmla="*/ 703384 h 877162"/>
                    <a:gd name="connsiteX25" fmla="*/ 24825 w 124126"/>
                    <a:gd name="connsiteY25" fmla="*/ 715797 h 877162"/>
                    <a:gd name="connsiteX26" fmla="*/ 12412 w 124126"/>
                    <a:gd name="connsiteY26" fmla="*/ 769585 h 877162"/>
                    <a:gd name="connsiteX27" fmla="*/ 4137 w 124126"/>
                    <a:gd name="connsiteY27" fmla="*/ 868886 h 877162"/>
                    <a:gd name="connsiteX28" fmla="*/ 0 w 124126"/>
                    <a:gd name="connsiteY28" fmla="*/ 877162 h 87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4126" h="877162">
                      <a:moveTo>
                        <a:pt x="49650" y="0"/>
                      </a:moveTo>
                      <a:cubicBezTo>
                        <a:pt x="46892" y="4137"/>
                        <a:pt x="43599" y="7964"/>
                        <a:pt x="41375" y="12412"/>
                      </a:cubicBezTo>
                      <a:cubicBezTo>
                        <a:pt x="34115" y="26932"/>
                        <a:pt x="35695" y="42020"/>
                        <a:pt x="41375" y="57925"/>
                      </a:cubicBezTo>
                      <a:cubicBezTo>
                        <a:pt x="44720" y="67291"/>
                        <a:pt x="54779" y="73316"/>
                        <a:pt x="57925" y="82751"/>
                      </a:cubicBezTo>
                      <a:cubicBezTo>
                        <a:pt x="63636" y="99881"/>
                        <a:pt x="59644" y="91534"/>
                        <a:pt x="70338" y="107576"/>
                      </a:cubicBezTo>
                      <a:cubicBezTo>
                        <a:pt x="72213" y="115075"/>
                        <a:pt x="79395" y="145596"/>
                        <a:pt x="82751" y="148952"/>
                      </a:cubicBezTo>
                      <a:lnTo>
                        <a:pt x="95163" y="161364"/>
                      </a:lnTo>
                      <a:cubicBezTo>
                        <a:pt x="100438" y="177191"/>
                        <a:pt x="104450" y="187111"/>
                        <a:pt x="107576" y="202740"/>
                      </a:cubicBezTo>
                      <a:cubicBezTo>
                        <a:pt x="109221" y="210966"/>
                        <a:pt x="110335" y="219290"/>
                        <a:pt x="111714" y="227565"/>
                      </a:cubicBezTo>
                      <a:cubicBezTo>
                        <a:pt x="113268" y="253984"/>
                        <a:pt x="114469" y="300646"/>
                        <a:pt x="119989" y="331004"/>
                      </a:cubicBezTo>
                      <a:cubicBezTo>
                        <a:pt x="120769" y="335295"/>
                        <a:pt x="122747" y="339279"/>
                        <a:pt x="124126" y="343417"/>
                      </a:cubicBezTo>
                      <a:cubicBezTo>
                        <a:pt x="122747" y="368242"/>
                        <a:pt x="122346" y="393141"/>
                        <a:pt x="119989" y="417893"/>
                      </a:cubicBezTo>
                      <a:cubicBezTo>
                        <a:pt x="119576" y="422235"/>
                        <a:pt x="116909" y="426074"/>
                        <a:pt x="115851" y="430305"/>
                      </a:cubicBezTo>
                      <a:cubicBezTo>
                        <a:pt x="114145" y="437128"/>
                        <a:pt x="113420" y="444170"/>
                        <a:pt x="111714" y="450993"/>
                      </a:cubicBezTo>
                      <a:cubicBezTo>
                        <a:pt x="110656" y="455224"/>
                        <a:pt x="108522" y="459148"/>
                        <a:pt x="107576" y="463406"/>
                      </a:cubicBezTo>
                      <a:cubicBezTo>
                        <a:pt x="105756" y="471595"/>
                        <a:pt x="104939" y="479977"/>
                        <a:pt x="103438" y="488231"/>
                      </a:cubicBezTo>
                      <a:cubicBezTo>
                        <a:pt x="98759" y="513967"/>
                        <a:pt x="100076" y="506595"/>
                        <a:pt x="91026" y="533744"/>
                      </a:cubicBezTo>
                      <a:lnTo>
                        <a:pt x="86888" y="546157"/>
                      </a:lnTo>
                      <a:lnTo>
                        <a:pt x="82751" y="558570"/>
                      </a:lnTo>
                      <a:cubicBezTo>
                        <a:pt x="81826" y="565970"/>
                        <a:pt x="78760" y="608072"/>
                        <a:pt x="70338" y="616495"/>
                      </a:cubicBezTo>
                      <a:lnTo>
                        <a:pt x="62063" y="624771"/>
                      </a:lnTo>
                      <a:cubicBezTo>
                        <a:pt x="51659" y="655978"/>
                        <a:pt x="65696" y="617502"/>
                        <a:pt x="49650" y="649596"/>
                      </a:cubicBezTo>
                      <a:cubicBezTo>
                        <a:pt x="47700" y="653497"/>
                        <a:pt x="47463" y="658108"/>
                        <a:pt x="45513" y="662009"/>
                      </a:cubicBezTo>
                      <a:cubicBezTo>
                        <a:pt x="43289" y="666457"/>
                        <a:pt x="39462" y="669973"/>
                        <a:pt x="37238" y="674421"/>
                      </a:cubicBezTo>
                      <a:cubicBezTo>
                        <a:pt x="33931" y="681034"/>
                        <a:pt x="30729" y="697198"/>
                        <a:pt x="28962" y="703384"/>
                      </a:cubicBezTo>
                      <a:cubicBezTo>
                        <a:pt x="27764" y="707578"/>
                        <a:pt x="25806" y="711547"/>
                        <a:pt x="24825" y="715797"/>
                      </a:cubicBezTo>
                      <a:cubicBezTo>
                        <a:pt x="11132" y="775134"/>
                        <a:pt x="22413" y="739585"/>
                        <a:pt x="12412" y="769585"/>
                      </a:cubicBezTo>
                      <a:cubicBezTo>
                        <a:pt x="11085" y="796132"/>
                        <a:pt x="14337" y="838284"/>
                        <a:pt x="4137" y="868886"/>
                      </a:cubicBezTo>
                      <a:cubicBezTo>
                        <a:pt x="3162" y="871812"/>
                        <a:pt x="1379" y="874403"/>
                        <a:pt x="0" y="877162"/>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2" name="41 Forma libre"/>
                <p:cNvSpPr/>
                <p:nvPr/>
              </p:nvSpPr>
              <p:spPr>
                <a:xfrm>
                  <a:off x="823913" y="2598738"/>
                  <a:ext cx="358775" cy="1042987"/>
                </a:xfrm>
                <a:custGeom>
                  <a:avLst/>
                  <a:gdLst>
                    <a:gd name="connsiteX0" fmla="*/ 355830 w 359967"/>
                    <a:gd name="connsiteY0" fmla="*/ 1042664 h 1042664"/>
                    <a:gd name="connsiteX1" fmla="*/ 359967 w 359967"/>
                    <a:gd name="connsiteY1" fmla="*/ 1030251 h 1042664"/>
                    <a:gd name="connsiteX2" fmla="*/ 347555 w 359967"/>
                    <a:gd name="connsiteY2" fmla="*/ 997151 h 1042664"/>
                    <a:gd name="connsiteX3" fmla="*/ 335142 w 359967"/>
                    <a:gd name="connsiteY3" fmla="*/ 943362 h 1042664"/>
                    <a:gd name="connsiteX4" fmla="*/ 326867 w 359967"/>
                    <a:gd name="connsiteY4" fmla="*/ 914400 h 1042664"/>
                    <a:gd name="connsiteX5" fmla="*/ 302041 w 359967"/>
                    <a:gd name="connsiteY5" fmla="*/ 901987 h 1042664"/>
                    <a:gd name="connsiteX6" fmla="*/ 277216 w 359967"/>
                    <a:gd name="connsiteY6" fmla="*/ 893712 h 1042664"/>
                    <a:gd name="connsiteX7" fmla="*/ 227565 w 359967"/>
                    <a:gd name="connsiteY7" fmla="*/ 852336 h 1042664"/>
                    <a:gd name="connsiteX8" fmla="*/ 215153 w 359967"/>
                    <a:gd name="connsiteY8" fmla="*/ 844061 h 1042664"/>
                    <a:gd name="connsiteX9" fmla="*/ 202740 w 359967"/>
                    <a:gd name="connsiteY9" fmla="*/ 835786 h 1042664"/>
                    <a:gd name="connsiteX10" fmla="*/ 182052 w 359967"/>
                    <a:gd name="connsiteY10" fmla="*/ 815098 h 1042664"/>
                    <a:gd name="connsiteX11" fmla="*/ 173777 w 359967"/>
                    <a:gd name="connsiteY11" fmla="*/ 802685 h 1042664"/>
                    <a:gd name="connsiteX12" fmla="*/ 165502 w 359967"/>
                    <a:gd name="connsiteY12" fmla="*/ 777860 h 1042664"/>
                    <a:gd name="connsiteX13" fmla="*/ 161364 w 359967"/>
                    <a:gd name="connsiteY13" fmla="*/ 707522 h 1042664"/>
                    <a:gd name="connsiteX14" fmla="*/ 148952 w 359967"/>
                    <a:gd name="connsiteY14" fmla="*/ 695109 h 1042664"/>
                    <a:gd name="connsiteX15" fmla="*/ 132402 w 359967"/>
                    <a:gd name="connsiteY15" fmla="*/ 670284 h 1042664"/>
                    <a:gd name="connsiteX16" fmla="*/ 124126 w 359967"/>
                    <a:gd name="connsiteY16" fmla="*/ 657871 h 1042664"/>
                    <a:gd name="connsiteX17" fmla="*/ 115851 w 359967"/>
                    <a:gd name="connsiteY17" fmla="*/ 645458 h 1042664"/>
                    <a:gd name="connsiteX18" fmla="*/ 103439 w 359967"/>
                    <a:gd name="connsiteY18" fmla="*/ 637183 h 1042664"/>
                    <a:gd name="connsiteX19" fmla="*/ 95164 w 359967"/>
                    <a:gd name="connsiteY19" fmla="*/ 624771 h 1042664"/>
                    <a:gd name="connsiteX20" fmla="*/ 86888 w 359967"/>
                    <a:gd name="connsiteY20" fmla="*/ 616495 h 1042664"/>
                    <a:gd name="connsiteX21" fmla="*/ 82751 w 359967"/>
                    <a:gd name="connsiteY21" fmla="*/ 604083 h 1042664"/>
                    <a:gd name="connsiteX22" fmla="*/ 74476 w 359967"/>
                    <a:gd name="connsiteY22" fmla="*/ 591670 h 1042664"/>
                    <a:gd name="connsiteX23" fmla="*/ 70338 w 359967"/>
                    <a:gd name="connsiteY23" fmla="*/ 579257 h 1042664"/>
                    <a:gd name="connsiteX24" fmla="*/ 53788 w 359967"/>
                    <a:gd name="connsiteY24" fmla="*/ 554432 h 1042664"/>
                    <a:gd name="connsiteX25" fmla="*/ 49650 w 359967"/>
                    <a:gd name="connsiteY25" fmla="*/ 542019 h 1042664"/>
                    <a:gd name="connsiteX26" fmla="*/ 37238 w 359967"/>
                    <a:gd name="connsiteY26" fmla="*/ 537882 h 1042664"/>
                    <a:gd name="connsiteX27" fmla="*/ 28963 w 359967"/>
                    <a:gd name="connsiteY27" fmla="*/ 513057 h 1042664"/>
                    <a:gd name="connsiteX28" fmla="*/ 24825 w 359967"/>
                    <a:gd name="connsiteY28" fmla="*/ 500644 h 1042664"/>
                    <a:gd name="connsiteX29" fmla="*/ 16550 w 359967"/>
                    <a:gd name="connsiteY29" fmla="*/ 484094 h 1042664"/>
                    <a:gd name="connsiteX30" fmla="*/ 0 w 359967"/>
                    <a:gd name="connsiteY30" fmla="*/ 446856 h 1042664"/>
                    <a:gd name="connsiteX31" fmla="*/ 4137 w 359967"/>
                    <a:gd name="connsiteY31" fmla="*/ 417893 h 1042664"/>
                    <a:gd name="connsiteX32" fmla="*/ 8275 w 359967"/>
                    <a:gd name="connsiteY32" fmla="*/ 376517 h 1042664"/>
                    <a:gd name="connsiteX33" fmla="*/ 12412 w 359967"/>
                    <a:gd name="connsiteY33" fmla="*/ 359967 h 1042664"/>
                    <a:gd name="connsiteX34" fmla="*/ 16550 w 359967"/>
                    <a:gd name="connsiteY34" fmla="*/ 326866 h 1042664"/>
                    <a:gd name="connsiteX35" fmla="*/ 24825 w 359967"/>
                    <a:gd name="connsiteY35" fmla="*/ 302041 h 1042664"/>
                    <a:gd name="connsiteX36" fmla="*/ 28963 w 359967"/>
                    <a:gd name="connsiteY36" fmla="*/ 285491 h 1042664"/>
                    <a:gd name="connsiteX37" fmla="*/ 41375 w 359967"/>
                    <a:gd name="connsiteY37" fmla="*/ 206877 h 1042664"/>
                    <a:gd name="connsiteX38" fmla="*/ 49650 w 359967"/>
                    <a:gd name="connsiteY38" fmla="*/ 161364 h 1042664"/>
                    <a:gd name="connsiteX39" fmla="*/ 57926 w 359967"/>
                    <a:gd name="connsiteY39" fmla="*/ 136539 h 1042664"/>
                    <a:gd name="connsiteX40" fmla="*/ 62063 w 359967"/>
                    <a:gd name="connsiteY40" fmla="*/ 124126 h 1042664"/>
                    <a:gd name="connsiteX41" fmla="*/ 74476 w 359967"/>
                    <a:gd name="connsiteY41" fmla="*/ 86888 h 1042664"/>
                    <a:gd name="connsiteX42" fmla="*/ 78613 w 359967"/>
                    <a:gd name="connsiteY42" fmla="*/ 74476 h 1042664"/>
                    <a:gd name="connsiteX43" fmla="*/ 82751 w 359967"/>
                    <a:gd name="connsiteY43" fmla="*/ 57925 h 1042664"/>
                    <a:gd name="connsiteX44" fmla="*/ 91026 w 359967"/>
                    <a:gd name="connsiteY44" fmla="*/ 33100 h 1042664"/>
                    <a:gd name="connsiteX45" fmla="*/ 91026 w 359967"/>
                    <a:gd name="connsiteY45" fmla="*/ 0 h 104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9967" h="1042664">
                      <a:moveTo>
                        <a:pt x="355830" y="1042664"/>
                      </a:moveTo>
                      <a:cubicBezTo>
                        <a:pt x="357209" y="1038526"/>
                        <a:pt x="359967" y="1034612"/>
                        <a:pt x="359967" y="1030251"/>
                      </a:cubicBezTo>
                      <a:cubicBezTo>
                        <a:pt x="359967" y="1012355"/>
                        <a:pt x="356116" y="1009993"/>
                        <a:pt x="347555" y="997151"/>
                      </a:cubicBezTo>
                      <a:cubicBezTo>
                        <a:pt x="337952" y="929939"/>
                        <a:pt x="350285" y="1003927"/>
                        <a:pt x="335142" y="943362"/>
                      </a:cubicBezTo>
                      <a:cubicBezTo>
                        <a:pt x="334370" y="940274"/>
                        <a:pt x="329409" y="918638"/>
                        <a:pt x="326867" y="914400"/>
                      </a:cubicBezTo>
                      <a:cubicBezTo>
                        <a:pt x="320058" y="903051"/>
                        <a:pt x="314379" y="905688"/>
                        <a:pt x="302041" y="901987"/>
                      </a:cubicBezTo>
                      <a:cubicBezTo>
                        <a:pt x="293686" y="899481"/>
                        <a:pt x="277216" y="893712"/>
                        <a:pt x="277216" y="893712"/>
                      </a:cubicBezTo>
                      <a:cubicBezTo>
                        <a:pt x="245356" y="861851"/>
                        <a:pt x="262130" y="875379"/>
                        <a:pt x="227565" y="852336"/>
                      </a:cubicBezTo>
                      <a:lnTo>
                        <a:pt x="215153" y="844061"/>
                      </a:lnTo>
                      <a:lnTo>
                        <a:pt x="202740" y="835786"/>
                      </a:lnTo>
                      <a:cubicBezTo>
                        <a:pt x="180673" y="802685"/>
                        <a:pt x="209636" y="842682"/>
                        <a:pt x="182052" y="815098"/>
                      </a:cubicBezTo>
                      <a:cubicBezTo>
                        <a:pt x="178536" y="811582"/>
                        <a:pt x="176535" y="806823"/>
                        <a:pt x="173777" y="802685"/>
                      </a:cubicBezTo>
                      <a:cubicBezTo>
                        <a:pt x="171019" y="794410"/>
                        <a:pt x="166014" y="786568"/>
                        <a:pt x="165502" y="777860"/>
                      </a:cubicBezTo>
                      <a:cubicBezTo>
                        <a:pt x="164123" y="754414"/>
                        <a:pt x="165970" y="730552"/>
                        <a:pt x="161364" y="707522"/>
                      </a:cubicBezTo>
                      <a:cubicBezTo>
                        <a:pt x="160216" y="701784"/>
                        <a:pt x="152544" y="699728"/>
                        <a:pt x="148952" y="695109"/>
                      </a:cubicBezTo>
                      <a:cubicBezTo>
                        <a:pt x="142846" y="687259"/>
                        <a:pt x="137919" y="678559"/>
                        <a:pt x="132402" y="670284"/>
                      </a:cubicBezTo>
                      <a:lnTo>
                        <a:pt x="124126" y="657871"/>
                      </a:lnTo>
                      <a:cubicBezTo>
                        <a:pt x="121368" y="653733"/>
                        <a:pt x="119989" y="648216"/>
                        <a:pt x="115851" y="645458"/>
                      </a:cubicBezTo>
                      <a:lnTo>
                        <a:pt x="103439" y="637183"/>
                      </a:lnTo>
                      <a:cubicBezTo>
                        <a:pt x="100681" y="633046"/>
                        <a:pt x="98270" y="628654"/>
                        <a:pt x="95164" y="624771"/>
                      </a:cubicBezTo>
                      <a:cubicBezTo>
                        <a:pt x="92727" y="621725"/>
                        <a:pt x="88895" y="619840"/>
                        <a:pt x="86888" y="616495"/>
                      </a:cubicBezTo>
                      <a:cubicBezTo>
                        <a:pt x="84644" y="612755"/>
                        <a:pt x="84701" y="607984"/>
                        <a:pt x="82751" y="604083"/>
                      </a:cubicBezTo>
                      <a:cubicBezTo>
                        <a:pt x="80527" y="599635"/>
                        <a:pt x="76700" y="596118"/>
                        <a:pt x="74476" y="591670"/>
                      </a:cubicBezTo>
                      <a:cubicBezTo>
                        <a:pt x="72525" y="587769"/>
                        <a:pt x="72456" y="583070"/>
                        <a:pt x="70338" y="579257"/>
                      </a:cubicBezTo>
                      <a:cubicBezTo>
                        <a:pt x="65508" y="570563"/>
                        <a:pt x="56933" y="563867"/>
                        <a:pt x="53788" y="554432"/>
                      </a:cubicBezTo>
                      <a:cubicBezTo>
                        <a:pt x="52409" y="550294"/>
                        <a:pt x="52734" y="545103"/>
                        <a:pt x="49650" y="542019"/>
                      </a:cubicBezTo>
                      <a:cubicBezTo>
                        <a:pt x="46566" y="538935"/>
                        <a:pt x="41375" y="539261"/>
                        <a:pt x="37238" y="537882"/>
                      </a:cubicBezTo>
                      <a:lnTo>
                        <a:pt x="28963" y="513057"/>
                      </a:lnTo>
                      <a:cubicBezTo>
                        <a:pt x="27584" y="508919"/>
                        <a:pt x="26776" y="504545"/>
                        <a:pt x="24825" y="500644"/>
                      </a:cubicBezTo>
                      <a:cubicBezTo>
                        <a:pt x="22067" y="495127"/>
                        <a:pt x="18841" y="489821"/>
                        <a:pt x="16550" y="484094"/>
                      </a:cubicBezTo>
                      <a:cubicBezTo>
                        <a:pt x="1779" y="447165"/>
                        <a:pt x="15921" y="470736"/>
                        <a:pt x="0" y="446856"/>
                      </a:cubicBezTo>
                      <a:cubicBezTo>
                        <a:pt x="1379" y="437202"/>
                        <a:pt x="2998" y="427579"/>
                        <a:pt x="4137" y="417893"/>
                      </a:cubicBezTo>
                      <a:cubicBezTo>
                        <a:pt x="5756" y="404127"/>
                        <a:pt x="6315" y="390238"/>
                        <a:pt x="8275" y="376517"/>
                      </a:cubicBezTo>
                      <a:cubicBezTo>
                        <a:pt x="9079" y="370888"/>
                        <a:pt x="11477" y="365576"/>
                        <a:pt x="12412" y="359967"/>
                      </a:cubicBezTo>
                      <a:cubicBezTo>
                        <a:pt x="14240" y="348999"/>
                        <a:pt x="14220" y="337739"/>
                        <a:pt x="16550" y="326866"/>
                      </a:cubicBezTo>
                      <a:cubicBezTo>
                        <a:pt x="18378" y="318337"/>
                        <a:pt x="22709" y="310503"/>
                        <a:pt x="24825" y="302041"/>
                      </a:cubicBezTo>
                      <a:lnTo>
                        <a:pt x="28963" y="285491"/>
                      </a:lnTo>
                      <a:cubicBezTo>
                        <a:pt x="35518" y="226490"/>
                        <a:pt x="29677" y="269265"/>
                        <a:pt x="41375" y="206877"/>
                      </a:cubicBezTo>
                      <a:cubicBezTo>
                        <a:pt x="43264" y="196804"/>
                        <a:pt x="46723" y="172097"/>
                        <a:pt x="49650" y="161364"/>
                      </a:cubicBezTo>
                      <a:cubicBezTo>
                        <a:pt x="51945" y="152949"/>
                        <a:pt x="55168" y="144814"/>
                        <a:pt x="57926" y="136539"/>
                      </a:cubicBezTo>
                      <a:lnTo>
                        <a:pt x="62063" y="124126"/>
                      </a:lnTo>
                      <a:lnTo>
                        <a:pt x="74476" y="86888"/>
                      </a:lnTo>
                      <a:cubicBezTo>
                        <a:pt x="75855" y="82751"/>
                        <a:pt x="77555" y="78707"/>
                        <a:pt x="78613" y="74476"/>
                      </a:cubicBezTo>
                      <a:cubicBezTo>
                        <a:pt x="79992" y="68959"/>
                        <a:pt x="81117" y="63372"/>
                        <a:pt x="82751" y="57925"/>
                      </a:cubicBezTo>
                      <a:cubicBezTo>
                        <a:pt x="85257" y="49570"/>
                        <a:pt x="91026" y="41823"/>
                        <a:pt x="91026" y="33100"/>
                      </a:cubicBezTo>
                      <a:lnTo>
                        <a:pt x="91026" y="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grpSp>
          <p:nvGrpSpPr>
            <p:cNvPr id="35854" name="47 Grupo"/>
            <p:cNvGrpSpPr>
              <a:grpSpLocks/>
            </p:cNvGrpSpPr>
            <p:nvPr/>
          </p:nvGrpSpPr>
          <p:grpSpPr bwMode="auto">
            <a:xfrm>
              <a:off x="2994660" y="2369188"/>
              <a:ext cx="2566983" cy="2618102"/>
              <a:chOff x="2994660" y="2369188"/>
              <a:chExt cx="2566983" cy="2618102"/>
            </a:xfrm>
          </p:grpSpPr>
          <p:sp>
            <p:nvSpPr>
              <p:cNvPr id="43" name="42 Forma libre"/>
              <p:cNvSpPr/>
              <p:nvPr/>
            </p:nvSpPr>
            <p:spPr>
              <a:xfrm>
                <a:off x="2994025" y="4433888"/>
                <a:ext cx="358775" cy="554037"/>
              </a:xfrm>
              <a:custGeom>
                <a:avLst/>
                <a:gdLst>
                  <a:gd name="connsiteX0" fmla="*/ 11430 w 358140"/>
                  <a:gd name="connsiteY0" fmla="*/ 553507 h 553507"/>
                  <a:gd name="connsiteX1" fmla="*/ 7620 w 358140"/>
                  <a:gd name="connsiteY1" fmla="*/ 526837 h 553507"/>
                  <a:gd name="connsiteX2" fmla="*/ 3810 w 358140"/>
                  <a:gd name="connsiteY2" fmla="*/ 515407 h 553507"/>
                  <a:gd name="connsiteX3" fmla="*/ 0 w 358140"/>
                  <a:gd name="connsiteY3" fmla="*/ 393487 h 553507"/>
                  <a:gd name="connsiteX4" fmla="*/ 19050 w 358140"/>
                  <a:gd name="connsiteY4" fmla="*/ 359197 h 553507"/>
                  <a:gd name="connsiteX5" fmla="*/ 26670 w 358140"/>
                  <a:gd name="connsiteY5" fmla="*/ 347767 h 553507"/>
                  <a:gd name="connsiteX6" fmla="*/ 38100 w 358140"/>
                  <a:gd name="connsiteY6" fmla="*/ 340147 h 553507"/>
                  <a:gd name="connsiteX7" fmla="*/ 64770 w 358140"/>
                  <a:gd name="connsiteY7" fmla="*/ 309667 h 553507"/>
                  <a:gd name="connsiteX8" fmla="*/ 76200 w 358140"/>
                  <a:gd name="connsiteY8" fmla="*/ 286807 h 553507"/>
                  <a:gd name="connsiteX9" fmla="*/ 80010 w 358140"/>
                  <a:gd name="connsiteY9" fmla="*/ 275377 h 553507"/>
                  <a:gd name="connsiteX10" fmla="*/ 91440 w 358140"/>
                  <a:gd name="connsiteY10" fmla="*/ 271567 h 553507"/>
                  <a:gd name="connsiteX11" fmla="*/ 106680 w 358140"/>
                  <a:gd name="connsiteY11" fmla="*/ 252517 h 553507"/>
                  <a:gd name="connsiteX12" fmla="*/ 110490 w 358140"/>
                  <a:gd name="connsiteY12" fmla="*/ 241087 h 553507"/>
                  <a:gd name="connsiteX13" fmla="*/ 125730 w 358140"/>
                  <a:gd name="connsiteY13" fmla="*/ 218227 h 553507"/>
                  <a:gd name="connsiteX14" fmla="*/ 137160 w 358140"/>
                  <a:gd name="connsiteY14" fmla="*/ 195367 h 553507"/>
                  <a:gd name="connsiteX15" fmla="*/ 148590 w 358140"/>
                  <a:gd name="connsiteY15" fmla="*/ 187747 h 553507"/>
                  <a:gd name="connsiteX16" fmla="*/ 167640 w 358140"/>
                  <a:gd name="connsiteY16" fmla="*/ 164887 h 553507"/>
                  <a:gd name="connsiteX17" fmla="*/ 179070 w 358140"/>
                  <a:gd name="connsiteY17" fmla="*/ 157267 h 553507"/>
                  <a:gd name="connsiteX18" fmla="*/ 213360 w 358140"/>
                  <a:gd name="connsiteY18" fmla="*/ 130597 h 553507"/>
                  <a:gd name="connsiteX19" fmla="*/ 236220 w 358140"/>
                  <a:gd name="connsiteY19" fmla="*/ 111547 h 553507"/>
                  <a:gd name="connsiteX20" fmla="*/ 247650 w 358140"/>
                  <a:gd name="connsiteY20" fmla="*/ 100117 h 553507"/>
                  <a:gd name="connsiteX21" fmla="*/ 251460 w 358140"/>
                  <a:gd name="connsiteY21" fmla="*/ 88687 h 553507"/>
                  <a:gd name="connsiteX22" fmla="*/ 274320 w 358140"/>
                  <a:gd name="connsiteY22" fmla="*/ 69637 h 553507"/>
                  <a:gd name="connsiteX23" fmla="*/ 285750 w 358140"/>
                  <a:gd name="connsiteY23" fmla="*/ 65827 h 553507"/>
                  <a:gd name="connsiteX24" fmla="*/ 308610 w 358140"/>
                  <a:gd name="connsiteY24" fmla="*/ 50587 h 553507"/>
                  <a:gd name="connsiteX25" fmla="*/ 320040 w 358140"/>
                  <a:gd name="connsiteY25" fmla="*/ 39157 h 553507"/>
                  <a:gd name="connsiteX26" fmla="*/ 342900 w 358140"/>
                  <a:gd name="connsiteY26" fmla="*/ 23917 h 553507"/>
                  <a:gd name="connsiteX27" fmla="*/ 350520 w 358140"/>
                  <a:gd name="connsiteY27" fmla="*/ 12487 h 553507"/>
                  <a:gd name="connsiteX28" fmla="*/ 354330 w 358140"/>
                  <a:gd name="connsiteY28" fmla="*/ 1057 h 553507"/>
                  <a:gd name="connsiteX29" fmla="*/ 358140 w 358140"/>
                  <a:gd name="connsiteY29" fmla="*/ 1057 h 55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8140" h="553507">
                    <a:moveTo>
                      <a:pt x="11430" y="553507"/>
                    </a:moveTo>
                    <a:cubicBezTo>
                      <a:pt x="10160" y="544617"/>
                      <a:pt x="9381" y="535643"/>
                      <a:pt x="7620" y="526837"/>
                    </a:cubicBezTo>
                    <a:cubicBezTo>
                      <a:pt x="6832" y="522899"/>
                      <a:pt x="4039" y="519417"/>
                      <a:pt x="3810" y="515407"/>
                    </a:cubicBezTo>
                    <a:cubicBezTo>
                      <a:pt x="1490" y="474813"/>
                      <a:pt x="1270" y="434127"/>
                      <a:pt x="0" y="393487"/>
                    </a:cubicBezTo>
                    <a:cubicBezTo>
                      <a:pt x="6706" y="373369"/>
                      <a:pt x="1582" y="385399"/>
                      <a:pt x="19050" y="359197"/>
                    </a:cubicBezTo>
                    <a:cubicBezTo>
                      <a:pt x="21590" y="355387"/>
                      <a:pt x="22860" y="350307"/>
                      <a:pt x="26670" y="347767"/>
                    </a:cubicBezTo>
                    <a:lnTo>
                      <a:pt x="38100" y="340147"/>
                    </a:lnTo>
                    <a:cubicBezTo>
                      <a:pt x="55880" y="313477"/>
                      <a:pt x="45720" y="322367"/>
                      <a:pt x="64770" y="309667"/>
                    </a:cubicBezTo>
                    <a:cubicBezTo>
                      <a:pt x="74347" y="280937"/>
                      <a:pt x="61428" y="316350"/>
                      <a:pt x="76200" y="286807"/>
                    </a:cubicBezTo>
                    <a:cubicBezTo>
                      <a:pt x="77996" y="283215"/>
                      <a:pt x="77170" y="278217"/>
                      <a:pt x="80010" y="275377"/>
                    </a:cubicBezTo>
                    <a:cubicBezTo>
                      <a:pt x="82850" y="272537"/>
                      <a:pt x="87630" y="272837"/>
                      <a:pt x="91440" y="271567"/>
                    </a:cubicBezTo>
                    <a:cubicBezTo>
                      <a:pt x="101017" y="242837"/>
                      <a:pt x="86985" y="277136"/>
                      <a:pt x="106680" y="252517"/>
                    </a:cubicBezTo>
                    <a:cubicBezTo>
                      <a:pt x="109189" y="249381"/>
                      <a:pt x="108540" y="244598"/>
                      <a:pt x="110490" y="241087"/>
                    </a:cubicBezTo>
                    <a:cubicBezTo>
                      <a:pt x="114938" y="233081"/>
                      <a:pt x="122834" y="226915"/>
                      <a:pt x="125730" y="218227"/>
                    </a:cubicBezTo>
                    <a:cubicBezTo>
                      <a:pt x="128829" y="208931"/>
                      <a:pt x="129774" y="202753"/>
                      <a:pt x="137160" y="195367"/>
                    </a:cubicBezTo>
                    <a:cubicBezTo>
                      <a:pt x="140398" y="192129"/>
                      <a:pt x="144780" y="190287"/>
                      <a:pt x="148590" y="187747"/>
                    </a:cubicBezTo>
                    <a:cubicBezTo>
                      <a:pt x="156082" y="176508"/>
                      <a:pt x="156639" y="174054"/>
                      <a:pt x="167640" y="164887"/>
                    </a:cubicBezTo>
                    <a:cubicBezTo>
                      <a:pt x="171158" y="161956"/>
                      <a:pt x="175648" y="160309"/>
                      <a:pt x="179070" y="157267"/>
                    </a:cubicBezTo>
                    <a:cubicBezTo>
                      <a:pt x="209910" y="129854"/>
                      <a:pt x="189791" y="138453"/>
                      <a:pt x="213360" y="130597"/>
                    </a:cubicBezTo>
                    <a:cubicBezTo>
                      <a:pt x="246753" y="97204"/>
                      <a:pt x="204394" y="138069"/>
                      <a:pt x="236220" y="111547"/>
                    </a:cubicBezTo>
                    <a:cubicBezTo>
                      <a:pt x="240359" y="108098"/>
                      <a:pt x="243840" y="103927"/>
                      <a:pt x="247650" y="100117"/>
                    </a:cubicBezTo>
                    <a:cubicBezTo>
                      <a:pt x="248920" y="96307"/>
                      <a:pt x="249232" y="92029"/>
                      <a:pt x="251460" y="88687"/>
                    </a:cubicBezTo>
                    <a:cubicBezTo>
                      <a:pt x="255673" y="82367"/>
                      <a:pt x="267292" y="73151"/>
                      <a:pt x="274320" y="69637"/>
                    </a:cubicBezTo>
                    <a:cubicBezTo>
                      <a:pt x="277912" y="67841"/>
                      <a:pt x="282239" y="67777"/>
                      <a:pt x="285750" y="65827"/>
                    </a:cubicBezTo>
                    <a:cubicBezTo>
                      <a:pt x="293756" y="61379"/>
                      <a:pt x="302134" y="57063"/>
                      <a:pt x="308610" y="50587"/>
                    </a:cubicBezTo>
                    <a:cubicBezTo>
                      <a:pt x="312420" y="46777"/>
                      <a:pt x="315787" y="42465"/>
                      <a:pt x="320040" y="39157"/>
                    </a:cubicBezTo>
                    <a:cubicBezTo>
                      <a:pt x="327269" y="33534"/>
                      <a:pt x="342900" y="23917"/>
                      <a:pt x="342900" y="23917"/>
                    </a:cubicBezTo>
                    <a:cubicBezTo>
                      <a:pt x="345440" y="20107"/>
                      <a:pt x="348472" y="16583"/>
                      <a:pt x="350520" y="12487"/>
                    </a:cubicBezTo>
                    <a:cubicBezTo>
                      <a:pt x="352316" y="8895"/>
                      <a:pt x="352102" y="4399"/>
                      <a:pt x="354330" y="1057"/>
                    </a:cubicBezTo>
                    <a:cubicBezTo>
                      <a:pt x="355034" y="0"/>
                      <a:pt x="356870" y="1057"/>
                      <a:pt x="358140" y="1057"/>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4" name="43 Forma libre"/>
              <p:cNvSpPr/>
              <p:nvPr/>
            </p:nvSpPr>
            <p:spPr>
              <a:xfrm>
                <a:off x="3313112" y="3406775"/>
                <a:ext cx="1125538" cy="1042988"/>
              </a:xfrm>
              <a:custGeom>
                <a:avLst/>
                <a:gdLst>
                  <a:gd name="connsiteX0" fmla="*/ 36029 w 1125689"/>
                  <a:gd name="connsiteY0" fmla="*/ 1043940 h 1043940"/>
                  <a:gd name="connsiteX1" fmla="*/ 47459 w 1125689"/>
                  <a:gd name="connsiteY1" fmla="*/ 1036320 h 1043940"/>
                  <a:gd name="connsiteX2" fmla="*/ 43649 w 1125689"/>
                  <a:gd name="connsiteY2" fmla="*/ 1009650 h 1043940"/>
                  <a:gd name="connsiteX3" fmla="*/ 32219 w 1125689"/>
                  <a:gd name="connsiteY3" fmla="*/ 986790 h 1043940"/>
                  <a:gd name="connsiteX4" fmla="*/ 20789 w 1125689"/>
                  <a:gd name="connsiteY4" fmla="*/ 979170 h 1043940"/>
                  <a:gd name="connsiteX5" fmla="*/ 13169 w 1125689"/>
                  <a:gd name="connsiteY5" fmla="*/ 902970 h 1043940"/>
                  <a:gd name="connsiteX6" fmla="*/ 9359 w 1125689"/>
                  <a:gd name="connsiteY6" fmla="*/ 891540 h 1043940"/>
                  <a:gd name="connsiteX7" fmla="*/ 5549 w 1125689"/>
                  <a:gd name="connsiteY7" fmla="*/ 853440 h 1043940"/>
                  <a:gd name="connsiteX8" fmla="*/ 1739 w 1125689"/>
                  <a:gd name="connsiteY8" fmla="*/ 838200 h 1043940"/>
                  <a:gd name="connsiteX9" fmla="*/ 13169 w 1125689"/>
                  <a:gd name="connsiteY9" fmla="*/ 788670 h 1043940"/>
                  <a:gd name="connsiteX10" fmla="*/ 24599 w 1125689"/>
                  <a:gd name="connsiteY10" fmla="*/ 784860 h 1043940"/>
                  <a:gd name="connsiteX11" fmla="*/ 43649 w 1125689"/>
                  <a:gd name="connsiteY11" fmla="*/ 769620 h 1043940"/>
                  <a:gd name="connsiteX12" fmla="*/ 62699 w 1125689"/>
                  <a:gd name="connsiteY12" fmla="*/ 754380 h 1043940"/>
                  <a:gd name="connsiteX13" fmla="*/ 74129 w 1125689"/>
                  <a:gd name="connsiteY13" fmla="*/ 731520 h 1043940"/>
                  <a:gd name="connsiteX14" fmla="*/ 81749 w 1125689"/>
                  <a:gd name="connsiteY14" fmla="*/ 720090 h 1043940"/>
                  <a:gd name="connsiteX15" fmla="*/ 89369 w 1125689"/>
                  <a:gd name="connsiteY15" fmla="*/ 697230 h 1043940"/>
                  <a:gd name="connsiteX16" fmla="*/ 100799 w 1125689"/>
                  <a:gd name="connsiteY16" fmla="*/ 624840 h 1043940"/>
                  <a:gd name="connsiteX17" fmla="*/ 116039 w 1125689"/>
                  <a:gd name="connsiteY17" fmla="*/ 601980 h 1043940"/>
                  <a:gd name="connsiteX18" fmla="*/ 123659 w 1125689"/>
                  <a:gd name="connsiteY18" fmla="*/ 590550 h 1043940"/>
                  <a:gd name="connsiteX19" fmla="*/ 131279 w 1125689"/>
                  <a:gd name="connsiteY19" fmla="*/ 567690 h 1043940"/>
                  <a:gd name="connsiteX20" fmla="*/ 135089 w 1125689"/>
                  <a:gd name="connsiteY20" fmla="*/ 556260 h 1043940"/>
                  <a:gd name="connsiteX21" fmla="*/ 138899 w 1125689"/>
                  <a:gd name="connsiteY21" fmla="*/ 541020 h 1043940"/>
                  <a:gd name="connsiteX22" fmla="*/ 146519 w 1125689"/>
                  <a:gd name="connsiteY22" fmla="*/ 529590 h 1043940"/>
                  <a:gd name="connsiteX23" fmla="*/ 150329 w 1125689"/>
                  <a:gd name="connsiteY23" fmla="*/ 518160 h 1043940"/>
                  <a:gd name="connsiteX24" fmla="*/ 157949 w 1125689"/>
                  <a:gd name="connsiteY24" fmla="*/ 506730 h 1043940"/>
                  <a:gd name="connsiteX25" fmla="*/ 165569 w 1125689"/>
                  <a:gd name="connsiteY25" fmla="*/ 483870 h 1043940"/>
                  <a:gd name="connsiteX26" fmla="*/ 169379 w 1125689"/>
                  <a:gd name="connsiteY26" fmla="*/ 472440 h 1043940"/>
                  <a:gd name="connsiteX27" fmla="*/ 184619 w 1125689"/>
                  <a:gd name="connsiteY27" fmla="*/ 449580 h 1043940"/>
                  <a:gd name="connsiteX28" fmla="*/ 196049 w 1125689"/>
                  <a:gd name="connsiteY28" fmla="*/ 426720 h 1043940"/>
                  <a:gd name="connsiteX29" fmla="*/ 199859 w 1125689"/>
                  <a:gd name="connsiteY29" fmla="*/ 407670 h 1043940"/>
                  <a:gd name="connsiteX30" fmla="*/ 207479 w 1125689"/>
                  <a:gd name="connsiteY30" fmla="*/ 384810 h 1043940"/>
                  <a:gd name="connsiteX31" fmla="*/ 211289 w 1125689"/>
                  <a:gd name="connsiteY31" fmla="*/ 350520 h 1043940"/>
                  <a:gd name="connsiteX32" fmla="*/ 245579 w 1125689"/>
                  <a:gd name="connsiteY32" fmla="*/ 331470 h 1043940"/>
                  <a:gd name="connsiteX33" fmla="*/ 268439 w 1125689"/>
                  <a:gd name="connsiteY33" fmla="*/ 316230 h 1043940"/>
                  <a:gd name="connsiteX34" fmla="*/ 279869 w 1125689"/>
                  <a:gd name="connsiteY34" fmla="*/ 308610 h 1043940"/>
                  <a:gd name="connsiteX35" fmla="*/ 302729 w 1125689"/>
                  <a:gd name="connsiteY35" fmla="*/ 300990 h 1043940"/>
                  <a:gd name="connsiteX36" fmla="*/ 314159 w 1125689"/>
                  <a:gd name="connsiteY36" fmla="*/ 293370 h 1043940"/>
                  <a:gd name="connsiteX37" fmla="*/ 352259 w 1125689"/>
                  <a:gd name="connsiteY37" fmla="*/ 281940 h 1043940"/>
                  <a:gd name="connsiteX38" fmla="*/ 386549 w 1125689"/>
                  <a:gd name="connsiteY38" fmla="*/ 266700 h 1043940"/>
                  <a:gd name="connsiteX39" fmla="*/ 397979 w 1125689"/>
                  <a:gd name="connsiteY39" fmla="*/ 262890 h 1043940"/>
                  <a:gd name="connsiteX40" fmla="*/ 432269 w 1125689"/>
                  <a:gd name="connsiteY40" fmla="*/ 247650 h 1043940"/>
                  <a:gd name="connsiteX41" fmla="*/ 443699 w 1125689"/>
                  <a:gd name="connsiteY41" fmla="*/ 243840 h 1043940"/>
                  <a:gd name="connsiteX42" fmla="*/ 477989 w 1125689"/>
                  <a:gd name="connsiteY42" fmla="*/ 228600 h 1043940"/>
                  <a:gd name="connsiteX43" fmla="*/ 489419 w 1125689"/>
                  <a:gd name="connsiteY43" fmla="*/ 224790 h 1043940"/>
                  <a:gd name="connsiteX44" fmla="*/ 500849 w 1125689"/>
                  <a:gd name="connsiteY44" fmla="*/ 220980 h 1043940"/>
                  <a:gd name="connsiteX45" fmla="*/ 512279 w 1125689"/>
                  <a:gd name="connsiteY45" fmla="*/ 213360 h 1043940"/>
                  <a:gd name="connsiteX46" fmla="*/ 546569 w 1125689"/>
                  <a:gd name="connsiteY46" fmla="*/ 205740 h 1043940"/>
                  <a:gd name="connsiteX47" fmla="*/ 569429 w 1125689"/>
                  <a:gd name="connsiteY47" fmla="*/ 198120 h 1043940"/>
                  <a:gd name="connsiteX48" fmla="*/ 580859 w 1125689"/>
                  <a:gd name="connsiteY48" fmla="*/ 194310 h 1043940"/>
                  <a:gd name="connsiteX49" fmla="*/ 615149 w 1125689"/>
                  <a:gd name="connsiteY49" fmla="*/ 182880 h 1043940"/>
                  <a:gd name="connsiteX50" fmla="*/ 626579 w 1125689"/>
                  <a:gd name="connsiteY50" fmla="*/ 179070 h 1043940"/>
                  <a:gd name="connsiteX51" fmla="*/ 660869 w 1125689"/>
                  <a:gd name="connsiteY51" fmla="*/ 163830 h 1043940"/>
                  <a:gd name="connsiteX52" fmla="*/ 695159 w 1125689"/>
                  <a:gd name="connsiteY52" fmla="*/ 152400 h 1043940"/>
                  <a:gd name="connsiteX53" fmla="*/ 706589 w 1125689"/>
                  <a:gd name="connsiteY53" fmla="*/ 148590 h 1043940"/>
                  <a:gd name="connsiteX54" fmla="*/ 718019 w 1125689"/>
                  <a:gd name="connsiteY54" fmla="*/ 144780 h 1043940"/>
                  <a:gd name="connsiteX55" fmla="*/ 752309 w 1125689"/>
                  <a:gd name="connsiteY55" fmla="*/ 129540 h 1043940"/>
                  <a:gd name="connsiteX56" fmla="*/ 763739 w 1125689"/>
                  <a:gd name="connsiteY56" fmla="*/ 125730 h 1043940"/>
                  <a:gd name="connsiteX57" fmla="*/ 775169 w 1125689"/>
                  <a:gd name="connsiteY57" fmla="*/ 121920 h 1043940"/>
                  <a:gd name="connsiteX58" fmla="*/ 786599 w 1125689"/>
                  <a:gd name="connsiteY58" fmla="*/ 114300 h 1043940"/>
                  <a:gd name="connsiteX59" fmla="*/ 805649 w 1125689"/>
                  <a:gd name="connsiteY59" fmla="*/ 110490 h 1043940"/>
                  <a:gd name="connsiteX60" fmla="*/ 832319 w 1125689"/>
                  <a:gd name="connsiteY60" fmla="*/ 102870 h 1043940"/>
                  <a:gd name="connsiteX61" fmla="*/ 847559 w 1125689"/>
                  <a:gd name="connsiteY61" fmla="*/ 99060 h 1043940"/>
                  <a:gd name="connsiteX62" fmla="*/ 858989 w 1125689"/>
                  <a:gd name="connsiteY62" fmla="*/ 95250 h 1043940"/>
                  <a:gd name="connsiteX63" fmla="*/ 897089 w 1125689"/>
                  <a:gd name="connsiteY63" fmla="*/ 83820 h 1043940"/>
                  <a:gd name="connsiteX64" fmla="*/ 908519 w 1125689"/>
                  <a:gd name="connsiteY64" fmla="*/ 80010 h 1043940"/>
                  <a:gd name="connsiteX65" fmla="*/ 919949 w 1125689"/>
                  <a:gd name="connsiteY65" fmla="*/ 76200 h 1043940"/>
                  <a:gd name="connsiteX66" fmla="*/ 958049 w 1125689"/>
                  <a:gd name="connsiteY66" fmla="*/ 64770 h 1043940"/>
                  <a:gd name="connsiteX67" fmla="*/ 969479 w 1125689"/>
                  <a:gd name="connsiteY67" fmla="*/ 60960 h 1043940"/>
                  <a:gd name="connsiteX68" fmla="*/ 980909 w 1125689"/>
                  <a:gd name="connsiteY68" fmla="*/ 57150 h 1043940"/>
                  <a:gd name="connsiteX69" fmla="*/ 992339 w 1125689"/>
                  <a:gd name="connsiteY69" fmla="*/ 49530 h 1043940"/>
                  <a:gd name="connsiteX70" fmla="*/ 1019009 w 1125689"/>
                  <a:gd name="connsiteY70" fmla="*/ 41910 h 1043940"/>
                  <a:gd name="connsiteX71" fmla="*/ 1041869 w 1125689"/>
                  <a:gd name="connsiteY71" fmla="*/ 34290 h 1043940"/>
                  <a:gd name="connsiteX72" fmla="*/ 1053299 w 1125689"/>
                  <a:gd name="connsiteY72" fmla="*/ 30480 h 1043940"/>
                  <a:gd name="connsiteX73" fmla="*/ 1079969 w 1125689"/>
                  <a:gd name="connsiteY73" fmla="*/ 22860 h 1043940"/>
                  <a:gd name="connsiteX74" fmla="*/ 1091399 w 1125689"/>
                  <a:gd name="connsiteY74" fmla="*/ 15240 h 1043940"/>
                  <a:gd name="connsiteX75" fmla="*/ 1102829 w 1125689"/>
                  <a:gd name="connsiteY75" fmla="*/ 11430 h 1043940"/>
                  <a:gd name="connsiteX76" fmla="*/ 1114259 w 1125689"/>
                  <a:gd name="connsiteY76" fmla="*/ 3810 h 1043940"/>
                  <a:gd name="connsiteX77" fmla="*/ 1125689 w 1125689"/>
                  <a:gd name="connsiteY77" fmla="*/ 0 h 104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25689" h="1043940">
                    <a:moveTo>
                      <a:pt x="36029" y="1043940"/>
                    </a:moveTo>
                    <a:cubicBezTo>
                      <a:pt x="39839" y="1041400"/>
                      <a:pt x="46466" y="1040790"/>
                      <a:pt x="47459" y="1036320"/>
                    </a:cubicBezTo>
                    <a:cubicBezTo>
                      <a:pt x="49407" y="1027554"/>
                      <a:pt x="45410" y="1018456"/>
                      <a:pt x="43649" y="1009650"/>
                    </a:cubicBezTo>
                    <a:cubicBezTo>
                      <a:pt x="42100" y="1001903"/>
                      <a:pt x="37838" y="992409"/>
                      <a:pt x="32219" y="986790"/>
                    </a:cubicBezTo>
                    <a:cubicBezTo>
                      <a:pt x="28981" y="983552"/>
                      <a:pt x="24599" y="981710"/>
                      <a:pt x="20789" y="979170"/>
                    </a:cubicBezTo>
                    <a:cubicBezTo>
                      <a:pt x="18573" y="945930"/>
                      <a:pt x="20037" y="930440"/>
                      <a:pt x="13169" y="902970"/>
                    </a:cubicBezTo>
                    <a:cubicBezTo>
                      <a:pt x="12195" y="899074"/>
                      <a:pt x="10629" y="895350"/>
                      <a:pt x="9359" y="891540"/>
                    </a:cubicBezTo>
                    <a:cubicBezTo>
                      <a:pt x="8089" y="878840"/>
                      <a:pt x="7354" y="866075"/>
                      <a:pt x="5549" y="853440"/>
                    </a:cubicBezTo>
                    <a:cubicBezTo>
                      <a:pt x="4808" y="848256"/>
                      <a:pt x="1739" y="843436"/>
                      <a:pt x="1739" y="838200"/>
                    </a:cubicBezTo>
                    <a:cubicBezTo>
                      <a:pt x="1739" y="827638"/>
                      <a:pt x="0" y="799206"/>
                      <a:pt x="13169" y="788670"/>
                    </a:cubicBezTo>
                    <a:cubicBezTo>
                      <a:pt x="16305" y="786161"/>
                      <a:pt x="20789" y="786130"/>
                      <a:pt x="24599" y="784860"/>
                    </a:cubicBezTo>
                    <a:cubicBezTo>
                      <a:pt x="46437" y="752103"/>
                      <a:pt x="17359" y="790652"/>
                      <a:pt x="43649" y="769620"/>
                    </a:cubicBezTo>
                    <a:cubicBezTo>
                      <a:pt x="68268" y="749925"/>
                      <a:pt x="33969" y="763957"/>
                      <a:pt x="62699" y="754380"/>
                    </a:cubicBezTo>
                    <a:cubicBezTo>
                      <a:pt x="84537" y="721623"/>
                      <a:pt x="58355" y="763068"/>
                      <a:pt x="74129" y="731520"/>
                    </a:cubicBezTo>
                    <a:cubicBezTo>
                      <a:pt x="76177" y="727424"/>
                      <a:pt x="79889" y="724274"/>
                      <a:pt x="81749" y="720090"/>
                    </a:cubicBezTo>
                    <a:cubicBezTo>
                      <a:pt x="85011" y="712750"/>
                      <a:pt x="89369" y="697230"/>
                      <a:pt x="89369" y="697230"/>
                    </a:cubicBezTo>
                    <a:cubicBezTo>
                      <a:pt x="90338" y="684633"/>
                      <a:pt x="89620" y="641609"/>
                      <a:pt x="100799" y="624840"/>
                    </a:cubicBezTo>
                    <a:lnTo>
                      <a:pt x="116039" y="601980"/>
                    </a:lnTo>
                    <a:cubicBezTo>
                      <a:pt x="118579" y="598170"/>
                      <a:pt x="122211" y="594894"/>
                      <a:pt x="123659" y="590550"/>
                    </a:cubicBezTo>
                    <a:lnTo>
                      <a:pt x="131279" y="567690"/>
                    </a:lnTo>
                    <a:cubicBezTo>
                      <a:pt x="132549" y="563880"/>
                      <a:pt x="134115" y="560156"/>
                      <a:pt x="135089" y="556260"/>
                    </a:cubicBezTo>
                    <a:cubicBezTo>
                      <a:pt x="136359" y="551180"/>
                      <a:pt x="136836" y="545833"/>
                      <a:pt x="138899" y="541020"/>
                    </a:cubicBezTo>
                    <a:cubicBezTo>
                      <a:pt x="140703" y="536811"/>
                      <a:pt x="144471" y="533686"/>
                      <a:pt x="146519" y="529590"/>
                    </a:cubicBezTo>
                    <a:cubicBezTo>
                      <a:pt x="148315" y="525998"/>
                      <a:pt x="148533" y="521752"/>
                      <a:pt x="150329" y="518160"/>
                    </a:cubicBezTo>
                    <a:cubicBezTo>
                      <a:pt x="152377" y="514064"/>
                      <a:pt x="156089" y="510914"/>
                      <a:pt x="157949" y="506730"/>
                    </a:cubicBezTo>
                    <a:cubicBezTo>
                      <a:pt x="161211" y="499390"/>
                      <a:pt x="163029" y="491490"/>
                      <a:pt x="165569" y="483870"/>
                    </a:cubicBezTo>
                    <a:cubicBezTo>
                      <a:pt x="166839" y="480060"/>
                      <a:pt x="167151" y="475782"/>
                      <a:pt x="169379" y="472440"/>
                    </a:cubicBezTo>
                    <a:cubicBezTo>
                      <a:pt x="174459" y="464820"/>
                      <a:pt x="181723" y="458268"/>
                      <a:pt x="184619" y="449580"/>
                    </a:cubicBezTo>
                    <a:cubicBezTo>
                      <a:pt x="189877" y="433806"/>
                      <a:pt x="186201" y="441492"/>
                      <a:pt x="196049" y="426720"/>
                    </a:cubicBezTo>
                    <a:cubicBezTo>
                      <a:pt x="197319" y="420370"/>
                      <a:pt x="198155" y="413918"/>
                      <a:pt x="199859" y="407670"/>
                    </a:cubicBezTo>
                    <a:cubicBezTo>
                      <a:pt x="201972" y="399921"/>
                      <a:pt x="207479" y="384810"/>
                      <a:pt x="207479" y="384810"/>
                    </a:cubicBezTo>
                    <a:cubicBezTo>
                      <a:pt x="208749" y="373380"/>
                      <a:pt x="205837" y="360646"/>
                      <a:pt x="211289" y="350520"/>
                    </a:cubicBezTo>
                    <a:cubicBezTo>
                      <a:pt x="221358" y="331820"/>
                      <a:pt x="232535" y="338716"/>
                      <a:pt x="245579" y="331470"/>
                    </a:cubicBezTo>
                    <a:cubicBezTo>
                      <a:pt x="253585" y="327022"/>
                      <a:pt x="260819" y="321310"/>
                      <a:pt x="268439" y="316230"/>
                    </a:cubicBezTo>
                    <a:cubicBezTo>
                      <a:pt x="272249" y="313690"/>
                      <a:pt x="275525" y="310058"/>
                      <a:pt x="279869" y="308610"/>
                    </a:cubicBezTo>
                    <a:cubicBezTo>
                      <a:pt x="287489" y="306070"/>
                      <a:pt x="296046" y="305445"/>
                      <a:pt x="302729" y="300990"/>
                    </a:cubicBezTo>
                    <a:cubicBezTo>
                      <a:pt x="306539" y="298450"/>
                      <a:pt x="309950" y="295174"/>
                      <a:pt x="314159" y="293370"/>
                    </a:cubicBezTo>
                    <a:cubicBezTo>
                      <a:pt x="329068" y="286981"/>
                      <a:pt x="336893" y="292184"/>
                      <a:pt x="352259" y="281940"/>
                    </a:cubicBezTo>
                    <a:cubicBezTo>
                      <a:pt x="370372" y="269865"/>
                      <a:pt x="359345" y="275768"/>
                      <a:pt x="386549" y="266700"/>
                    </a:cubicBezTo>
                    <a:cubicBezTo>
                      <a:pt x="390359" y="265430"/>
                      <a:pt x="394637" y="265118"/>
                      <a:pt x="397979" y="262890"/>
                    </a:cubicBezTo>
                    <a:cubicBezTo>
                      <a:pt x="416092" y="250815"/>
                      <a:pt x="405065" y="256718"/>
                      <a:pt x="432269" y="247650"/>
                    </a:cubicBezTo>
                    <a:cubicBezTo>
                      <a:pt x="436079" y="246380"/>
                      <a:pt x="440357" y="246068"/>
                      <a:pt x="443699" y="243840"/>
                    </a:cubicBezTo>
                    <a:cubicBezTo>
                      <a:pt x="461812" y="231765"/>
                      <a:pt x="450785" y="237668"/>
                      <a:pt x="477989" y="228600"/>
                    </a:cubicBezTo>
                    <a:lnTo>
                      <a:pt x="489419" y="224790"/>
                    </a:lnTo>
                    <a:cubicBezTo>
                      <a:pt x="493229" y="223520"/>
                      <a:pt x="497507" y="223208"/>
                      <a:pt x="500849" y="220980"/>
                    </a:cubicBezTo>
                    <a:cubicBezTo>
                      <a:pt x="504659" y="218440"/>
                      <a:pt x="508183" y="215408"/>
                      <a:pt x="512279" y="213360"/>
                    </a:cubicBezTo>
                    <a:cubicBezTo>
                      <a:pt x="523180" y="207910"/>
                      <a:pt x="534862" y="208667"/>
                      <a:pt x="546569" y="205740"/>
                    </a:cubicBezTo>
                    <a:cubicBezTo>
                      <a:pt x="554361" y="203792"/>
                      <a:pt x="561809" y="200660"/>
                      <a:pt x="569429" y="198120"/>
                    </a:cubicBezTo>
                    <a:lnTo>
                      <a:pt x="580859" y="194310"/>
                    </a:lnTo>
                    <a:lnTo>
                      <a:pt x="615149" y="182880"/>
                    </a:lnTo>
                    <a:cubicBezTo>
                      <a:pt x="618959" y="181610"/>
                      <a:pt x="623237" y="181298"/>
                      <a:pt x="626579" y="179070"/>
                    </a:cubicBezTo>
                    <a:cubicBezTo>
                      <a:pt x="644692" y="166995"/>
                      <a:pt x="633665" y="172898"/>
                      <a:pt x="660869" y="163830"/>
                    </a:cubicBezTo>
                    <a:lnTo>
                      <a:pt x="695159" y="152400"/>
                    </a:lnTo>
                    <a:lnTo>
                      <a:pt x="706589" y="148590"/>
                    </a:lnTo>
                    <a:cubicBezTo>
                      <a:pt x="710399" y="147320"/>
                      <a:pt x="714677" y="147008"/>
                      <a:pt x="718019" y="144780"/>
                    </a:cubicBezTo>
                    <a:cubicBezTo>
                      <a:pt x="736132" y="132705"/>
                      <a:pt x="725105" y="138608"/>
                      <a:pt x="752309" y="129540"/>
                    </a:cubicBezTo>
                    <a:lnTo>
                      <a:pt x="763739" y="125730"/>
                    </a:lnTo>
                    <a:cubicBezTo>
                      <a:pt x="767549" y="124460"/>
                      <a:pt x="771827" y="124148"/>
                      <a:pt x="775169" y="121920"/>
                    </a:cubicBezTo>
                    <a:cubicBezTo>
                      <a:pt x="778979" y="119380"/>
                      <a:pt x="782312" y="115908"/>
                      <a:pt x="786599" y="114300"/>
                    </a:cubicBezTo>
                    <a:cubicBezTo>
                      <a:pt x="792662" y="112026"/>
                      <a:pt x="799327" y="111895"/>
                      <a:pt x="805649" y="110490"/>
                    </a:cubicBezTo>
                    <a:cubicBezTo>
                      <a:pt x="832448" y="104535"/>
                      <a:pt x="810044" y="109234"/>
                      <a:pt x="832319" y="102870"/>
                    </a:cubicBezTo>
                    <a:cubicBezTo>
                      <a:pt x="837354" y="101431"/>
                      <a:pt x="842524" y="100499"/>
                      <a:pt x="847559" y="99060"/>
                    </a:cubicBezTo>
                    <a:cubicBezTo>
                      <a:pt x="851421" y="97957"/>
                      <a:pt x="855127" y="96353"/>
                      <a:pt x="858989" y="95250"/>
                    </a:cubicBezTo>
                    <a:cubicBezTo>
                      <a:pt x="899296" y="83734"/>
                      <a:pt x="842764" y="101928"/>
                      <a:pt x="897089" y="83820"/>
                    </a:cubicBezTo>
                    <a:lnTo>
                      <a:pt x="908519" y="80010"/>
                    </a:lnTo>
                    <a:cubicBezTo>
                      <a:pt x="912329" y="78740"/>
                      <a:pt x="916053" y="77174"/>
                      <a:pt x="919949" y="76200"/>
                    </a:cubicBezTo>
                    <a:cubicBezTo>
                      <a:pt x="942981" y="70442"/>
                      <a:pt x="930221" y="74046"/>
                      <a:pt x="958049" y="64770"/>
                    </a:cubicBezTo>
                    <a:lnTo>
                      <a:pt x="969479" y="60960"/>
                    </a:lnTo>
                    <a:cubicBezTo>
                      <a:pt x="973289" y="59690"/>
                      <a:pt x="977567" y="59378"/>
                      <a:pt x="980909" y="57150"/>
                    </a:cubicBezTo>
                    <a:cubicBezTo>
                      <a:pt x="984719" y="54610"/>
                      <a:pt x="988243" y="51578"/>
                      <a:pt x="992339" y="49530"/>
                    </a:cubicBezTo>
                    <a:cubicBezTo>
                      <a:pt x="998741" y="46329"/>
                      <a:pt x="1012905" y="43741"/>
                      <a:pt x="1019009" y="41910"/>
                    </a:cubicBezTo>
                    <a:cubicBezTo>
                      <a:pt x="1026702" y="39602"/>
                      <a:pt x="1034249" y="36830"/>
                      <a:pt x="1041869" y="34290"/>
                    </a:cubicBezTo>
                    <a:cubicBezTo>
                      <a:pt x="1045679" y="33020"/>
                      <a:pt x="1049403" y="31454"/>
                      <a:pt x="1053299" y="30480"/>
                    </a:cubicBezTo>
                    <a:cubicBezTo>
                      <a:pt x="1058182" y="29259"/>
                      <a:pt x="1074503" y="25593"/>
                      <a:pt x="1079969" y="22860"/>
                    </a:cubicBezTo>
                    <a:cubicBezTo>
                      <a:pt x="1084065" y="20812"/>
                      <a:pt x="1087303" y="17288"/>
                      <a:pt x="1091399" y="15240"/>
                    </a:cubicBezTo>
                    <a:cubicBezTo>
                      <a:pt x="1094991" y="13444"/>
                      <a:pt x="1099237" y="13226"/>
                      <a:pt x="1102829" y="11430"/>
                    </a:cubicBezTo>
                    <a:cubicBezTo>
                      <a:pt x="1106925" y="9382"/>
                      <a:pt x="1110163" y="5858"/>
                      <a:pt x="1114259" y="3810"/>
                    </a:cubicBezTo>
                    <a:cubicBezTo>
                      <a:pt x="1117851" y="2014"/>
                      <a:pt x="1125689" y="0"/>
                      <a:pt x="1125689"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5" name="44 Forma libre"/>
              <p:cNvSpPr/>
              <p:nvPr/>
            </p:nvSpPr>
            <p:spPr>
              <a:xfrm>
                <a:off x="5184775" y="2368550"/>
                <a:ext cx="376237" cy="760413"/>
              </a:xfrm>
              <a:custGeom>
                <a:avLst/>
                <a:gdLst>
                  <a:gd name="connsiteX0" fmla="*/ 369972 w 376635"/>
                  <a:gd name="connsiteY0" fmla="*/ 4442 h 760428"/>
                  <a:gd name="connsiteX1" fmla="*/ 347112 w 376635"/>
                  <a:gd name="connsiteY1" fmla="*/ 19682 h 760428"/>
                  <a:gd name="connsiteX2" fmla="*/ 339492 w 376635"/>
                  <a:gd name="connsiteY2" fmla="*/ 31112 h 760428"/>
                  <a:gd name="connsiteX3" fmla="*/ 324252 w 376635"/>
                  <a:gd name="connsiteY3" fmla="*/ 38732 h 760428"/>
                  <a:gd name="connsiteX4" fmla="*/ 316632 w 376635"/>
                  <a:gd name="connsiteY4" fmla="*/ 50162 h 760428"/>
                  <a:gd name="connsiteX5" fmla="*/ 301392 w 376635"/>
                  <a:gd name="connsiteY5" fmla="*/ 61592 h 760428"/>
                  <a:gd name="connsiteX6" fmla="*/ 297582 w 376635"/>
                  <a:gd name="connsiteY6" fmla="*/ 73022 h 760428"/>
                  <a:gd name="connsiteX7" fmla="*/ 293772 w 376635"/>
                  <a:gd name="connsiteY7" fmla="*/ 103502 h 760428"/>
                  <a:gd name="connsiteX8" fmla="*/ 289962 w 376635"/>
                  <a:gd name="connsiteY8" fmla="*/ 114932 h 760428"/>
                  <a:gd name="connsiteX9" fmla="*/ 282342 w 376635"/>
                  <a:gd name="connsiteY9" fmla="*/ 164462 h 760428"/>
                  <a:gd name="connsiteX10" fmla="*/ 274722 w 376635"/>
                  <a:gd name="connsiteY10" fmla="*/ 187322 h 760428"/>
                  <a:gd name="connsiteX11" fmla="*/ 255672 w 376635"/>
                  <a:gd name="connsiteY11" fmla="*/ 210182 h 760428"/>
                  <a:gd name="connsiteX12" fmla="*/ 251862 w 376635"/>
                  <a:gd name="connsiteY12" fmla="*/ 221612 h 760428"/>
                  <a:gd name="connsiteX13" fmla="*/ 229002 w 376635"/>
                  <a:gd name="connsiteY13" fmla="*/ 236852 h 760428"/>
                  <a:gd name="connsiteX14" fmla="*/ 206142 w 376635"/>
                  <a:gd name="connsiteY14" fmla="*/ 255902 h 760428"/>
                  <a:gd name="connsiteX15" fmla="*/ 202332 w 376635"/>
                  <a:gd name="connsiteY15" fmla="*/ 267332 h 760428"/>
                  <a:gd name="connsiteX16" fmla="*/ 209952 w 376635"/>
                  <a:gd name="connsiteY16" fmla="*/ 290192 h 760428"/>
                  <a:gd name="connsiteX17" fmla="*/ 206142 w 376635"/>
                  <a:gd name="connsiteY17" fmla="*/ 301622 h 760428"/>
                  <a:gd name="connsiteX18" fmla="*/ 171852 w 376635"/>
                  <a:gd name="connsiteY18" fmla="*/ 332102 h 760428"/>
                  <a:gd name="connsiteX19" fmla="*/ 152802 w 376635"/>
                  <a:gd name="connsiteY19" fmla="*/ 354962 h 760428"/>
                  <a:gd name="connsiteX20" fmla="*/ 141372 w 376635"/>
                  <a:gd name="connsiteY20" fmla="*/ 362582 h 760428"/>
                  <a:gd name="connsiteX21" fmla="*/ 118512 w 376635"/>
                  <a:gd name="connsiteY21" fmla="*/ 396872 h 760428"/>
                  <a:gd name="connsiteX22" fmla="*/ 110892 w 376635"/>
                  <a:gd name="connsiteY22" fmla="*/ 408302 h 760428"/>
                  <a:gd name="connsiteX23" fmla="*/ 107082 w 376635"/>
                  <a:gd name="connsiteY23" fmla="*/ 419732 h 760428"/>
                  <a:gd name="connsiteX24" fmla="*/ 99462 w 376635"/>
                  <a:gd name="connsiteY24" fmla="*/ 438782 h 760428"/>
                  <a:gd name="connsiteX25" fmla="*/ 95652 w 376635"/>
                  <a:gd name="connsiteY25" fmla="*/ 457832 h 760428"/>
                  <a:gd name="connsiteX26" fmla="*/ 88032 w 376635"/>
                  <a:gd name="connsiteY26" fmla="*/ 480692 h 760428"/>
                  <a:gd name="connsiteX27" fmla="*/ 84222 w 376635"/>
                  <a:gd name="connsiteY27" fmla="*/ 492122 h 760428"/>
                  <a:gd name="connsiteX28" fmla="*/ 76602 w 376635"/>
                  <a:gd name="connsiteY28" fmla="*/ 503552 h 760428"/>
                  <a:gd name="connsiteX29" fmla="*/ 68982 w 376635"/>
                  <a:gd name="connsiteY29" fmla="*/ 534032 h 760428"/>
                  <a:gd name="connsiteX30" fmla="*/ 53742 w 376635"/>
                  <a:gd name="connsiteY30" fmla="*/ 568322 h 760428"/>
                  <a:gd name="connsiteX31" fmla="*/ 42312 w 376635"/>
                  <a:gd name="connsiteY31" fmla="*/ 591182 h 760428"/>
                  <a:gd name="connsiteX32" fmla="*/ 38502 w 376635"/>
                  <a:gd name="connsiteY32" fmla="*/ 606422 h 760428"/>
                  <a:gd name="connsiteX33" fmla="*/ 30882 w 376635"/>
                  <a:gd name="connsiteY33" fmla="*/ 629282 h 760428"/>
                  <a:gd name="connsiteX34" fmla="*/ 23262 w 376635"/>
                  <a:gd name="connsiteY34" fmla="*/ 667382 h 760428"/>
                  <a:gd name="connsiteX35" fmla="*/ 11832 w 376635"/>
                  <a:gd name="connsiteY35" fmla="*/ 705482 h 760428"/>
                  <a:gd name="connsiteX36" fmla="*/ 8022 w 376635"/>
                  <a:gd name="connsiteY36" fmla="*/ 728342 h 760428"/>
                  <a:gd name="connsiteX37" fmla="*/ 402 w 376635"/>
                  <a:gd name="connsiteY37" fmla="*/ 755012 h 76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6635" h="760428">
                    <a:moveTo>
                      <a:pt x="369972" y="4442"/>
                    </a:moveTo>
                    <a:cubicBezTo>
                      <a:pt x="350842" y="33138"/>
                      <a:pt x="376635" y="0"/>
                      <a:pt x="347112" y="19682"/>
                    </a:cubicBezTo>
                    <a:cubicBezTo>
                      <a:pt x="343302" y="22222"/>
                      <a:pt x="343010" y="28181"/>
                      <a:pt x="339492" y="31112"/>
                    </a:cubicBezTo>
                    <a:cubicBezTo>
                      <a:pt x="335129" y="34748"/>
                      <a:pt x="329332" y="36192"/>
                      <a:pt x="324252" y="38732"/>
                    </a:cubicBezTo>
                    <a:cubicBezTo>
                      <a:pt x="321712" y="42542"/>
                      <a:pt x="319870" y="46924"/>
                      <a:pt x="316632" y="50162"/>
                    </a:cubicBezTo>
                    <a:cubicBezTo>
                      <a:pt x="312142" y="54652"/>
                      <a:pt x="305457" y="56714"/>
                      <a:pt x="301392" y="61592"/>
                    </a:cubicBezTo>
                    <a:cubicBezTo>
                      <a:pt x="298821" y="64677"/>
                      <a:pt x="298852" y="69212"/>
                      <a:pt x="297582" y="73022"/>
                    </a:cubicBezTo>
                    <a:cubicBezTo>
                      <a:pt x="296312" y="83182"/>
                      <a:pt x="295604" y="93428"/>
                      <a:pt x="293772" y="103502"/>
                    </a:cubicBezTo>
                    <a:cubicBezTo>
                      <a:pt x="293054" y="107453"/>
                      <a:pt x="290680" y="110981"/>
                      <a:pt x="289962" y="114932"/>
                    </a:cubicBezTo>
                    <a:cubicBezTo>
                      <a:pt x="285748" y="138107"/>
                      <a:pt x="287907" y="144056"/>
                      <a:pt x="282342" y="164462"/>
                    </a:cubicBezTo>
                    <a:cubicBezTo>
                      <a:pt x="280229" y="172211"/>
                      <a:pt x="279177" y="180639"/>
                      <a:pt x="274722" y="187322"/>
                    </a:cubicBezTo>
                    <a:cubicBezTo>
                      <a:pt x="264113" y="203235"/>
                      <a:pt x="270340" y="195514"/>
                      <a:pt x="255672" y="210182"/>
                    </a:cubicBezTo>
                    <a:cubicBezTo>
                      <a:pt x="254402" y="213992"/>
                      <a:pt x="254702" y="218772"/>
                      <a:pt x="251862" y="221612"/>
                    </a:cubicBezTo>
                    <a:cubicBezTo>
                      <a:pt x="245386" y="228088"/>
                      <a:pt x="236622" y="231772"/>
                      <a:pt x="229002" y="236852"/>
                    </a:cubicBezTo>
                    <a:cubicBezTo>
                      <a:pt x="213089" y="247461"/>
                      <a:pt x="220810" y="241234"/>
                      <a:pt x="206142" y="255902"/>
                    </a:cubicBezTo>
                    <a:cubicBezTo>
                      <a:pt x="204872" y="259712"/>
                      <a:pt x="201888" y="263340"/>
                      <a:pt x="202332" y="267332"/>
                    </a:cubicBezTo>
                    <a:cubicBezTo>
                      <a:pt x="203219" y="275315"/>
                      <a:pt x="209952" y="290192"/>
                      <a:pt x="209952" y="290192"/>
                    </a:cubicBezTo>
                    <a:cubicBezTo>
                      <a:pt x="208682" y="294002"/>
                      <a:pt x="208608" y="298452"/>
                      <a:pt x="206142" y="301622"/>
                    </a:cubicBezTo>
                    <a:cubicBezTo>
                      <a:pt x="192089" y="319690"/>
                      <a:pt x="187130" y="321917"/>
                      <a:pt x="171852" y="332102"/>
                    </a:cubicBezTo>
                    <a:cubicBezTo>
                      <a:pt x="164360" y="343341"/>
                      <a:pt x="163803" y="345795"/>
                      <a:pt x="152802" y="354962"/>
                    </a:cubicBezTo>
                    <a:cubicBezTo>
                      <a:pt x="149284" y="357893"/>
                      <a:pt x="145182" y="360042"/>
                      <a:pt x="141372" y="362582"/>
                    </a:cubicBezTo>
                    <a:lnTo>
                      <a:pt x="118512" y="396872"/>
                    </a:lnTo>
                    <a:cubicBezTo>
                      <a:pt x="115972" y="400682"/>
                      <a:pt x="112340" y="403958"/>
                      <a:pt x="110892" y="408302"/>
                    </a:cubicBezTo>
                    <a:cubicBezTo>
                      <a:pt x="109622" y="412112"/>
                      <a:pt x="108492" y="415972"/>
                      <a:pt x="107082" y="419732"/>
                    </a:cubicBezTo>
                    <a:cubicBezTo>
                      <a:pt x="104681" y="426136"/>
                      <a:pt x="101427" y="432231"/>
                      <a:pt x="99462" y="438782"/>
                    </a:cubicBezTo>
                    <a:cubicBezTo>
                      <a:pt x="97601" y="444985"/>
                      <a:pt x="97356" y="451584"/>
                      <a:pt x="95652" y="457832"/>
                    </a:cubicBezTo>
                    <a:cubicBezTo>
                      <a:pt x="93539" y="465581"/>
                      <a:pt x="90572" y="473072"/>
                      <a:pt x="88032" y="480692"/>
                    </a:cubicBezTo>
                    <a:cubicBezTo>
                      <a:pt x="86762" y="484502"/>
                      <a:pt x="86450" y="488780"/>
                      <a:pt x="84222" y="492122"/>
                    </a:cubicBezTo>
                    <a:cubicBezTo>
                      <a:pt x="81682" y="495932"/>
                      <a:pt x="78650" y="499456"/>
                      <a:pt x="76602" y="503552"/>
                    </a:cubicBezTo>
                    <a:cubicBezTo>
                      <a:pt x="71978" y="512800"/>
                      <a:pt x="71590" y="524468"/>
                      <a:pt x="68982" y="534032"/>
                    </a:cubicBezTo>
                    <a:cubicBezTo>
                      <a:pt x="57187" y="577282"/>
                      <a:pt x="67372" y="541061"/>
                      <a:pt x="53742" y="568322"/>
                    </a:cubicBezTo>
                    <a:cubicBezTo>
                      <a:pt x="37968" y="599870"/>
                      <a:pt x="64150" y="558425"/>
                      <a:pt x="42312" y="591182"/>
                    </a:cubicBezTo>
                    <a:cubicBezTo>
                      <a:pt x="41042" y="596262"/>
                      <a:pt x="40007" y="601406"/>
                      <a:pt x="38502" y="606422"/>
                    </a:cubicBezTo>
                    <a:cubicBezTo>
                      <a:pt x="36194" y="614115"/>
                      <a:pt x="32202" y="621359"/>
                      <a:pt x="30882" y="629282"/>
                    </a:cubicBezTo>
                    <a:cubicBezTo>
                      <a:pt x="28307" y="644730"/>
                      <a:pt x="27525" y="653173"/>
                      <a:pt x="23262" y="667382"/>
                    </a:cubicBezTo>
                    <a:cubicBezTo>
                      <a:pt x="17430" y="686820"/>
                      <a:pt x="15345" y="687919"/>
                      <a:pt x="11832" y="705482"/>
                    </a:cubicBezTo>
                    <a:cubicBezTo>
                      <a:pt x="10317" y="713057"/>
                      <a:pt x="9896" y="720848"/>
                      <a:pt x="8022" y="728342"/>
                    </a:cubicBezTo>
                    <a:cubicBezTo>
                      <a:pt x="0" y="760428"/>
                      <a:pt x="402" y="741901"/>
                      <a:pt x="402" y="755012"/>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6" name="45 Forma libre"/>
              <p:cNvSpPr/>
              <p:nvPr/>
            </p:nvSpPr>
            <p:spPr>
              <a:xfrm>
                <a:off x="4826000" y="3108325"/>
                <a:ext cx="358775" cy="201613"/>
              </a:xfrm>
              <a:custGeom>
                <a:avLst/>
                <a:gdLst>
                  <a:gd name="connsiteX0" fmla="*/ 358140 w 358140"/>
                  <a:gd name="connsiteY0" fmla="*/ 11491 h 201991"/>
                  <a:gd name="connsiteX1" fmla="*/ 346710 w 358140"/>
                  <a:gd name="connsiteY1" fmla="*/ 7681 h 201991"/>
                  <a:gd name="connsiteX2" fmla="*/ 262890 w 358140"/>
                  <a:gd name="connsiteY2" fmla="*/ 7681 h 201991"/>
                  <a:gd name="connsiteX3" fmla="*/ 213360 w 358140"/>
                  <a:gd name="connsiteY3" fmla="*/ 15301 h 201991"/>
                  <a:gd name="connsiteX4" fmla="*/ 175260 w 358140"/>
                  <a:gd name="connsiteY4" fmla="*/ 26731 h 201991"/>
                  <a:gd name="connsiteX5" fmla="*/ 140970 w 358140"/>
                  <a:gd name="connsiteY5" fmla="*/ 34351 h 201991"/>
                  <a:gd name="connsiteX6" fmla="*/ 68580 w 358140"/>
                  <a:gd name="connsiteY6" fmla="*/ 38161 h 201991"/>
                  <a:gd name="connsiteX7" fmla="*/ 34290 w 358140"/>
                  <a:gd name="connsiteY7" fmla="*/ 57211 h 201991"/>
                  <a:gd name="connsiteX8" fmla="*/ 22860 w 358140"/>
                  <a:gd name="connsiteY8" fmla="*/ 64831 h 201991"/>
                  <a:gd name="connsiteX9" fmla="*/ 11430 w 358140"/>
                  <a:gd name="connsiteY9" fmla="*/ 68641 h 201991"/>
                  <a:gd name="connsiteX10" fmla="*/ 3810 w 358140"/>
                  <a:gd name="connsiteY10" fmla="*/ 91501 h 201991"/>
                  <a:gd name="connsiteX11" fmla="*/ 0 w 358140"/>
                  <a:gd name="connsiteY11" fmla="*/ 102931 h 201991"/>
                  <a:gd name="connsiteX12" fmla="*/ 7620 w 358140"/>
                  <a:gd name="connsiteY12" fmla="*/ 152461 h 201991"/>
                  <a:gd name="connsiteX13" fmla="*/ 19050 w 358140"/>
                  <a:gd name="connsiteY13" fmla="*/ 194371 h 201991"/>
                  <a:gd name="connsiteX14" fmla="*/ 22860 w 358140"/>
                  <a:gd name="connsiteY14" fmla="*/ 201991 h 20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140" h="201991">
                    <a:moveTo>
                      <a:pt x="358140" y="11491"/>
                    </a:moveTo>
                    <a:cubicBezTo>
                      <a:pt x="354330" y="10221"/>
                      <a:pt x="350630" y="8552"/>
                      <a:pt x="346710" y="7681"/>
                    </a:cubicBezTo>
                    <a:cubicBezTo>
                      <a:pt x="312146" y="0"/>
                      <a:pt x="309477" y="4769"/>
                      <a:pt x="262890" y="7681"/>
                    </a:cubicBezTo>
                    <a:cubicBezTo>
                      <a:pt x="236371" y="16521"/>
                      <a:pt x="264928" y="7934"/>
                      <a:pt x="213360" y="15301"/>
                    </a:cubicBezTo>
                    <a:cubicBezTo>
                      <a:pt x="199250" y="17317"/>
                      <a:pt x="189401" y="23196"/>
                      <a:pt x="175260" y="26731"/>
                    </a:cubicBezTo>
                    <a:cubicBezTo>
                      <a:pt x="167427" y="28689"/>
                      <a:pt x="148225" y="33746"/>
                      <a:pt x="140970" y="34351"/>
                    </a:cubicBezTo>
                    <a:cubicBezTo>
                      <a:pt x="116890" y="36358"/>
                      <a:pt x="92710" y="36891"/>
                      <a:pt x="68580" y="38161"/>
                    </a:cubicBezTo>
                    <a:cubicBezTo>
                      <a:pt x="48462" y="44867"/>
                      <a:pt x="60492" y="39743"/>
                      <a:pt x="34290" y="57211"/>
                    </a:cubicBezTo>
                    <a:cubicBezTo>
                      <a:pt x="30480" y="59751"/>
                      <a:pt x="27204" y="63383"/>
                      <a:pt x="22860" y="64831"/>
                    </a:cubicBezTo>
                    <a:lnTo>
                      <a:pt x="11430" y="68641"/>
                    </a:lnTo>
                    <a:lnTo>
                      <a:pt x="3810" y="91501"/>
                    </a:lnTo>
                    <a:lnTo>
                      <a:pt x="0" y="102931"/>
                    </a:lnTo>
                    <a:cubicBezTo>
                      <a:pt x="2941" y="126456"/>
                      <a:pt x="2860" y="131833"/>
                      <a:pt x="7620" y="152461"/>
                    </a:cubicBezTo>
                    <a:cubicBezTo>
                      <a:pt x="9587" y="160983"/>
                      <a:pt x="14470" y="182920"/>
                      <a:pt x="19050" y="194371"/>
                    </a:cubicBezTo>
                    <a:cubicBezTo>
                      <a:pt x="20105" y="197008"/>
                      <a:pt x="21590" y="199451"/>
                      <a:pt x="22860" y="201991"/>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7" name="46 Forma libre"/>
              <p:cNvSpPr/>
              <p:nvPr/>
            </p:nvSpPr>
            <p:spPr>
              <a:xfrm>
                <a:off x="4414837" y="3279775"/>
                <a:ext cx="434975" cy="133350"/>
              </a:xfrm>
              <a:custGeom>
                <a:avLst/>
                <a:gdLst>
                  <a:gd name="connsiteX0" fmla="*/ 434340 w 434340"/>
                  <a:gd name="connsiteY0" fmla="*/ 34290 h 133350"/>
                  <a:gd name="connsiteX1" fmla="*/ 407670 w 434340"/>
                  <a:gd name="connsiteY1" fmla="*/ 30480 h 133350"/>
                  <a:gd name="connsiteX2" fmla="*/ 396240 w 434340"/>
                  <a:gd name="connsiteY2" fmla="*/ 26670 h 133350"/>
                  <a:gd name="connsiteX3" fmla="*/ 346710 w 434340"/>
                  <a:gd name="connsiteY3" fmla="*/ 22860 h 133350"/>
                  <a:gd name="connsiteX4" fmla="*/ 327660 w 434340"/>
                  <a:gd name="connsiteY4" fmla="*/ 19050 h 133350"/>
                  <a:gd name="connsiteX5" fmla="*/ 304800 w 434340"/>
                  <a:gd name="connsiteY5" fmla="*/ 3810 h 133350"/>
                  <a:gd name="connsiteX6" fmla="*/ 293370 w 434340"/>
                  <a:gd name="connsiteY6" fmla="*/ 0 h 133350"/>
                  <a:gd name="connsiteX7" fmla="*/ 240030 w 434340"/>
                  <a:gd name="connsiteY7" fmla="*/ 3810 h 133350"/>
                  <a:gd name="connsiteX8" fmla="*/ 213360 w 434340"/>
                  <a:gd name="connsiteY8" fmla="*/ 7620 h 133350"/>
                  <a:gd name="connsiteX9" fmla="*/ 167640 w 434340"/>
                  <a:gd name="connsiteY9" fmla="*/ 11430 h 133350"/>
                  <a:gd name="connsiteX10" fmla="*/ 133350 w 434340"/>
                  <a:gd name="connsiteY10" fmla="*/ 22860 h 133350"/>
                  <a:gd name="connsiteX11" fmla="*/ 121920 w 434340"/>
                  <a:gd name="connsiteY11" fmla="*/ 26670 h 133350"/>
                  <a:gd name="connsiteX12" fmla="*/ 99060 w 434340"/>
                  <a:gd name="connsiteY12" fmla="*/ 30480 h 133350"/>
                  <a:gd name="connsiteX13" fmla="*/ 87630 w 434340"/>
                  <a:gd name="connsiteY13" fmla="*/ 38100 h 133350"/>
                  <a:gd name="connsiteX14" fmla="*/ 57150 w 434340"/>
                  <a:gd name="connsiteY14" fmla="*/ 45720 h 133350"/>
                  <a:gd name="connsiteX15" fmla="*/ 45720 w 434340"/>
                  <a:gd name="connsiteY15" fmla="*/ 53340 h 133350"/>
                  <a:gd name="connsiteX16" fmla="*/ 38100 w 434340"/>
                  <a:gd name="connsiteY16" fmla="*/ 64770 h 133350"/>
                  <a:gd name="connsiteX17" fmla="*/ 26670 w 434340"/>
                  <a:gd name="connsiteY17" fmla="*/ 87630 h 133350"/>
                  <a:gd name="connsiteX18" fmla="*/ 15240 w 434340"/>
                  <a:gd name="connsiteY18" fmla="*/ 95250 h 133350"/>
                  <a:gd name="connsiteX19" fmla="*/ 7620 w 434340"/>
                  <a:gd name="connsiteY19" fmla="*/ 118110 h 133350"/>
                  <a:gd name="connsiteX20" fmla="*/ 0 w 434340"/>
                  <a:gd name="connsiteY20"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4340" h="133350">
                    <a:moveTo>
                      <a:pt x="434340" y="34290"/>
                    </a:moveTo>
                    <a:cubicBezTo>
                      <a:pt x="425450" y="33020"/>
                      <a:pt x="416476" y="32241"/>
                      <a:pt x="407670" y="30480"/>
                    </a:cubicBezTo>
                    <a:cubicBezTo>
                      <a:pt x="403732" y="29692"/>
                      <a:pt x="400225" y="27168"/>
                      <a:pt x="396240" y="26670"/>
                    </a:cubicBezTo>
                    <a:cubicBezTo>
                      <a:pt x="379809" y="24616"/>
                      <a:pt x="363220" y="24130"/>
                      <a:pt x="346710" y="22860"/>
                    </a:cubicBezTo>
                    <a:cubicBezTo>
                      <a:pt x="340360" y="21590"/>
                      <a:pt x="333555" y="21730"/>
                      <a:pt x="327660" y="19050"/>
                    </a:cubicBezTo>
                    <a:cubicBezTo>
                      <a:pt x="319323" y="15260"/>
                      <a:pt x="313488" y="6706"/>
                      <a:pt x="304800" y="3810"/>
                    </a:cubicBezTo>
                    <a:lnTo>
                      <a:pt x="293370" y="0"/>
                    </a:lnTo>
                    <a:cubicBezTo>
                      <a:pt x="275590" y="1270"/>
                      <a:pt x="257775" y="2120"/>
                      <a:pt x="240030" y="3810"/>
                    </a:cubicBezTo>
                    <a:cubicBezTo>
                      <a:pt x="231090" y="4661"/>
                      <a:pt x="222291" y="6680"/>
                      <a:pt x="213360" y="7620"/>
                    </a:cubicBezTo>
                    <a:cubicBezTo>
                      <a:pt x="198151" y="9221"/>
                      <a:pt x="182880" y="10160"/>
                      <a:pt x="167640" y="11430"/>
                    </a:cubicBezTo>
                    <a:lnTo>
                      <a:pt x="133350" y="22860"/>
                    </a:lnTo>
                    <a:cubicBezTo>
                      <a:pt x="129540" y="24130"/>
                      <a:pt x="125881" y="26010"/>
                      <a:pt x="121920" y="26670"/>
                    </a:cubicBezTo>
                    <a:lnTo>
                      <a:pt x="99060" y="30480"/>
                    </a:lnTo>
                    <a:cubicBezTo>
                      <a:pt x="95250" y="33020"/>
                      <a:pt x="91917" y="36492"/>
                      <a:pt x="87630" y="38100"/>
                    </a:cubicBezTo>
                    <a:cubicBezTo>
                      <a:pt x="70240" y="44621"/>
                      <a:pt x="71251" y="38669"/>
                      <a:pt x="57150" y="45720"/>
                    </a:cubicBezTo>
                    <a:cubicBezTo>
                      <a:pt x="53054" y="47768"/>
                      <a:pt x="49530" y="50800"/>
                      <a:pt x="45720" y="53340"/>
                    </a:cubicBezTo>
                    <a:cubicBezTo>
                      <a:pt x="43180" y="57150"/>
                      <a:pt x="40148" y="60674"/>
                      <a:pt x="38100" y="64770"/>
                    </a:cubicBezTo>
                    <a:cubicBezTo>
                      <a:pt x="31902" y="77165"/>
                      <a:pt x="37589" y="76711"/>
                      <a:pt x="26670" y="87630"/>
                    </a:cubicBezTo>
                    <a:cubicBezTo>
                      <a:pt x="23432" y="90868"/>
                      <a:pt x="19050" y="92710"/>
                      <a:pt x="15240" y="95250"/>
                    </a:cubicBezTo>
                    <a:lnTo>
                      <a:pt x="7620" y="118110"/>
                    </a:lnTo>
                    <a:cubicBezTo>
                      <a:pt x="3242" y="131244"/>
                      <a:pt x="6650" y="126700"/>
                      <a:pt x="0" y="1333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sp>
        <p:nvSpPr>
          <p:cNvPr id="48" name="47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2714367503"/>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460"/>
                                        </p:tgtEl>
                                        <p:attrNameLst>
                                          <p:attrName>style.visibility</p:attrName>
                                        </p:attrNameLst>
                                      </p:cBhvr>
                                      <p:to>
                                        <p:strVal val="visible"/>
                                      </p:to>
                                    </p:set>
                                    <p:anim calcmode="lin" valueType="num">
                                      <p:cBhvr additive="base">
                                        <p:cTn id="11" dur="500" fill="hold"/>
                                        <p:tgtEl>
                                          <p:spTgt spid="19460"/>
                                        </p:tgtEl>
                                        <p:attrNameLst>
                                          <p:attrName>ppt_x</p:attrName>
                                        </p:attrNameLst>
                                      </p:cBhvr>
                                      <p:tavLst>
                                        <p:tav tm="0">
                                          <p:val>
                                            <p:strVal val="#ppt_x"/>
                                          </p:val>
                                        </p:tav>
                                        <p:tav tm="100000">
                                          <p:val>
                                            <p:strVal val="#ppt_x"/>
                                          </p:val>
                                        </p:tav>
                                      </p:tavLst>
                                    </p:anim>
                                    <p:anim calcmode="lin" valueType="num">
                                      <p:cBhvr additive="base">
                                        <p:cTn id="12" dur="500" fill="hold"/>
                                        <p:tgtEl>
                                          <p:spTgt spid="1946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461"/>
                                        </p:tgtEl>
                                        <p:attrNameLst>
                                          <p:attrName>style.visibility</p:attrName>
                                        </p:attrNameLst>
                                      </p:cBhvr>
                                      <p:to>
                                        <p:strVal val="visible"/>
                                      </p:to>
                                    </p:set>
                                    <p:anim calcmode="lin" valueType="num">
                                      <p:cBhvr additive="base">
                                        <p:cTn id="21" dur="500" fill="hold"/>
                                        <p:tgtEl>
                                          <p:spTgt spid="19461"/>
                                        </p:tgtEl>
                                        <p:attrNameLst>
                                          <p:attrName>ppt_x</p:attrName>
                                        </p:attrNameLst>
                                      </p:cBhvr>
                                      <p:tavLst>
                                        <p:tav tm="0">
                                          <p:val>
                                            <p:strVal val="#ppt_x"/>
                                          </p:val>
                                        </p:tav>
                                        <p:tav tm="100000">
                                          <p:val>
                                            <p:strVal val="#ppt_x"/>
                                          </p:val>
                                        </p:tav>
                                      </p:tavLst>
                                    </p:anim>
                                    <p:anim calcmode="lin" valueType="num">
                                      <p:cBhvr additive="base">
                                        <p:cTn id="22" dur="500" fill="hold"/>
                                        <p:tgtEl>
                                          <p:spTgt spid="1946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p:bldP spid="19461"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11 Imagen" descr="(P09) - Angel  Sandoval.JPG"/>
          <p:cNvPicPr>
            <a:picLocks noChangeAspect="1"/>
          </p:cNvPicPr>
          <p:nvPr/>
        </p:nvPicPr>
        <p:blipFill>
          <a:blip r:embed="rId2" cstate="print">
            <a:grayscl/>
          </a:blip>
          <a:srcRect l="11401" t="6250" r="9792" b="19601"/>
          <a:stretch>
            <a:fillRect/>
          </a:stretch>
        </p:blipFill>
        <p:spPr bwMode="auto">
          <a:xfrm>
            <a:off x="1000125" y="631825"/>
            <a:ext cx="7215188" cy="6226175"/>
          </a:xfrm>
          <a:prstGeom prst="rect">
            <a:avLst/>
          </a:prstGeom>
          <a:noFill/>
          <a:ln w="9525">
            <a:noFill/>
            <a:miter lim="800000"/>
            <a:headEnd/>
            <a:tailEnd/>
          </a:ln>
        </p:spPr>
      </p:pic>
      <p:sp>
        <p:nvSpPr>
          <p:cNvPr id="11" name="10 CuadroTexto"/>
          <p:cNvSpPr txBox="1"/>
          <p:nvPr/>
        </p:nvSpPr>
        <p:spPr>
          <a:xfrm>
            <a:off x="0" y="3175"/>
            <a:ext cx="9144000" cy="430213"/>
          </a:xfrm>
          <a:prstGeom prst="rect">
            <a:avLst/>
          </a:prstGeom>
          <a:solidFill>
            <a:srgbClr val="003300"/>
          </a:solidFill>
          <a:ln w="38100">
            <a:solidFill>
              <a:schemeClr val="tx1"/>
            </a:solidFill>
          </a:ln>
        </p:spPr>
        <p:txBody>
          <a:bodyPr>
            <a:spAutoFit/>
          </a:bodyPr>
          <a:lstStyle/>
          <a:p>
            <a:pPr algn="ctr" fontAlgn="auto">
              <a:spcBef>
                <a:spcPts val="0"/>
              </a:spcBef>
              <a:spcAft>
                <a:spcPts val="0"/>
              </a:spcAft>
              <a:defRPr/>
            </a:pPr>
            <a:r>
              <a:rPr lang="es-E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Provincia : Ángel Sandóval</a:t>
            </a:r>
          </a:p>
        </p:txBody>
      </p:sp>
      <p:sp>
        <p:nvSpPr>
          <p:cNvPr id="20484" name="12 CuadroTexto"/>
          <p:cNvSpPr txBox="1">
            <a:spLocks noChangeArrowheads="1"/>
          </p:cNvSpPr>
          <p:nvPr/>
        </p:nvSpPr>
        <p:spPr bwMode="auto">
          <a:xfrm>
            <a:off x="0" y="431800"/>
            <a:ext cx="3571875" cy="354013"/>
          </a:xfrm>
          <a:prstGeom prst="rect">
            <a:avLst/>
          </a:prstGeom>
          <a:solidFill>
            <a:srgbClr val="FFFF00"/>
          </a:solidFill>
          <a:ln w="38100">
            <a:solidFill>
              <a:schemeClr val="tx1"/>
            </a:solidFill>
            <a:miter lim="800000"/>
            <a:headEnd/>
            <a:tailEnd/>
          </a:ln>
        </p:spPr>
        <p:txBody>
          <a:bodyPr>
            <a:spAutoFit/>
          </a:bodyPr>
          <a:lstStyle/>
          <a:p>
            <a:r>
              <a:rPr lang="es-ES" sz="1700" b="1">
                <a:latin typeface="Calibri" pitchFamily="34" charset="0"/>
              </a:rPr>
              <a:t>Longitud Atendida (2005) : 128.5 km </a:t>
            </a:r>
          </a:p>
        </p:txBody>
      </p:sp>
      <p:sp>
        <p:nvSpPr>
          <p:cNvPr id="20485" name="13 CuadroTexto"/>
          <p:cNvSpPr txBox="1">
            <a:spLocks noChangeArrowheads="1"/>
          </p:cNvSpPr>
          <p:nvPr/>
        </p:nvSpPr>
        <p:spPr bwMode="auto">
          <a:xfrm>
            <a:off x="3571875" y="431800"/>
            <a:ext cx="3643313" cy="354013"/>
          </a:xfrm>
          <a:prstGeom prst="rect">
            <a:avLst/>
          </a:prstGeom>
          <a:solidFill>
            <a:srgbClr val="92D050"/>
          </a:solidFill>
          <a:ln w="38100">
            <a:solidFill>
              <a:schemeClr val="tx1"/>
            </a:solidFill>
            <a:miter lim="800000"/>
            <a:headEnd/>
            <a:tailEnd/>
          </a:ln>
        </p:spPr>
        <p:txBody>
          <a:bodyPr>
            <a:spAutoFit/>
          </a:bodyPr>
          <a:lstStyle/>
          <a:p>
            <a:r>
              <a:rPr lang="es-ES" sz="1700" b="1" dirty="0">
                <a:latin typeface="Calibri" pitchFamily="34" charset="0"/>
              </a:rPr>
              <a:t>Longitud Atendida </a:t>
            </a:r>
            <a:r>
              <a:rPr lang="es-ES" sz="1700" b="1" dirty="0" smtClean="0">
                <a:latin typeface="Calibri" pitchFamily="34" charset="0"/>
              </a:rPr>
              <a:t>actual: </a:t>
            </a:r>
            <a:r>
              <a:rPr lang="es-ES" sz="1700" b="1" dirty="0">
                <a:latin typeface="Calibri" pitchFamily="34" charset="0"/>
              </a:rPr>
              <a:t>501.6 km </a:t>
            </a:r>
          </a:p>
        </p:txBody>
      </p:sp>
      <p:sp>
        <p:nvSpPr>
          <p:cNvPr id="15" name="14 CuadroTexto"/>
          <p:cNvSpPr txBox="1">
            <a:spLocks noChangeArrowheads="1"/>
          </p:cNvSpPr>
          <p:nvPr/>
        </p:nvSpPr>
        <p:spPr bwMode="auto">
          <a:xfrm>
            <a:off x="7215188" y="431800"/>
            <a:ext cx="1928812" cy="354013"/>
          </a:xfrm>
          <a:prstGeom prst="rect">
            <a:avLst/>
          </a:prstGeom>
          <a:solidFill>
            <a:schemeClr val="bg1"/>
          </a:solidFill>
          <a:ln w="38100">
            <a:solidFill>
              <a:schemeClr val="tx1"/>
            </a:solidFill>
            <a:miter lim="800000"/>
            <a:headEnd/>
            <a:tailEnd/>
          </a:ln>
        </p:spPr>
        <p:txBody>
          <a:bodyPr>
            <a:spAutoFit/>
          </a:bodyPr>
          <a:lstStyle/>
          <a:p>
            <a:r>
              <a:rPr lang="es-ES" sz="1700" b="1">
                <a:latin typeface="Calibri" pitchFamily="34" charset="0"/>
              </a:rPr>
              <a:t>Incremento : 290% </a:t>
            </a:r>
          </a:p>
        </p:txBody>
      </p:sp>
      <p:cxnSp>
        <p:nvCxnSpPr>
          <p:cNvPr id="18" name="17 Conector recto"/>
          <p:cNvCxnSpPr/>
          <p:nvPr/>
        </p:nvCxnSpPr>
        <p:spPr>
          <a:xfrm rot="5400000">
            <a:off x="-3429000" y="3429000"/>
            <a:ext cx="6858000" cy="31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5400000">
            <a:off x="5716588" y="3429000"/>
            <a:ext cx="685641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10800000" flipH="1">
            <a:off x="0" y="3175"/>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bwMode="auto">
          <a:xfrm rot="10800000" flipH="1">
            <a:off x="714375" y="6856413"/>
            <a:ext cx="9144000" cy="158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bwMode="auto">
          <a:xfrm rot="10800000" flipH="1">
            <a:off x="0" y="6856413"/>
            <a:ext cx="9144000" cy="1587"/>
          </a:xfrm>
          <a:prstGeom prst="line">
            <a:avLst/>
          </a:prstGeom>
          <a:ln w="57150">
            <a:solidFill>
              <a:srgbClr val="33CC33"/>
            </a:solidFill>
          </a:ln>
        </p:spPr>
        <p:style>
          <a:lnRef idx="1">
            <a:schemeClr val="accent1"/>
          </a:lnRef>
          <a:fillRef idx="0">
            <a:schemeClr val="accent1"/>
          </a:fillRef>
          <a:effectRef idx="0">
            <a:schemeClr val="accent1"/>
          </a:effectRef>
          <a:fontRef idx="minor">
            <a:schemeClr val="tx1"/>
          </a:fontRef>
        </p:style>
      </p:cxnSp>
      <p:grpSp>
        <p:nvGrpSpPr>
          <p:cNvPr id="2" name="49 Grupo"/>
          <p:cNvGrpSpPr>
            <a:grpSpLocks/>
          </p:cNvGrpSpPr>
          <p:nvPr/>
        </p:nvGrpSpPr>
        <p:grpSpPr bwMode="auto">
          <a:xfrm>
            <a:off x="1339850" y="954088"/>
            <a:ext cx="5661025" cy="5886450"/>
            <a:chOff x="1339867" y="954111"/>
            <a:chExt cx="5661025" cy="5886450"/>
          </a:xfrm>
        </p:grpSpPr>
        <p:grpSp>
          <p:nvGrpSpPr>
            <p:cNvPr id="36894" name="48 Grupo"/>
            <p:cNvGrpSpPr>
              <a:grpSpLocks/>
            </p:cNvGrpSpPr>
            <p:nvPr/>
          </p:nvGrpSpPr>
          <p:grpSpPr bwMode="auto">
            <a:xfrm>
              <a:off x="3590942" y="6323036"/>
              <a:ext cx="3409950" cy="517525"/>
              <a:chOff x="3590942" y="6323036"/>
              <a:chExt cx="3409950" cy="517525"/>
            </a:xfrm>
          </p:grpSpPr>
          <p:sp>
            <p:nvSpPr>
              <p:cNvPr id="13" name="12 Forma libre"/>
              <p:cNvSpPr/>
              <p:nvPr/>
            </p:nvSpPr>
            <p:spPr bwMode="auto">
              <a:xfrm>
                <a:off x="3590942" y="6323036"/>
                <a:ext cx="1917700" cy="517525"/>
              </a:xfrm>
              <a:custGeom>
                <a:avLst/>
                <a:gdLst>
                  <a:gd name="connsiteX0" fmla="*/ 0 w 1917181"/>
                  <a:gd name="connsiteY0" fmla="*/ 517626 h 517626"/>
                  <a:gd name="connsiteX1" fmla="*/ 10198 w 1917181"/>
                  <a:gd name="connsiteY1" fmla="*/ 510828 h 517626"/>
                  <a:gd name="connsiteX2" fmla="*/ 30593 w 1917181"/>
                  <a:gd name="connsiteY2" fmla="*/ 504029 h 517626"/>
                  <a:gd name="connsiteX3" fmla="*/ 50989 w 1917181"/>
                  <a:gd name="connsiteY3" fmla="*/ 497231 h 517626"/>
                  <a:gd name="connsiteX4" fmla="*/ 61186 w 1917181"/>
                  <a:gd name="connsiteY4" fmla="*/ 493832 h 517626"/>
                  <a:gd name="connsiteX5" fmla="*/ 71384 w 1917181"/>
                  <a:gd name="connsiteY5" fmla="*/ 490432 h 517626"/>
                  <a:gd name="connsiteX6" fmla="*/ 84981 w 1917181"/>
                  <a:gd name="connsiteY6" fmla="*/ 470037 h 517626"/>
                  <a:gd name="connsiteX7" fmla="*/ 112175 w 1917181"/>
                  <a:gd name="connsiteY7" fmla="*/ 463238 h 517626"/>
                  <a:gd name="connsiteX8" fmla="*/ 122373 w 1917181"/>
                  <a:gd name="connsiteY8" fmla="*/ 459839 h 517626"/>
                  <a:gd name="connsiteX9" fmla="*/ 139369 w 1917181"/>
                  <a:gd name="connsiteY9" fmla="*/ 456440 h 517626"/>
                  <a:gd name="connsiteX10" fmla="*/ 152966 w 1917181"/>
                  <a:gd name="connsiteY10" fmla="*/ 453040 h 517626"/>
                  <a:gd name="connsiteX11" fmla="*/ 166563 w 1917181"/>
                  <a:gd name="connsiteY11" fmla="*/ 439443 h 517626"/>
                  <a:gd name="connsiteX12" fmla="*/ 169963 w 1917181"/>
                  <a:gd name="connsiteY12" fmla="*/ 429246 h 517626"/>
                  <a:gd name="connsiteX13" fmla="*/ 180160 w 1917181"/>
                  <a:gd name="connsiteY13" fmla="*/ 422447 h 517626"/>
                  <a:gd name="connsiteX14" fmla="*/ 197157 w 1917181"/>
                  <a:gd name="connsiteY14" fmla="*/ 408850 h 517626"/>
                  <a:gd name="connsiteX15" fmla="*/ 220952 w 1917181"/>
                  <a:gd name="connsiteY15" fmla="*/ 395253 h 517626"/>
                  <a:gd name="connsiteX16" fmla="*/ 231149 w 1917181"/>
                  <a:gd name="connsiteY16" fmla="*/ 388455 h 517626"/>
                  <a:gd name="connsiteX17" fmla="*/ 285537 w 1917181"/>
                  <a:gd name="connsiteY17" fmla="*/ 378257 h 517626"/>
                  <a:gd name="connsiteX18" fmla="*/ 316131 w 1917181"/>
                  <a:gd name="connsiteY18" fmla="*/ 378257 h 517626"/>
                  <a:gd name="connsiteX19" fmla="*/ 322929 w 1917181"/>
                  <a:gd name="connsiteY19" fmla="*/ 388455 h 517626"/>
                  <a:gd name="connsiteX20" fmla="*/ 333127 w 1917181"/>
                  <a:gd name="connsiteY20" fmla="*/ 395253 h 517626"/>
                  <a:gd name="connsiteX21" fmla="*/ 360321 w 1917181"/>
                  <a:gd name="connsiteY21" fmla="*/ 402052 h 517626"/>
                  <a:gd name="connsiteX22" fmla="*/ 370519 w 1917181"/>
                  <a:gd name="connsiteY22" fmla="*/ 405451 h 517626"/>
                  <a:gd name="connsiteX23" fmla="*/ 390914 w 1917181"/>
                  <a:gd name="connsiteY23" fmla="*/ 408850 h 517626"/>
                  <a:gd name="connsiteX24" fmla="*/ 411310 w 1917181"/>
                  <a:gd name="connsiteY24" fmla="*/ 415649 h 517626"/>
                  <a:gd name="connsiteX25" fmla="*/ 479295 w 1917181"/>
                  <a:gd name="connsiteY25" fmla="*/ 412249 h 517626"/>
                  <a:gd name="connsiteX26" fmla="*/ 499691 w 1917181"/>
                  <a:gd name="connsiteY26" fmla="*/ 405451 h 517626"/>
                  <a:gd name="connsiteX27" fmla="*/ 513288 w 1917181"/>
                  <a:gd name="connsiteY27" fmla="*/ 402052 h 517626"/>
                  <a:gd name="connsiteX28" fmla="*/ 530284 w 1917181"/>
                  <a:gd name="connsiteY28" fmla="*/ 398652 h 517626"/>
                  <a:gd name="connsiteX29" fmla="*/ 560877 w 1917181"/>
                  <a:gd name="connsiteY29" fmla="*/ 391854 h 517626"/>
                  <a:gd name="connsiteX30" fmla="*/ 730840 w 1917181"/>
                  <a:gd name="connsiteY30" fmla="*/ 385055 h 517626"/>
                  <a:gd name="connsiteX31" fmla="*/ 900803 w 1917181"/>
                  <a:gd name="connsiteY31" fmla="*/ 378257 h 517626"/>
                  <a:gd name="connsiteX32" fmla="*/ 934795 w 1917181"/>
                  <a:gd name="connsiteY32" fmla="*/ 368059 h 517626"/>
                  <a:gd name="connsiteX33" fmla="*/ 1074165 w 1917181"/>
                  <a:gd name="connsiteY33" fmla="*/ 361261 h 517626"/>
                  <a:gd name="connsiteX34" fmla="*/ 1087762 w 1917181"/>
                  <a:gd name="connsiteY34" fmla="*/ 357861 h 517626"/>
                  <a:gd name="connsiteX35" fmla="*/ 1108157 w 1917181"/>
                  <a:gd name="connsiteY35" fmla="*/ 351063 h 517626"/>
                  <a:gd name="connsiteX36" fmla="*/ 1128553 w 1917181"/>
                  <a:gd name="connsiteY36" fmla="*/ 337466 h 517626"/>
                  <a:gd name="connsiteX37" fmla="*/ 1138751 w 1917181"/>
                  <a:gd name="connsiteY37" fmla="*/ 330667 h 517626"/>
                  <a:gd name="connsiteX38" fmla="*/ 1142150 w 1917181"/>
                  <a:gd name="connsiteY38" fmla="*/ 320469 h 517626"/>
                  <a:gd name="connsiteX39" fmla="*/ 1152348 w 1917181"/>
                  <a:gd name="connsiteY39" fmla="*/ 283078 h 517626"/>
                  <a:gd name="connsiteX40" fmla="*/ 1159146 w 1917181"/>
                  <a:gd name="connsiteY40" fmla="*/ 272880 h 517626"/>
                  <a:gd name="connsiteX41" fmla="*/ 1172743 w 1917181"/>
                  <a:gd name="connsiteY41" fmla="*/ 262682 h 517626"/>
                  <a:gd name="connsiteX42" fmla="*/ 1182941 w 1917181"/>
                  <a:gd name="connsiteY42" fmla="*/ 259283 h 517626"/>
                  <a:gd name="connsiteX43" fmla="*/ 1193139 w 1917181"/>
                  <a:gd name="connsiteY43" fmla="*/ 249085 h 517626"/>
                  <a:gd name="connsiteX44" fmla="*/ 1213534 w 1917181"/>
                  <a:gd name="connsiteY44" fmla="*/ 235488 h 517626"/>
                  <a:gd name="connsiteX45" fmla="*/ 1233930 w 1917181"/>
                  <a:gd name="connsiteY45" fmla="*/ 221891 h 517626"/>
                  <a:gd name="connsiteX46" fmla="*/ 1254326 w 1917181"/>
                  <a:gd name="connsiteY46" fmla="*/ 204895 h 517626"/>
                  <a:gd name="connsiteX47" fmla="*/ 1274721 w 1917181"/>
                  <a:gd name="connsiteY47" fmla="*/ 198096 h 517626"/>
                  <a:gd name="connsiteX48" fmla="*/ 1288318 w 1917181"/>
                  <a:gd name="connsiteY48" fmla="*/ 191298 h 517626"/>
                  <a:gd name="connsiteX49" fmla="*/ 1308714 w 1917181"/>
                  <a:gd name="connsiteY49" fmla="*/ 184499 h 517626"/>
                  <a:gd name="connsiteX50" fmla="*/ 1318911 w 1917181"/>
                  <a:gd name="connsiteY50" fmla="*/ 181100 h 517626"/>
                  <a:gd name="connsiteX51" fmla="*/ 1329109 w 1917181"/>
                  <a:gd name="connsiteY51" fmla="*/ 174301 h 517626"/>
                  <a:gd name="connsiteX52" fmla="*/ 1363102 w 1917181"/>
                  <a:gd name="connsiteY52" fmla="*/ 167503 h 517626"/>
                  <a:gd name="connsiteX53" fmla="*/ 1393695 w 1917181"/>
                  <a:gd name="connsiteY53" fmla="*/ 160704 h 517626"/>
                  <a:gd name="connsiteX54" fmla="*/ 1420889 w 1917181"/>
                  <a:gd name="connsiteY54" fmla="*/ 153906 h 517626"/>
                  <a:gd name="connsiteX55" fmla="*/ 1444684 w 1917181"/>
                  <a:gd name="connsiteY55" fmla="*/ 136910 h 517626"/>
                  <a:gd name="connsiteX56" fmla="*/ 1454882 w 1917181"/>
                  <a:gd name="connsiteY56" fmla="*/ 130111 h 517626"/>
                  <a:gd name="connsiteX57" fmla="*/ 1465079 w 1917181"/>
                  <a:gd name="connsiteY57" fmla="*/ 126712 h 517626"/>
                  <a:gd name="connsiteX58" fmla="*/ 1495673 w 1917181"/>
                  <a:gd name="connsiteY58" fmla="*/ 109716 h 517626"/>
                  <a:gd name="connsiteX59" fmla="*/ 1526266 w 1917181"/>
                  <a:gd name="connsiteY59" fmla="*/ 96119 h 517626"/>
                  <a:gd name="connsiteX60" fmla="*/ 1536464 w 1917181"/>
                  <a:gd name="connsiteY60" fmla="*/ 92719 h 517626"/>
                  <a:gd name="connsiteX61" fmla="*/ 1556859 w 1917181"/>
                  <a:gd name="connsiteY61" fmla="*/ 82522 h 517626"/>
                  <a:gd name="connsiteX62" fmla="*/ 1570456 w 1917181"/>
                  <a:gd name="connsiteY62" fmla="*/ 75723 h 517626"/>
                  <a:gd name="connsiteX63" fmla="*/ 1584053 w 1917181"/>
                  <a:gd name="connsiteY63" fmla="*/ 72324 h 517626"/>
                  <a:gd name="connsiteX64" fmla="*/ 1604449 w 1917181"/>
                  <a:gd name="connsiteY64" fmla="*/ 65525 h 517626"/>
                  <a:gd name="connsiteX65" fmla="*/ 1614647 w 1917181"/>
                  <a:gd name="connsiteY65" fmla="*/ 62126 h 517626"/>
                  <a:gd name="connsiteX66" fmla="*/ 1628244 w 1917181"/>
                  <a:gd name="connsiteY66" fmla="*/ 58727 h 517626"/>
                  <a:gd name="connsiteX67" fmla="*/ 1648639 w 1917181"/>
                  <a:gd name="connsiteY67" fmla="*/ 51928 h 517626"/>
                  <a:gd name="connsiteX68" fmla="*/ 1679233 w 1917181"/>
                  <a:gd name="connsiteY68" fmla="*/ 41730 h 517626"/>
                  <a:gd name="connsiteX69" fmla="*/ 1699628 w 1917181"/>
                  <a:gd name="connsiteY69" fmla="*/ 34932 h 517626"/>
                  <a:gd name="connsiteX70" fmla="*/ 1709826 w 1917181"/>
                  <a:gd name="connsiteY70" fmla="*/ 31533 h 517626"/>
                  <a:gd name="connsiteX71" fmla="*/ 1720024 w 1917181"/>
                  <a:gd name="connsiteY71" fmla="*/ 24734 h 517626"/>
                  <a:gd name="connsiteX72" fmla="*/ 1754016 w 1917181"/>
                  <a:gd name="connsiteY72" fmla="*/ 14536 h 517626"/>
                  <a:gd name="connsiteX73" fmla="*/ 1798207 w 1917181"/>
                  <a:gd name="connsiteY73" fmla="*/ 4339 h 517626"/>
                  <a:gd name="connsiteX74" fmla="*/ 1818602 w 1917181"/>
                  <a:gd name="connsiteY74" fmla="*/ 939 h 517626"/>
                  <a:gd name="connsiteX75" fmla="*/ 1917181 w 1917181"/>
                  <a:gd name="connsiteY75" fmla="*/ 939 h 51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917181" h="517626">
                    <a:moveTo>
                      <a:pt x="0" y="517626"/>
                    </a:moveTo>
                    <a:cubicBezTo>
                      <a:pt x="3399" y="515360"/>
                      <a:pt x="6465" y="512487"/>
                      <a:pt x="10198" y="510828"/>
                    </a:cubicBezTo>
                    <a:cubicBezTo>
                      <a:pt x="16746" y="507918"/>
                      <a:pt x="23795" y="506295"/>
                      <a:pt x="30593" y="504029"/>
                    </a:cubicBezTo>
                    <a:lnTo>
                      <a:pt x="50989" y="497231"/>
                    </a:lnTo>
                    <a:lnTo>
                      <a:pt x="61186" y="493832"/>
                    </a:lnTo>
                    <a:lnTo>
                      <a:pt x="71384" y="490432"/>
                    </a:lnTo>
                    <a:cubicBezTo>
                      <a:pt x="75916" y="483634"/>
                      <a:pt x="77230" y="472621"/>
                      <a:pt x="84981" y="470037"/>
                    </a:cubicBezTo>
                    <a:cubicBezTo>
                      <a:pt x="108283" y="462268"/>
                      <a:pt x="79373" y="471438"/>
                      <a:pt x="112175" y="463238"/>
                    </a:cubicBezTo>
                    <a:cubicBezTo>
                      <a:pt x="115651" y="462369"/>
                      <a:pt x="118897" y="460708"/>
                      <a:pt x="122373" y="459839"/>
                    </a:cubicBezTo>
                    <a:cubicBezTo>
                      <a:pt x="127978" y="458438"/>
                      <a:pt x="133729" y="457693"/>
                      <a:pt x="139369" y="456440"/>
                    </a:cubicBezTo>
                    <a:cubicBezTo>
                      <a:pt x="143930" y="455426"/>
                      <a:pt x="148434" y="454173"/>
                      <a:pt x="152966" y="453040"/>
                    </a:cubicBezTo>
                    <a:cubicBezTo>
                      <a:pt x="162033" y="425848"/>
                      <a:pt x="148434" y="457572"/>
                      <a:pt x="166563" y="439443"/>
                    </a:cubicBezTo>
                    <a:cubicBezTo>
                      <a:pt x="169097" y="436909"/>
                      <a:pt x="167725" y="432044"/>
                      <a:pt x="169963" y="429246"/>
                    </a:cubicBezTo>
                    <a:cubicBezTo>
                      <a:pt x="172515" y="426056"/>
                      <a:pt x="176761" y="424713"/>
                      <a:pt x="180160" y="422447"/>
                    </a:cubicBezTo>
                    <a:cubicBezTo>
                      <a:pt x="195366" y="399639"/>
                      <a:pt x="177453" y="421986"/>
                      <a:pt x="197157" y="408850"/>
                    </a:cubicBezTo>
                    <a:cubicBezTo>
                      <a:pt x="221460" y="392648"/>
                      <a:pt x="192194" y="402442"/>
                      <a:pt x="220952" y="395253"/>
                    </a:cubicBezTo>
                    <a:cubicBezTo>
                      <a:pt x="224351" y="392987"/>
                      <a:pt x="227416" y="390114"/>
                      <a:pt x="231149" y="388455"/>
                    </a:cubicBezTo>
                    <a:cubicBezTo>
                      <a:pt x="252285" y="379061"/>
                      <a:pt x="260403" y="380770"/>
                      <a:pt x="285537" y="378257"/>
                    </a:cubicBezTo>
                    <a:cubicBezTo>
                      <a:pt x="297297" y="374337"/>
                      <a:pt x="301774" y="371078"/>
                      <a:pt x="316131" y="378257"/>
                    </a:cubicBezTo>
                    <a:cubicBezTo>
                      <a:pt x="319785" y="380084"/>
                      <a:pt x="320040" y="385566"/>
                      <a:pt x="322929" y="388455"/>
                    </a:cubicBezTo>
                    <a:cubicBezTo>
                      <a:pt x="325818" y="391344"/>
                      <a:pt x="329473" y="393426"/>
                      <a:pt x="333127" y="395253"/>
                    </a:cubicBezTo>
                    <a:cubicBezTo>
                      <a:pt x="340895" y="399137"/>
                      <a:pt x="352568" y="400114"/>
                      <a:pt x="360321" y="402052"/>
                    </a:cubicBezTo>
                    <a:cubicBezTo>
                      <a:pt x="363797" y="402921"/>
                      <a:pt x="367021" y="404674"/>
                      <a:pt x="370519" y="405451"/>
                    </a:cubicBezTo>
                    <a:cubicBezTo>
                      <a:pt x="377247" y="406946"/>
                      <a:pt x="384228" y="407178"/>
                      <a:pt x="390914" y="408850"/>
                    </a:cubicBezTo>
                    <a:cubicBezTo>
                      <a:pt x="397866" y="410588"/>
                      <a:pt x="411310" y="415649"/>
                      <a:pt x="411310" y="415649"/>
                    </a:cubicBezTo>
                    <a:cubicBezTo>
                      <a:pt x="433972" y="414516"/>
                      <a:pt x="456755" y="414850"/>
                      <a:pt x="479295" y="412249"/>
                    </a:cubicBezTo>
                    <a:cubicBezTo>
                      <a:pt x="486414" y="411428"/>
                      <a:pt x="492739" y="407189"/>
                      <a:pt x="499691" y="405451"/>
                    </a:cubicBezTo>
                    <a:cubicBezTo>
                      <a:pt x="504223" y="404318"/>
                      <a:pt x="508727" y="403066"/>
                      <a:pt x="513288" y="402052"/>
                    </a:cubicBezTo>
                    <a:cubicBezTo>
                      <a:pt x="518928" y="400799"/>
                      <a:pt x="524679" y="400053"/>
                      <a:pt x="530284" y="398652"/>
                    </a:cubicBezTo>
                    <a:cubicBezTo>
                      <a:pt x="555411" y="392370"/>
                      <a:pt x="520809" y="397196"/>
                      <a:pt x="560877" y="391854"/>
                    </a:cubicBezTo>
                    <a:cubicBezTo>
                      <a:pt x="621993" y="383706"/>
                      <a:pt x="652155" y="386975"/>
                      <a:pt x="730840" y="385055"/>
                    </a:cubicBezTo>
                    <a:cubicBezTo>
                      <a:pt x="792242" y="364590"/>
                      <a:pt x="727492" y="385053"/>
                      <a:pt x="900803" y="378257"/>
                    </a:cubicBezTo>
                    <a:cubicBezTo>
                      <a:pt x="927092" y="377226"/>
                      <a:pt x="901164" y="370037"/>
                      <a:pt x="934795" y="368059"/>
                    </a:cubicBezTo>
                    <a:cubicBezTo>
                      <a:pt x="1019754" y="363062"/>
                      <a:pt x="973304" y="365463"/>
                      <a:pt x="1074165" y="361261"/>
                    </a:cubicBezTo>
                    <a:cubicBezTo>
                      <a:pt x="1078697" y="360128"/>
                      <a:pt x="1083287" y="359204"/>
                      <a:pt x="1087762" y="357861"/>
                    </a:cubicBezTo>
                    <a:cubicBezTo>
                      <a:pt x="1094626" y="355802"/>
                      <a:pt x="1108157" y="351063"/>
                      <a:pt x="1108157" y="351063"/>
                    </a:cubicBezTo>
                    <a:lnTo>
                      <a:pt x="1128553" y="337466"/>
                    </a:lnTo>
                    <a:lnTo>
                      <a:pt x="1138751" y="330667"/>
                    </a:lnTo>
                    <a:cubicBezTo>
                      <a:pt x="1139884" y="327268"/>
                      <a:pt x="1141281" y="323945"/>
                      <a:pt x="1142150" y="320469"/>
                    </a:cubicBezTo>
                    <a:cubicBezTo>
                      <a:pt x="1144705" y="310250"/>
                      <a:pt x="1146512" y="291833"/>
                      <a:pt x="1152348" y="283078"/>
                    </a:cubicBezTo>
                    <a:cubicBezTo>
                      <a:pt x="1154614" y="279679"/>
                      <a:pt x="1156257" y="275769"/>
                      <a:pt x="1159146" y="272880"/>
                    </a:cubicBezTo>
                    <a:cubicBezTo>
                      <a:pt x="1163152" y="268874"/>
                      <a:pt x="1167824" y="265493"/>
                      <a:pt x="1172743" y="262682"/>
                    </a:cubicBezTo>
                    <a:cubicBezTo>
                      <a:pt x="1175854" y="260904"/>
                      <a:pt x="1179542" y="260416"/>
                      <a:pt x="1182941" y="259283"/>
                    </a:cubicBezTo>
                    <a:cubicBezTo>
                      <a:pt x="1186340" y="255884"/>
                      <a:pt x="1189344" y="252036"/>
                      <a:pt x="1193139" y="249085"/>
                    </a:cubicBezTo>
                    <a:cubicBezTo>
                      <a:pt x="1199588" y="244069"/>
                      <a:pt x="1207756" y="241266"/>
                      <a:pt x="1213534" y="235488"/>
                    </a:cubicBezTo>
                    <a:cubicBezTo>
                      <a:pt x="1226266" y="222756"/>
                      <a:pt x="1219171" y="226810"/>
                      <a:pt x="1233930" y="221891"/>
                    </a:cubicBezTo>
                    <a:cubicBezTo>
                      <a:pt x="1240336" y="215485"/>
                      <a:pt x="1245805" y="208682"/>
                      <a:pt x="1254326" y="204895"/>
                    </a:cubicBezTo>
                    <a:cubicBezTo>
                      <a:pt x="1260874" y="201985"/>
                      <a:pt x="1268311" y="201301"/>
                      <a:pt x="1274721" y="198096"/>
                    </a:cubicBezTo>
                    <a:cubicBezTo>
                      <a:pt x="1279253" y="195830"/>
                      <a:pt x="1283613" y="193180"/>
                      <a:pt x="1288318" y="191298"/>
                    </a:cubicBezTo>
                    <a:cubicBezTo>
                      <a:pt x="1294972" y="188636"/>
                      <a:pt x="1301915" y="186765"/>
                      <a:pt x="1308714" y="184499"/>
                    </a:cubicBezTo>
                    <a:lnTo>
                      <a:pt x="1318911" y="181100"/>
                    </a:lnTo>
                    <a:cubicBezTo>
                      <a:pt x="1322310" y="178834"/>
                      <a:pt x="1325455" y="176128"/>
                      <a:pt x="1329109" y="174301"/>
                    </a:cubicBezTo>
                    <a:cubicBezTo>
                      <a:pt x="1338881" y="169415"/>
                      <a:pt x="1353710" y="169068"/>
                      <a:pt x="1363102" y="167503"/>
                    </a:cubicBezTo>
                    <a:cubicBezTo>
                      <a:pt x="1383622" y="164083"/>
                      <a:pt x="1375348" y="164781"/>
                      <a:pt x="1393695" y="160704"/>
                    </a:cubicBezTo>
                    <a:cubicBezTo>
                      <a:pt x="1418314" y="155233"/>
                      <a:pt x="1402661" y="159981"/>
                      <a:pt x="1420889" y="153906"/>
                    </a:cubicBezTo>
                    <a:cubicBezTo>
                      <a:pt x="1444923" y="137883"/>
                      <a:pt x="1415169" y="157992"/>
                      <a:pt x="1444684" y="136910"/>
                    </a:cubicBezTo>
                    <a:cubicBezTo>
                      <a:pt x="1448009" y="134535"/>
                      <a:pt x="1451228" y="131938"/>
                      <a:pt x="1454882" y="130111"/>
                    </a:cubicBezTo>
                    <a:cubicBezTo>
                      <a:pt x="1458087" y="128509"/>
                      <a:pt x="1461680" y="127845"/>
                      <a:pt x="1465079" y="126712"/>
                    </a:cubicBezTo>
                    <a:cubicBezTo>
                      <a:pt x="1488456" y="111127"/>
                      <a:pt x="1477723" y="115699"/>
                      <a:pt x="1495673" y="109716"/>
                    </a:cubicBezTo>
                    <a:cubicBezTo>
                      <a:pt x="1511835" y="98941"/>
                      <a:pt x="1501993" y="104210"/>
                      <a:pt x="1526266" y="96119"/>
                    </a:cubicBezTo>
                    <a:cubicBezTo>
                      <a:pt x="1529665" y="94986"/>
                      <a:pt x="1533482" y="94707"/>
                      <a:pt x="1536464" y="92719"/>
                    </a:cubicBezTo>
                    <a:cubicBezTo>
                      <a:pt x="1556066" y="79652"/>
                      <a:pt x="1537154" y="90968"/>
                      <a:pt x="1556859" y="82522"/>
                    </a:cubicBezTo>
                    <a:cubicBezTo>
                      <a:pt x="1561517" y="80526"/>
                      <a:pt x="1565711" y="77502"/>
                      <a:pt x="1570456" y="75723"/>
                    </a:cubicBezTo>
                    <a:cubicBezTo>
                      <a:pt x="1574830" y="74083"/>
                      <a:pt x="1579578" y="73666"/>
                      <a:pt x="1584053" y="72324"/>
                    </a:cubicBezTo>
                    <a:cubicBezTo>
                      <a:pt x="1590917" y="70265"/>
                      <a:pt x="1597650" y="67791"/>
                      <a:pt x="1604449" y="65525"/>
                    </a:cubicBezTo>
                    <a:cubicBezTo>
                      <a:pt x="1607848" y="64392"/>
                      <a:pt x="1611171" y="62995"/>
                      <a:pt x="1614647" y="62126"/>
                    </a:cubicBezTo>
                    <a:cubicBezTo>
                      <a:pt x="1619179" y="60993"/>
                      <a:pt x="1623769" y="60069"/>
                      <a:pt x="1628244" y="58727"/>
                    </a:cubicBezTo>
                    <a:cubicBezTo>
                      <a:pt x="1635108" y="56668"/>
                      <a:pt x="1641841" y="54194"/>
                      <a:pt x="1648639" y="51928"/>
                    </a:cubicBezTo>
                    <a:lnTo>
                      <a:pt x="1679233" y="41730"/>
                    </a:lnTo>
                    <a:lnTo>
                      <a:pt x="1699628" y="34932"/>
                    </a:lnTo>
                    <a:lnTo>
                      <a:pt x="1709826" y="31533"/>
                    </a:lnTo>
                    <a:cubicBezTo>
                      <a:pt x="1713225" y="29267"/>
                      <a:pt x="1716291" y="26393"/>
                      <a:pt x="1720024" y="24734"/>
                    </a:cubicBezTo>
                    <a:cubicBezTo>
                      <a:pt x="1736649" y="17345"/>
                      <a:pt x="1738814" y="19097"/>
                      <a:pt x="1754016" y="14536"/>
                    </a:cubicBezTo>
                    <a:cubicBezTo>
                      <a:pt x="1790474" y="3598"/>
                      <a:pt x="1757858" y="10547"/>
                      <a:pt x="1798207" y="4339"/>
                    </a:cubicBezTo>
                    <a:cubicBezTo>
                      <a:pt x="1805019" y="3291"/>
                      <a:pt x="1811713" y="1136"/>
                      <a:pt x="1818602" y="939"/>
                    </a:cubicBezTo>
                    <a:cubicBezTo>
                      <a:pt x="1851448" y="0"/>
                      <a:pt x="1884321" y="939"/>
                      <a:pt x="1917181" y="939"/>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4" name="13 Forma libre"/>
              <p:cNvSpPr/>
              <p:nvPr/>
            </p:nvSpPr>
            <p:spPr bwMode="auto">
              <a:xfrm>
                <a:off x="5491180" y="6334148"/>
                <a:ext cx="1509712" cy="381000"/>
              </a:xfrm>
              <a:custGeom>
                <a:avLst/>
                <a:gdLst>
                  <a:gd name="connsiteX0" fmla="*/ 0 w 1509640"/>
                  <a:gd name="connsiteY0" fmla="*/ 0 h 380717"/>
                  <a:gd name="connsiteX1" fmla="*/ 40791 w 1509640"/>
                  <a:gd name="connsiteY1" fmla="*/ 3399 h 380717"/>
                  <a:gd name="connsiteX2" fmla="*/ 50989 w 1509640"/>
                  <a:gd name="connsiteY2" fmla="*/ 6799 h 380717"/>
                  <a:gd name="connsiteX3" fmla="*/ 57788 w 1509640"/>
                  <a:gd name="connsiteY3" fmla="*/ 16996 h 380717"/>
                  <a:gd name="connsiteX4" fmla="*/ 78183 w 1509640"/>
                  <a:gd name="connsiteY4" fmla="*/ 27194 h 380717"/>
                  <a:gd name="connsiteX5" fmla="*/ 122373 w 1509640"/>
                  <a:gd name="connsiteY5" fmla="*/ 30593 h 380717"/>
                  <a:gd name="connsiteX6" fmla="*/ 142769 w 1509640"/>
                  <a:gd name="connsiteY6" fmla="*/ 37392 h 380717"/>
                  <a:gd name="connsiteX7" fmla="*/ 152967 w 1509640"/>
                  <a:gd name="connsiteY7" fmla="*/ 40791 h 380717"/>
                  <a:gd name="connsiteX8" fmla="*/ 163165 w 1509640"/>
                  <a:gd name="connsiteY8" fmla="*/ 47590 h 380717"/>
                  <a:gd name="connsiteX9" fmla="*/ 176762 w 1509640"/>
                  <a:gd name="connsiteY9" fmla="*/ 50989 h 380717"/>
                  <a:gd name="connsiteX10" fmla="*/ 197157 w 1509640"/>
                  <a:gd name="connsiteY10" fmla="*/ 57787 h 380717"/>
                  <a:gd name="connsiteX11" fmla="*/ 207355 w 1509640"/>
                  <a:gd name="connsiteY11" fmla="*/ 61187 h 380717"/>
                  <a:gd name="connsiteX12" fmla="*/ 220952 w 1509640"/>
                  <a:gd name="connsiteY12" fmla="*/ 67985 h 380717"/>
                  <a:gd name="connsiteX13" fmla="*/ 241347 w 1509640"/>
                  <a:gd name="connsiteY13" fmla="*/ 74784 h 380717"/>
                  <a:gd name="connsiteX14" fmla="*/ 299135 w 1509640"/>
                  <a:gd name="connsiteY14" fmla="*/ 71385 h 380717"/>
                  <a:gd name="connsiteX15" fmla="*/ 329728 w 1509640"/>
                  <a:gd name="connsiteY15" fmla="*/ 61187 h 380717"/>
                  <a:gd name="connsiteX16" fmla="*/ 387515 w 1509640"/>
                  <a:gd name="connsiteY16" fmla="*/ 54388 h 380717"/>
                  <a:gd name="connsiteX17" fmla="*/ 526885 w 1509640"/>
                  <a:gd name="connsiteY17" fmla="*/ 47590 h 380717"/>
                  <a:gd name="connsiteX18" fmla="*/ 550680 w 1509640"/>
                  <a:gd name="connsiteY18" fmla="*/ 44190 h 380717"/>
                  <a:gd name="connsiteX19" fmla="*/ 605068 w 1509640"/>
                  <a:gd name="connsiteY19" fmla="*/ 47590 h 380717"/>
                  <a:gd name="connsiteX20" fmla="*/ 625463 w 1509640"/>
                  <a:gd name="connsiteY20" fmla="*/ 54388 h 380717"/>
                  <a:gd name="connsiteX21" fmla="*/ 645859 w 1509640"/>
                  <a:gd name="connsiteY21" fmla="*/ 67985 h 380717"/>
                  <a:gd name="connsiteX22" fmla="*/ 673053 w 1509640"/>
                  <a:gd name="connsiteY22" fmla="*/ 74784 h 380717"/>
                  <a:gd name="connsiteX23" fmla="*/ 700247 w 1509640"/>
                  <a:gd name="connsiteY23" fmla="*/ 78183 h 380717"/>
                  <a:gd name="connsiteX24" fmla="*/ 747837 w 1509640"/>
                  <a:gd name="connsiteY24" fmla="*/ 91780 h 380717"/>
                  <a:gd name="connsiteX25" fmla="*/ 758034 w 1509640"/>
                  <a:gd name="connsiteY25" fmla="*/ 95179 h 380717"/>
                  <a:gd name="connsiteX26" fmla="*/ 768232 w 1509640"/>
                  <a:gd name="connsiteY26" fmla="*/ 98579 h 380717"/>
                  <a:gd name="connsiteX27" fmla="*/ 781829 w 1509640"/>
                  <a:gd name="connsiteY27" fmla="*/ 101978 h 380717"/>
                  <a:gd name="connsiteX28" fmla="*/ 802225 w 1509640"/>
                  <a:gd name="connsiteY28" fmla="*/ 108776 h 380717"/>
                  <a:gd name="connsiteX29" fmla="*/ 822620 w 1509640"/>
                  <a:gd name="connsiteY29" fmla="*/ 112176 h 380717"/>
                  <a:gd name="connsiteX30" fmla="*/ 843016 w 1509640"/>
                  <a:gd name="connsiteY30" fmla="*/ 118974 h 380717"/>
                  <a:gd name="connsiteX31" fmla="*/ 853214 w 1509640"/>
                  <a:gd name="connsiteY31" fmla="*/ 122373 h 380717"/>
                  <a:gd name="connsiteX32" fmla="*/ 863411 w 1509640"/>
                  <a:gd name="connsiteY32" fmla="*/ 129172 h 380717"/>
                  <a:gd name="connsiteX33" fmla="*/ 907602 w 1509640"/>
                  <a:gd name="connsiteY33" fmla="*/ 135970 h 380717"/>
                  <a:gd name="connsiteX34" fmla="*/ 927997 w 1509640"/>
                  <a:gd name="connsiteY34" fmla="*/ 142769 h 380717"/>
                  <a:gd name="connsiteX35" fmla="*/ 951792 w 1509640"/>
                  <a:gd name="connsiteY35" fmla="*/ 149567 h 380717"/>
                  <a:gd name="connsiteX36" fmla="*/ 992583 w 1509640"/>
                  <a:gd name="connsiteY36" fmla="*/ 139370 h 380717"/>
                  <a:gd name="connsiteX37" fmla="*/ 1012979 w 1509640"/>
                  <a:gd name="connsiteY37" fmla="*/ 132571 h 380717"/>
                  <a:gd name="connsiteX38" fmla="*/ 1050371 w 1509640"/>
                  <a:gd name="connsiteY38" fmla="*/ 129172 h 380717"/>
                  <a:gd name="connsiteX39" fmla="*/ 1060568 w 1509640"/>
                  <a:gd name="connsiteY39" fmla="*/ 125773 h 380717"/>
                  <a:gd name="connsiteX40" fmla="*/ 1070766 w 1509640"/>
                  <a:gd name="connsiteY40" fmla="*/ 118974 h 380717"/>
                  <a:gd name="connsiteX41" fmla="*/ 1186341 w 1509640"/>
                  <a:gd name="connsiteY41" fmla="*/ 122373 h 380717"/>
                  <a:gd name="connsiteX42" fmla="*/ 1210136 w 1509640"/>
                  <a:gd name="connsiteY42" fmla="*/ 125773 h 380717"/>
                  <a:gd name="connsiteX43" fmla="*/ 1247527 w 1509640"/>
                  <a:gd name="connsiteY43" fmla="*/ 129172 h 380717"/>
                  <a:gd name="connsiteX44" fmla="*/ 1261124 w 1509640"/>
                  <a:gd name="connsiteY44" fmla="*/ 132571 h 380717"/>
                  <a:gd name="connsiteX45" fmla="*/ 1284919 w 1509640"/>
                  <a:gd name="connsiteY45" fmla="*/ 135970 h 380717"/>
                  <a:gd name="connsiteX46" fmla="*/ 1312113 w 1509640"/>
                  <a:gd name="connsiteY46" fmla="*/ 142769 h 380717"/>
                  <a:gd name="connsiteX47" fmla="*/ 1322311 w 1509640"/>
                  <a:gd name="connsiteY47" fmla="*/ 146168 h 380717"/>
                  <a:gd name="connsiteX48" fmla="*/ 1366501 w 1509640"/>
                  <a:gd name="connsiteY48" fmla="*/ 152967 h 380717"/>
                  <a:gd name="connsiteX49" fmla="*/ 1376699 w 1509640"/>
                  <a:gd name="connsiteY49" fmla="*/ 156366 h 380717"/>
                  <a:gd name="connsiteX50" fmla="*/ 1383498 w 1509640"/>
                  <a:gd name="connsiteY50" fmla="*/ 166564 h 380717"/>
                  <a:gd name="connsiteX51" fmla="*/ 1403893 w 1509640"/>
                  <a:gd name="connsiteY51" fmla="*/ 173362 h 380717"/>
                  <a:gd name="connsiteX52" fmla="*/ 1414091 w 1509640"/>
                  <a:gd name="connsiteY52" fmla="*/ 183560 h 380717"/>
                  <a:gd name="connsiteX53" fmla="*/ 1424289 w 1509640"/>
                  <a:gd name="connsiteY53" fmla="*/ 186959 h 380717"/>
                  <a:gd name="connsiteX54" fmla="*/ 1434487 w 1509640"/>
                  <a:gd name="connsiteY54" fmla="*/ 193758 h 380717"/>
                  <a:gd name="connsiteX55" fmla="*/ 1448084 w 1509640"/>
                  <a:gd name="connsiteY55" fmla="*/ 210754 h 380717"/>
                  <a:gd name="connsiteX56" fmla="*/ 1454882 w 1509640"/>
                  <a:gd name="connsiteY56" fmla="*/ 220952 h 380717"/>
                  <a:gd name="connsiteX57" fmla="*/ 1465080 w 1509640"/>
                  <a:gd name="connsiteY57" fmla="*/ 231150 h 380717"/>
                  <a:gd name="connsiteX58" fmla="*/ 1475278 w 1509640"/>
                  <a:gd name="connsiteY58" fmla="*/ 251545 h 380717"/>
                  <a:gd name="connsiteX59" fmla="*/ 1482076 w 1509640"/>
                  <a:gd name="connsiteY59" fmla="*/ 261743 h 380717"/>
                  <a:gd name="connsiteX60" fmla="*/ 1492274 w 1509640"/>
                  <a:gd name="connsiteY60" fmla="*/ 282138 h 380717"/>
                  <a:gd name="connsiteX61" fmla="*/ 1499072 w 1509640"/>
                  <a:gd name="connsiteY61" fmla="*/ 302534 h 380717"/>
                  <a:gd name="connsiteX62" fmla="*/ 1502472 w 1509640"/>
                  <a:gd name="connsiteY62" fmla="*/ 380717 h 3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509640" h="380717">
                    <a:moveTo>
                      <a:pt x="0" y="0"/>
                    </a:moveTo>
                    <a:cubicBezTo>
                      <a:pt x="13597" y="1133"/>
                      <a:pt x="27267" y="1596"/>
                      <a:pt x="40791" y="3399"/>
                    </a:cubicBezTo>
                    <a:cubicBezTo>
                      <a:pt x="44343" y="3873"/>
                      <a:pt x="48191" y="4561"/>
                      <a:pt x="50989" y="6799"/>
                    </a:cubicBezTo>
                    <a:cubicBezTo>
                      <a:pt x="54179" y="9351"/>
                      <a:pt x="54899" y="14107"/>
                      <a:pt x="57788" y="16996"/>
                    </a:cubicBezTo>
                    <a:cubicBezTo>
                      <a:pt x="62128" y="21336"/>
                      <a:pt x="71862" y="26404"/>
                      <a:pt x="78183" y="27194"/>
                    </a:cubicBezTo>
                    <a:cubicBezTo>
                      <a:pt x="92842" y="29026"/>
                      <a:pt x="107643" y="29460"/>
                      <a:pt x="122373" y="30593"/>
                    </a:cubicBezTo>
                    <a:lnTo>
                      <a:pt x="142769" y="37392"/>
                    </a:lnTo>
                    <a:lnTo>
                      <a:pt x="152967" y="40791"/>
                    </a:lnTo>
                    <a:cubicBezTo>
                      <a:pt x="156366" y="43057"/>
                      <a:pt x="159410" y="45981"/>
                      <a:pt x="163165" y="47590"/>
                    </a:cubicBezTo>
                    <a:cubicBezTo>
                      <a:pt x="167459" y="49430"/>
                      <a:pt x="172287" y="49647"/>
                      <a:pt x="176762" y="50989"/>
                    </a:cubicBezTo>
                    <a:cubicBezTo>
                      <a:pt x="183626" y="53048"/>
                      <a:pt x="190359" y="55521"/>
                      <a:pt x="197157" y="57787"/>
                    </a:cubicBezTo>
                    <a:cubicBezTo>
                      <a:pt x="200556" y="58920"/>
                      <a:pt x="204150" y="59585"/>
                      <a:pt x="207355" y="61187"/>
                    </a:cubicBezTo>
                    <a:cubicBezTo>
                      <a:pt x="211887" y="63453"/>
                      <a:pt x="216247" y="66103"/>
                      <a:pt x="220952" y="67985"/>
                    </a:cubicBezTo>
                    <a:cubicBezTo>
                      <a:pt x="227606" y="70646"/>
                      <a:pt x="241347" y="74784"/>
                      <a:pt x="241347" y="74784"/>
                    </a:cubicBezTo>
                    <a:cubicBezTo>
                      <a:pt x="260610" y="73651"/>
                      <a:pt x="280001" y="73881"/>
                      <a:pt x="299135" y="71385"/>
                    </a:cubicBezTo>
                    <a:cubicBezTo>
                      <a:pt x="345944" y="65279"/>
                      <a:pt x="301224" y="65939"/>
                      <a:pt x="329728" y="61187"/>
                    </a:cubicBezTo>
                    <a:cubicBezTo>
                      <a:pt x="362469" y="55729"/>
                      <a:pt x="343260" y="58411"/>
                      <a:pt x="387515" y="54388"/>
                    </a:cubicBezTo>
                    <a:cubicBezTo>
                      <a:pt x="446742" y="42544"/>
                      <a:pt x="383088" y="54279"/>
                      <a:pt x="526885" y="47590"/>
                    </a:cubicBezTo>
                    <a:cubicBezTo>
                      <a:pt x="534889" y="47218"/>
                      <a:pt x="542748" y="45323"/>
                      <a:pt x="550680" y="44190"/>
                    </a:cubicBezTo>
                    <a:cubicBezTo>
                      <a:pt x="568809" y="45323"/>
                      <a:pt x="587070" y="45136"/>
                      <a:pt x="605068" y="47590"/>
                    </a:cubicBezTo>
                    <a:cubicBezTo>
                      <a:pt x="612168" y="48558"/>
                      <a:pt x="625463" y="54388"/>
                      <a:pt x="625463" y="54388"/>
                    </a:cubicBezTo>
                    <a:cubicBezTo>
                      <a:pt x="632262" y="58920"/>
                      <a:pt x="638108" y="65401"/>
                      <a:pt x="645859" y="67985"/>
                    </a:cubicBezTo>
                    <a:cubicBezTo>
                      <a:pt x="658268" y="72122"/>
                      <a:pt x="657815" y="72440"/>
                      <a:pt x="673053" y="74784"/>
                    </a:cubicBezTo>
                    <a:cubicBezTo>
                      <a:pt x="682082" y="76173"/>
                      <a:pt x="691268" y="76499"/>
                      <a:pt x="700247" y="78183"/>
                    </a:cubicBezTo>
                    <a:cubicBezTo>
                      <a:pt x="719750" y="81840"/>
                      <a:pt x="729807" y="85771"/>
                      <a:pt x="747837" y="91780"/>
                    </a:cubicBezTo>
                    <a:lnTo>
                      <a:pt x="758034" y="95179"/>
                    </a:lnTo>
                    <a:cubicBezTo>
                      <a:pt x="761433" y="96312"/>
                      <a:pt x="764756" y="97710"/>
                      <a:pt x="768232" y="98579"/>
                    </a:cubicBezTo>
                    <a:cubicBezTo>
                      <a:pt x="772764" y="99712"/>
                      <a:pt x="777354" y="100636"/>
                      <a:pt x="781829" y="101978"/>
                    </a:cubicBezTo>
                    <a:cubicBezTo>
                      <a:pt x="788693" y="104037"/>
                      <a:pt x="795156" y="107598"/>
                      <a:pt x="802225" y="108776"/>
                    </a:cubicBezTo>
                    <a:cubicBezTo>
                      <a:pt x="809023" y="109909"/>
                      <a:pt x="815934" y="110504"/>
                      <a:pt x="822620" y="112176"/>
                    </a:cubicBezTo>
                    <a:cubicBezTo>
                      <a:pt x="829572" y="113914"/>
                      <a:pt x="836217" y="116708"/>
                      <a:pt x="843016" y="118974"/>
                    </a:cubicBezTo>
                    <a:lnTo>
                      <a:pt x="853214" y="122373"/>
                    </a:lnTo>
                    <a:cubicBezTo>
                      <a:pt x="856613" y="124639"/>
                      <a:pt x="859586" y="127738"/>
                      <a:pt x="863411" y="129172"/>
                    </a:cubicBezTo>
                    <a:cubicBezTo>
                      <a:pt x="871195" y="132091"/>
                      <a:pt x="903404" y="135445"/>
                      <a:pt x="907602" y="135970"/>
                    </a:cubicBezTo>
                    <a:cubicBezTo>
                      <a:pt x="914400" y="138236"/>
                      <a:pt x="921045" y="141031"/>
                      <a:pt x="927997" y="142769"/>
                    </a:cubicBezTo>
                    <a:cubicBezTo>
                      <a:pt x="945070" y="147037"/>
                      <a:pt x="937162" y="144691"/>
                      <a:pt x="951792" y="149567"/>
                    </a:cubicBezTo>
                    <a:cubicBezTo>
                      <a:pt x="979252" y="144991"/>
                      <a:pt x="965654" y="148347"/>
                      <a:pt x="992583" y="139370"/>
                    </a:cubicBezTo>
                    <a:cubicBezTo>
                      <a:pt x="992588" y="139368"/>
                      <a:pt x="1012974" y="132571"/>
                      <a:pt x="1012979" y="132571"/>
                    </a:cubicBezTo>
                    <a:lnTo>
                      <a:pt x="1050371" y="129172"/>
                    </a:lnTo>
                    <a:cubicBezTo>
                      <a:pt x="1053770" y="128039"/>
                      <a:pt x="1057363" y="127375"/>
                      <a:pt x="1060568" y="125773"/>
                    </a:cubicBezTo>
                    <a:cubicBezTo>
                      <a:pt x="1064222" y="123946"/>
                      <a:pt x="1066682" y="119084"/>
                      <a:pt x="1070766" y="118974"/>
                    </a:cubicBezTo>
                    <a:lnTo>
                      <a:pt x="1186341" y="122373"/>
                    </a:lnTo>
                    <a:cubicBezTo>
                      <a:pt x="1194273" y="123506"/>
                      <a:pt x="1202173" y="124888"/>
                      <a:pt x="1210136" y="125773"/>
                    </a:cubicBezTo>
                    <a:cubicBezTo>
                      <a:pt x="1222575" y="127155"/>
                      <a:pt x="1235122" y="127518"/>
                      <a:pt x="1247527" y="129172"/>
                    </a:cubicBezTo>
                    <a:cubicBezTo>
                      <a:pt x="1252158" y="129789"/>
                      <a:pt x="1256528" y="131735"/>
                      <a:pt x="1261124" y="132571"/>
                    </a:cubicBezTo>
                    <a:cubicBezTo>
                      <a:pt x="1269007" y="134004"/>
                      <a:pt x="1276987" y="134837"/>
                      <a:pt x="1284919" y="135970"/>
                    </a:cubicBezTo>
                    <a:cubicBezTo>
                      <a:pt x="1308221" y="143739"/>
                      <a:pt x="1279311" y="134569"/>
                      <a:pt x="1312113" y="142769"/>
                    </a:cubicBezTo>
                    <a:cubicBezTo>
                      <a:pt x="1315589" y="143638"/>
                      <a:pt x="1318813" y="145391"/>
                      <a:pt x="1322311" y="146168"/>
                    </a:cubicBezTo>
                    <a:cubicBezTo>
                      <a:pt x="1330788" y="148052"/>
                      <a:pt x="1358925" y="151884"/>
                      <a:pt x="1366501" y="152967"/>
                    </a:cubicBezTo>
                    <a:cubicBezTo>
                      <a:pt x="1369900" y="154100"/>
                      <a:pt x="1373901" y="154128"/>
                      <a:pt x="1376699" y="156366"/>
                    </a:cubicBezTo>
                    <a:cubicBezTo>
                      <a:pt x="1379889" y="158918"/>
                      <a:pt x="1380033" y="164399"/>
                      <a:pt x="1383498" y="166564"/>
                    </a:cubicBezTo>
                    <a:cubicBezTo>
                      <a:pt x="1389575" y="170362"/>
                      <a:pt x="1403893" y="173362"/>
                      <a:pt x="1403893" y="173362"/>
                    </a:cubicBezTo>
                    <a:cubicBezTo>
                      <a:pt x="1407292" y="176761"/>
                      <a:pt x="1410091" y="180893"/>
                      <a:pt x="1414091" y="183560"/>
                    </a:cubicBezTo>
                    <a:cubicBezTo>
                      <a:pt x="1417072" y="185548"/>
                      <a:pt x="1421084" y="185357"/>
                      <a:pt x="1424289" y="186959"/>
                    </a:cubicBezTo>
                    <a:cubicBezTo>
                      <a:pt x="1427943" y="188786"/>
                      <a:pt x="1431088" y="191492"/>
                      <a:pt x="1434487" y="193758"/>
                    </a:cubicBezTo>
                    <a:cubicBezTo>
                      <a:pt x="1441104" y="213612"/>
                      <a:pt x="1432708" y="195378"/>
                      <a:pt x="1448084" y="210754"/>
                    </a:cubicBezTo>
                    <a:cubicBezTo>
                      <a:pt x="1450973" y="213643"/>
                      <a:pt x="1452267" y="217813"/>
                      <a:pt x="1454882" y="220952"/>
                    </a:cubicBezTo>
                    <a:cubicBezTo>
                      <a:pt x="1457960" y="224645"/>
                      <a:pt x="1462002" y="227457"/>
                      <a:pt x="1465080" y="231150"/>
                    </a:cubicBezTo>
                    <a:cubicBezTo>
                      <a:pt x="1477253" y="245758"/>
                      <a:pt x="1467614" y="236218"/>
                      <a:pt x="1475278" y="251545"/>
                    </a:cubicBezTo>
                    <a:cubicBezTo>
                      <a:pt x="1477105" y="255199"/>
                      <a:pt x="1480249" y="258089"/>
                      <a:pt x="1482076" y="261743"/>
                    </a:cubicBezTo>
                    <a:cubicBezTo>
                      <a:pt x="1496141" y="289877"/>
                      <a:pt x="1472799" y="252930"/>
                      <a:pt x="1492274" y="282138"/>
                    </a:cubicBezTo>
                    <a:lnTo>
                      <a:pt x="1499072" y="302534"/>
                    </a:lnTo>
                    <a:cubicBezTo>
                      <a:pt x="1509640" y="334237"/>
                      <a:pt x="1502472" y="309109"/>
                      <a:pt x="1502472" y="380717"/>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nvGrpSpPr>
            <p:cNvPr id="36895" name="47 Grupo"/>
            <p:cNvGrpSpPr>
              <a:grpSpLocks/>
            </p:cNvGrpSpPr>
            <p:nvPr/>
          </p:nvGrpSpPr>
          <p:grpSpPr bwMode="auto">
            <a:xfrm>
              <a:off x="1339867" y="954111"/>
              <a:ext cx="5634021" cy="2965420"/>
              <a:chOff x="1339867" y="954111"/>
              <a:chExt cx="5634021" cy="2965420"/>
            </a:xfrm>
          </p:grpSpPr>
          <p:sp>
            <p:nvSpPr>
              <p:cNvPr id="12" name="11 Forma libre"/>
              <p:cNvSpPr/>
              <p:nvPr/>
            </p:nvSpPr>
            <p:spPr bwMode="auto">
              <a:xfrm>
                <a:off x="1785955" y="954111"/>
                <a:ext cx="466725" cy="857250"/>
              </a:xfrm>
              <a:custGeom>
                <a:avLst/>
                <a:gdLst>
                  <a:gd name="connsiteX0" fmla="*/ 465698 w 465698"/>
                  <a:gd name="connsiteY0" fmla="*/ 856613 h 856613"/>
                  <a:gd name="connsiteX1" fmla="*/ 452101 w 465698"/>
                  <a:gd name="connsiteY1" fmla="*/ 826019 h 856613"/>
                  <a:gd name="connsiteX2" fmla="*/ 448702 w 465698"/>
                  <a:gd name="connsiteY2" fmla="*/ 815822 h 856613"/>
                  <a:gd name="connsiteX3" fmla="*/ 445302 w 465698"/>
                  <a:gd name="connsiteY3" fmla="*/ 805624 h 856613"/>
                  <a:gd name="connsiteX4" fmla="*/ 438504 w 465698"/>
                  <a:gd name="connsiteY4" fmla="*/ 713844 h 856613"/>
                  <a:gd name="connsiteX5" fmla="*/ 428306 w 465698"/>
                  <a:gd name="connsiteY5" fmla="*/ 693448 h 856613"/>
                  <a:gd name="connsiteX6" fmla="*/ 421507 w 465698"/>
                  <a:gd name="connsiteY6" fmla="*/ 673053 h 856613"/>
                  <a:gd name="connsiteX7" fmla="*/ 418108 w 465698"/>
                  <a:gd name="connsiteY7" fmla="*/ 649258 h 856613"/>
                  <a:gd name="connsiteX8" fmla="*/ 414709 w 465698"/>
                  <a:gd name="connsiteY8" fmla="*/ 639060 h 856613"/>
                  <a:gd name="connsiteX9" fmla="*/ 404511 w 465698"/>
                  <a:gd name="connsiteY9" fmla="*/ 632262 h 856613"/>
                  <a:gd name="connsiteX10" fmla="*/ 401112 w 465698"/>
                  <a:gd name="connsiteY10" fmla="*/ 611866 h 856613"/>
                  <a:gd name="connsiteX11" fmla="*/ 394313 w 465698"/>
                  <a:gd name="connsiteY11" fmla="*/ 601668 h 856613"/>
                  <a:gd name="connsiteX12" fmla="*/ 390914 w 465698"/>
                  <a:gd name="connsiteY12" fmla="*/ 591471 h 856613"/>
                  <a:gd name="connsiteX13" fmla="*/ 384116 w 465698"/>
                  <a:gd name="connsiteY13" fmla="*/ 581273 h 856613"/>
                  <a:gd name="connsiteX14" fmla="*/ 380716 w 465698"/>
                  <a:gd name="connsiteY14" fmla="*/ 571075 h 856613"/>
                  <a:gd name="connsiteX15" fmla="*/ 370519 w 465698"/>
                  <a:gd name="connsiteY15" fmla="*/ 564277 h 856613"/>
                  <a:gd name="connsiteX16" fmla="*/ 353522 w 465698"/>
                  <a:gd name="connsiteY16" fmla="*/ 547280 h 856613"/>
                  <a:gd name="connsiteX17" fmla="*/ 336526 w 465698"/>
                  <a:gd name="connsiteY17" fmla="*/ 530284 h 856613"/>
                  <a:gd name="connsiteX18" fmla="*/ 322929 w 465698"/>
                  <a:gd name="connsiteY18" fmla="*/ 509889 h 856613"/>
                  <a:gd name="connsiteX19" fmla="*/ 316131 w 465698"/>
                  <a:gd name="connsiteY19" fmla="*/ 499691 h 856613"/>
                  <a:gd name="connsiteX20" fmla="*/ 299134 w 465698"/>
                  <a:gd name="connsiteY20" fmla="*/ 496292 h 856613"/>
                  <a:gd name="connsiteX21" fmla="*/ 278739 w 465698"/>
                  <a:gd name="connsiteY21" fmla="*/ 489493 h 856613"/>
                  <a:gd name="connsiteX22" fmla="*/ 282138 w 465698"/>
                  <a:gd name="connsiteY22" fmla="*/ 479295 h 856613"/>
                  <a:gd name="connsiteX23" fmla="*/ 292336 w 465698"/>
                  <a:gd name="connsiteY23" fmla="*/ 472497 h 856613"/>
                  <a:gd name="connsiteX24" fmla="*/ 299134 w 465698"/>
                  <a:gd name="connsiteY24" fmla="*/ 462299 h 856613"/>
                  <a:gd name="connsiteX25" fmla="*/ 295735 w 465698"/>
                  <a:gd name="connsiteY25" fmla="*/ 435105 h 856613"/>
                  <a:gd name="connsiteX26" fmla="*/ 285537 w 465698"/>
                  <a:gd name="connsiteY26" fmla="*/ 424907 h 856613"/>
                  <a:gd name="connsiteX27" fmla="*/ 278739 w 465698"/>
                  <a:gd name="connsiteY27" fmla="*/ 414709 h 856613"/>
                  <a:gd name="connsiteX28" fmla="*/ 265142 w 465698"/>
                  <a:gd name="connsiteY28" fmla="*/ 394314 h 856613"/>
                  <a:gd name="connsiteX29" fmla="*/ 244746 w 465698"/>
                  <a:gd name="connsiteY29" fmla="*/ 390915 h 856613"/>
                  <a:gd name="connsiteX30" fmla="*/ 231149 w 465698"/>
                  <a:gd name="connsiteY30" fmla="*/ 387515 h 856613"/>
                  <a:gd name="connsiteX31" fmla="*/ 224351 w 465698"/>
                  <a:gd name="connsiteY31" fmla="*/ 377318 h 856613"/>
                  <a:gd name="connsiteX32" fmla="*/ 227750 w 465698"/>
                  <a:gd name="connsiteY32" fmla="*/ 363721 h 856613"/>
                  <a:gd name="connsiteX33" fmla="*/ 220951 w 465698"/>
                  <a:gd name="connsiteY33" fmla="*/ 339926 h 856613"/>
                  <a:gd name="connsiteX34" fmla="*/ 214153 w 465698"/>
                  <a:gd name="connsiteY34" fmla="*/ 329728 h 856613"/>
                  <a:gd name="connsiteX35" fmla="*/ 193757 w 465698"/>
                  <a:gd name="connsiteY35" fmla="*/ 322929 h 856613"/>
                  <a:gd name="connsiteX36" fmla="*/ 183560 w 465698"/>
                  <a:gd name="connsiteY36" fmla="*/ 319530 h 856613"/>
                  <a:gd name="connsiteX37" fmla="*/ 183560 w 465698"/>
                  <a:gd name="connsiteY37" fmla="*/ 299135 h 856613"/>
                  <a:gd name="connsiteX38" fmla="*/ 149567 w 465698"/>
                  <a:gd name="connsiteY38" fmla="*/ 275340 h 856613"/>
                  <a:gd name="connsiteX39" fmla="*/ 135970 w 465698"/>
                  <a:gd name="connsiteY39" fmla="*/ 271941 h 856613"/>
                  <a:gd name="connsiteX40" fmla="*/ 125772 w 465698"/>
                  <a:gd name="connsiteY40" fmla="*/ 265142 h 856613"/>
                  <a:gd name="connsiteX41" fmla="*/ 118974 w 465698"/>
                  <a:gd name="connsiteY41" fmla="*/ 254944 h 856613"/>
                  <a:gd name="connsiteX42" fmla="*/ 108776 w 465698"/>
                  <a:gd name="connsiteY42" fmla="*/ 251545 h 856613"/>
                  <a:gd name="connsiteX43" fmla="*/ 98578 w 465698"/>
                  <a:gd name="connsiteY43" fmla="*/ 244747 h 856613"/>
                  <a:gd name="connsiteX44" fmla="*/ 88380 w 465698"/>
                  <a:gd name="connsiteY44" fmla="*/ 241347 h 856613"/>
                  <a:gd name="connsiteX45" fmla="*/ 57787 w 465698"/>
                  <a:gd name="connsiteY45" fmla="*/ 224351 h 856613"/>
                  <a:gd name="connsiteX46" fmla="*/ 37391 w 465698"/>
                  <a:gd name="connsiteY46" fmla="*/ 210754 h 856613"/>
                  <a:gd name="connsiteX47" fmla="*/ 23794 w 465698"/>
                  <a:gd name="connsiteY47" fmla="*/ 190358 h 856613"/>
                  <a:gd name="connsiteX48" fmla="*/ 20395 w 465698"/>
                  <a:gd name="connsiteY48" fmla="*/ 180161 h 856613"/>
                  <a:gd name="connsiteX49" fmla="*/ 13597 w 465698"/>
                  <a:gd name="connsiteY49" fmla="*/ 169963 h 856613"/>
                  <a:gd name="connsiteX50" fmla="*/ 10197 w 465698"/>
                  <a:gd name="connsiteY50" fmla="*/ 91780 h 856613"/>
                  <a:gd name="connsiteX51" fmla="*/ 6798 w 465698"/>
                  <a:gd name="connsiteY51" fmla="*/ 81582 h 856613"/>
                  <a:gd name="connsiteX52" fmla="*/ 0 w 465698"/>
                  <a:gd name="connsiteY52" fmla="*/ 71384 h 856613"/>
                  <a:gd name="connsiteX53" fmla="*/ 10197 w 465698"/>
                  <a:gd name="connsiteY53" fmla="*/ 37392 h 856613"/>
                  <a:gd name="connsiteX54" fmla="*/ 16996 w 465698"/>
                  <a:gd name="connsiteY54" fmla="*/ 27194 h 856613"/>
                  <a:gd name="connsiteX55" fmla="*/ 10197 w 465698"/>
                  <a:gd name="connsiteY55" fmla="*/ 0 h 85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5698" h="856613">
                    <a:moveTo>
                      <a:pt x="465698" y="856613"/>
                    </a:moveTo>
                    <a:cubicBezTo>
                      <a:pt x="454923" y="840452"/>
                      <a:pt x="460191" y="850292"/>
                      <a:pt x="452101" y="826019"/>
                    </a:cubicBezTo>
                    <a:lnTo>
                      <a:pt x="448702" y="815822"/>
                    </a:lnTo>
                    <a:lnTo>
                      <a:pt x="445302" y="805624"/>
                    </a:lnTo>
                    <a:cubicBezTo>
                      <a:pt x="436159" y="741617"/>
                      <a:pt x="449483" y="840097"/>
                      <a:pt x="438504" y="713844"/>
                    </a:cubicBezTo>
                    <a:cubicBezTo>
                      <a:pt x="437499" y="702289"/>
                      <a:pt x="432888" y="703757"/>
                      <a:pt x="428306" y="693448"/>
                    </a:cubicBezTo>
                    <a:cubicBezTo>
                      <a:pt x="425396" y="686900"/>
                      <a:pt x="421507" y="673053"/>
                      <a:pt x="421507" y="673053"/>
                    </a:cubicBezTo>
                    <a:cubicBezTo>
                      <a:pt x="420374" y="665121"/>
                      <a:pt x="419679" y="657115"/>
                      <a:pt x="418108" y="649258"/>
                    </a:cubicBezTo>
                    <a:cubicBezTo>
                      <a:pt x="417405" y="645744"/>
                      <a:pt x="416947" y="641858"/>
                      <a:pt x="414709" y="639060"/>
                    </a:cubicBezTo>
                    <a:cubicBezTo>
                      <a:pt x="412157" y="635870"/>
                      <a:pt x="407910" y="634528"/>
                      <a:pt x="404511" y="632262"/>
                    </a:cubicBezTo>
                    <a:cubicBezTo>
                      <a:pt x="403378" y="625463"/>
                      <a:pt x="403292" y="618405"/>
                      <a:pt x="401112" y="611866"/>
                    </a:cubicBezTo>
                    <a:cubicBezTo>
                      <a:pt x="399820" y="607990"/>
                      <a:pt x="396140" y="605322"/>
                      <a:pt x="394313" y="601668"/>
                    </a:cubicBezTo>
                    <a:cubicBezTo>
                      <a:pt x="392711" y="598463"/>
                      <a:pt x="392516" y="594676"/>
                      <a:pt x="390914" y="591471"/>
                    </a:cubicBezTo>
                    <a:cubicBezTo>
                      <a:pt x="389087" y="587817"/>
                      <a:pt x="385943" y="584927"/>
                      <a:pt x="384116" y="581273"/>
                    </a:cubicBezTo>
                    <a:cubicBezTo>
                      <a:pt x="382514" y="578068"/>
                      <a:pt x="382954" y="573873"/>
                      <a:pt x="380716" y="571075"/>
                    </a:cubicBezTo>
                    <a:cubicBezTo>
                      <a:pt x="378164" y="567885"/>
                      <a:pt x="373918" y="566543"/>
                      <a:pt x="370519" y="564277"/>
                    </a:cubicBezTo>
                    <a:cubicBezTo>
                      <a:pt x="352388" y="537082"/>
                      <a:pt x="376185" y="569943"/>
                      <a:pt x="353522" y="547280"/>
                    </a:cubicBezTo>
                    <a:cubicBezTo>
                      <a:pt x="330860" y="524618"/>
                      <a:pt x="363722" y="548416"/>
                      <a:pt x="336526" y="530284"/>
                    </a:cubicBezTo>
                    <a:lnTo>
                      <a:pt x="322929" y="509889"/>
                    </a:lnTo>
                    <a:cubicBezTo>
                      <a:pt x="320663" y="506490"/>
                      <a:pt x="320137" y="500492"/>
                      <a:pt x="316131" y="499691"/>
                    </a:cubicBezTo>
                    <a:cubicBezTo>
                      <a:pt x="310465" y="498558"/>
                      <a:pt x="304708" y="497812"/>
                      <a:pt x="299134" y="496292"/>
                    </a:cubicBezTo>
                    <a:cubicBezTo>
                      <a:pt x="292220" y="494406"/>
                      <a:pt x="278739" y="489493"/>
                      <a:pt x="278739" y="489493"/>
                    </a:cubicBezTo>
                    <a:cubicBezTo>
                      <a:pt x="279872" y="486094"/>
                      <a:pt x="279900" y="482093"/>
                      <a:pt x="282138" y="479295"/>
                    </a:cubicBezTo>
                    <a:cubicBezTo>
                      <a:pt x="284690" y="476105"/>
                      <a:pt x="289447" y="475386"/>
                      <a:pt x="292336" y="472497"/>
                    </a:cubicBezTo>
                    <a:cubicBezTo>
                      <a:pt x="295225" y="469608"/>
                      <a:pt x="296868" y="465698"/>
                      <a:pt x="299134" y="462299"/>
                    </a:cubicBezTo>
                    <a:cubicBezTo>
                      <a:pt x="298001" y="453234"/>
                      <a:pt x="298857" y="443690"/>
                      <a:pt x="295735" y="435105"/>
                    </a:cubicBezTo>
                    <a:cubicBezTo>
                      <a:pt x="294092" y="430587"/>
                      <a:pt x="288615" y="428600"/>
                      <a:pt x="285537" y="424907"/>
                    </a:cubicBezTo>
                    <a:cubicBezTo>
                      <a:pt x="282922" y="421768"/>
                      <a:pt x="280566" y="418363"/>
                      <a:pt x="278739" y="414709"/>
                    </a:cubicBezTo>
                    <a:cubicBezTo>
                      <a:pt x="274047" y="405326"/>
                      <a:pt x="277566" y="399836"/>
                      <a:pt x="265142" y="394314"/>
                    </a:cubicBezTo>
                    <a:cubicBezTo>
                      <a:pt x="258844" y="391515"/>
                      <a:pt x="251505" y="392267"/>
                      <a:pt x="244746" y="390915"/>
                    </a:cubicBezTo>
                    <a:cubicBezTo>
                      <a:pt x="240165" y="389999"/>
                      <a:pt x="235681" y="388648"/>
                      <a:pt x="231149" y="387515"/>
                    </a:cubicBezTo>
                    <a:cubicBezTo>
                      <a:pt x="228883" y="384116"/>
                      <a:pt x="224929" y="381362"/>
                      <a:pt x="224351" y="377318"/>
                    </a:cubicBezTo>
                    <a:cubicBezTo>
                      <a:pt x="223690" y="372693"/>
                      <a:pt x="227750" y="368393"/>
                      <a:pt x="227750" y="363721"/>
                    </a:cubicBezTo>
                    <a:cubicBezTo>
                      <a:pt x="227750" y="361538"/>
                      <a:pt x="222556" y="343136"/>
                      <a:pt x="220951" y="339926"/>
                    </a:cubicBezTo>
                    <a:cubicBezTo>
                      <a:pt x="219124" y="336272"/>
                      <a:pt x="217617" y="331893"/>
                      <a:pt x="214153" y="329728"/>
                    </a:cubicBezTo>
                    <a:cubicBezTo>
                      <a:pt x="208076" y="325930"/>
                      <a:pt x="200556" y="325195"/>
                      <a:pt x="193757" y="322929"/>
                    </a:cubicBezTo>
                    <a:lnTo>
                      <a:pt x="183560" y="319530"/>
                    </a:lnTo>
                    <a:cubicBezTo>
                      <a:pt x="156363" y="278736"/>
                      <a:pt x="192625" y="339926"/>
                      <a:pt x="183560" y="299135"/>
                    </a:cubicBezTo>
                    <a:cubicBezTo>
                      <a:pt x="178031" y="274259"/>
                      <a:pt x="167991" y="279025"/>
                      <a:pt x="149567" y="275340"/>
                    </a:cubicBezTo>
                    <a:cubicBezTo>
                      <a:pt x="144986" y="274424"/>
                      <a:pt x="140502" y="273074"/>
                      <a:pt x="135970" y="271941"/>
                    </a:cubicBezTo>
                    <a:cubicBezTo>
                      <a:pt x="132571" y="269675"/>
                      <a:pt x="128661" y="268031"/>
                      <a:pt x="125772" y="265142"/>
                    </a:cubicBezTo>
                    <a:cubicBezTo>
                      <a:pt x="122883" y="262253"/>
                      <a:pt x="122164" y="257496"/>
                      <a:pt x="118974" y="254944"/>
                    </a:cubicBezTo>
                    <a:cubicBezTo>
                      <a:pt x="116176" y="252706"/>
                      <a:pt x="111981" y="253147"/>
                      <a:pt x="108776" y="251545"/>
                    </a:cubicBezTo>
                    <a:cubicBezTo>
                      <a:pt x="105122" y="249718"/>
                      <a:pt x="102232" y="246574"/>
                      <a:pt x="98578" y="244747"/>
                    </a:cubicBezTo>
                    <a:cubicBezTo>
                      <a:pt x="95373" y="243145"/>
                      <a:pt x="91512" y="243087"/>
                      <a:pt x="88380" y="241347"/>
                    </a:cubicBezTo>
                    <a:cubicBezTo>
                      <a:pt x="53320" y="221868"/>
                      <a:pt x="80860" y="232041"/>
                      <a:pt x="57787" y="224351"/>
                    </a:cubicBezTo>
                    <a:cubicBezTo>
                      <a:pt x="50988" y="219819"/>
                      <a:pt x="41923" y="217553"/>
                      <a:pt x="37391" y="210754"/>
                    </a:cubicBezTo>
                    <a:lnTo>
                      <a:pt x="23794" y="190358"/>
                    </a:lnTo>
                    <a:cubicBezTo>
                      <a:pt x="22661" y="186959"/>
                      <a:pt x="21997" y="183366"/>
                      <a:pt x="20395" y="180161"/>
                    </a:cubicBezTo>
                    <a:cubicBezTo>
                      <a:pt x="18568" y="176507"/>
                      <a:pt x="14065" y="174021"/>
                      <a:pt x="13597" y="169963"/>
                    </a:cubicBezTo>
                    <a:cubicBezTo>
                      <a:pt x="10607" y="144049"/>
                      <a:pt x="12198" y="117789"/>
                      <a:pt x="10197" y="91780"/>
                    </a:cubicBezTo>
                    <a:cubicBezTo>
                      <a:pt x="9922" y="88207"/>
                      <a:pt x="8400" y="84787"/>
                      <a:pt x="6798" y="81582"/>
                    </a:cubicBezTo>
                    <a:cubicBezTo>
                      <a:pt x="4971" y="77928"/>
                      <a:pt x="2266" y="74783"/>
                      <a:pt x="0" y="71384"/>
                    </a:cubicBezTo>
                    <a:cubicBezTo>
                      <a:pt x="1900" y="63784"/>
                      <a:pt x="6887" y="42357"/>
                      <a:pt x="10197" y="37392"/>
                    </a:cubicBezTo>
                    <a:lnTo>
                      <a:pt x="16996" y="27194"/>
                    </a:lnTo>
                    <a:cubicBezTo>
                      <a:pt x="9480" y="4649"/>
                      <a:pt x="10197" y="13965"/>
                      <a:pt x="10197"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6" name="15 Forma libre"/>
              <p:cNvSpPr/>
              <p:nvPr/>
            </p:nvSpPr>
            <p:spPr bwMode="auto">
              <a:xfrm>
                <a:off x="3171842" y="1192236"/>
                <a:ext cx="276225" cy="893762"/>
              </a:xfrm>
              <a:custGeom>
                <a:avLst/>
                <a:gdLst>
                  <a:gd name="connsiteX0" fmla="*/ 275379 w 275379"/>
                  <a:gd name="connsiteY0" fmla="*/ 893217 h 893217"/>
                  <a:gd name="connsiteX1" fmla="*/ 257726 w 275379"/>
                  <a:gd name="connsiteY1" fmla="*/ 889686 h 893217"/>
                  <a:gd name="connsiteX2" fmla="*/ 247135 w 275379"/>
                  <a:gd name="connsiteY2" fmla="*/ 868503 h 893217"/>
                  <a:gd name="connsiteX3" fmla="*/ 240074 w 275379"/>
                  <a:gd name="connsiteY3" fmla="*/ 857912 h 893217"/>
                  <a:gd name="connsiteX4" fmla="*/ 229482 w 275379"/>
                  <a:gd name="connsiteY4" fmla="*/ 836729 h 893217"/>
                  <a:gd name="connsiteX5" fmla="*/ 222421 w 275379"/>
                  <a:gd name="connsiteY5" fmla="*/ 815546 h 893217"/>
                  <a:gd name="connsiteX6" fmla="*/ 218891 w 275379"/>
                  <a:gd name="connsiteY6" fmla="*/ 804954 h 893217"/>
                  <a:gd name="connsiteX7" fmla="*/ 215360 w 275379"/>
                  <a:gd name="connsiteY7" fmla="*/ 787302 h 893217"/>
                  <a:gd name="connsiteX8" fmla="*/ 208299 w 275379"/>
                  <a:gd name="connsiteY8" fmla="*/ 766119 h 893217"/>
                  <a:gd name="connsiteX9" fmla="*/ 215360 w 275379"/>
                  <a:gd name="connsiteY9" fmla="*/ 723753 h 893217"/>
                  <a:gd name="connsiteX10" fmla="*/ 222421 w 275379"/>
                  <a:gd name="connsiteY10" fmla="*/ 713161 h 893217"/>
                  <a:gd name="connsiteX11" fmla="*/ 218891 w 275379"/>
                  <a:gd name="connsiteY11" fmla="*/ 695509 h 893217"/>
                  <a:gd name="connsiteX12" fmla="*/ 187116 w 275379"/>
                  <a:gd name="connsiteY12" fmla="*/ 670795 h 893217"/>
                  <a:gd name="connsiteX13" fmla="*/ 172994 w 275379"/>
                  <a:gd name="connsiteY13" fmla="*/ 667265 h 893217"/>
                  <a:gd name="connsiteX14" fmla="*/ 165933 w 275379"/>
                  <a:gd name="connsiteY14" fmla="*/ 653143 h 893217"/>
                  <a:gd name="connsiteX15" fmla="*/ 183586 w 275379"/>
                  <a:gd name="connsiteY15" fmla="*/ 639021 h 893217"/>
                  <a:gd name="connsiteX16" fmla="*/ 176525 w 275379"/>
                  <a:gd name="connsiteY16" fmla="*/ 631959 h 893217"/>
                  <a:gd name="connsiteX17" fmla="*/ 165933 w 275379"/>
                  <a:gd name="connsiteY17" fmla="*/ 628429 h 893217"/>
                  <a:gd name="connsiteX18" fmla="*/ 162403 w 275379"/>
                  <a:gd name="connsiteY18" fmla="*/ 617837 h 893217"/>
                  <a:gd name="connsiteX19" fmla="*/ 162403 w 275379"/>
                  <a:gd name="connsiteY19" fmla="*/ 579002 h 893217"/>
                  <a:gd name="connsiteX20" fmla="*/ 148281 w 275379"/>
                  <a:gd name="connsiteY20" fmla="*/ 575471 h 893217"/>
                  <a:gd name="connsiteX21" fmla="*/ 144750 w 275379"/>
                  <a:gd name="connsiteY21" fmla="*/ 564880 h 893217"/>
                  <a:gd name="connsiteX22" fmla="*/ 102384 w 275379"/>
                  <a:gd name="connsiteY22" fmla="*/ 543697 h 893217"/>
                  <a:gd name="connsiteX23" fmla="*/ 91793 w 275379"/>
                  <a:gd name="connsiteY23" fmla="*/ 540166 h 893217"/>
                  <a:gd name="connsiteX24" fmla="*/ 81201 w 275379"/>
                  <a:gd name="connsiteY24" fmla="*/ 536636 h 893217"/>
                  <a:gd name="connsiteX25" fmla="*/ 63549 w 275379"/>
                  <a:gd name="connsiteY25" fmla="*/ 515453 h 893217"/>
                  <a:gd name="connsiteX26" fmla="*/ 56488 w 275379"/>
                  <a:gd name="connsiteY26" fmla="*/ 504861 h 893217"/>
                  <a:gd name="connsiteX27" fmla="*/ 35305 w 275379"/>
                  <a:gd name="connsiteY27" fmla="*/ 494270 h 893217"/>
                  <a:gd name="connsiteX28" fmla="*/ 24713 w 275379"/>
                  <a:gd name="connsiteY28" fmla="*/ 487209 h 893217"/>
                  <a:gd name="connsiteX29" fmla="*/ 7061 w 275379"/>
                  <a:gd name="connsiteY29" fmla="*/ 469556 h 893217"/>
                  <a:gd name="connsiteX30" fmla="*/ 14122 w 275379"/>
                  <a:gd name="connsiteY30" fmla="*/ 441312 h 893217"/>
                  <a:gd name="connsiteX31" fmla="*/ 7061 w 275379"/>
                  <a:gd name="connsiteY31" fmla="*/ 416599 h 893217"/>
                  <a:gd name="connsiteX32" fmla="*/ 0 w 275379"/>
                  <a:gd name="connsiteY32" fmla="*/ 402477 h 893217"/>
                  <a:gd name="connsiteX33" fmla="*/ 3530 w 275379"/>
                  <a:gd name="connsiteY33" fmla="*/ 388355 h 893217"/>
                  <a:gd name="connsiteX34" fmla="*/ 10591 w 275379"/>
                  <a:gd name="connsiteY34" fmla="*/ 377763 h 893217"/>
                  <a:gd name="connsiteX35" fmla="*/ 42366 w 275379"/>
                  <a:gd name="connsiteY35" fmla="*/ 349519 h 893217"/>
                  <a:gd name="connsiteX36" fmla="*/ 49427 w 275379"/>
                  <a:gd name="connsiteY36" fmla="*/ 338928 h 893217"/>
                  <a:gd name="connsiteX37" fmla="*/ 60018 w 275379"/>
                  <a:gd name="connsiteY37" fmla="*/ 331867 h 893217"/>
                  <a:gd name="connsiteX38" fmla="*/ 67079 w 275379"/>
                  <a:gd name="connsiteY38" fmla="*/ 310684 h 893217"/>
                  <a:gd name="connsiteX39" fmla="*/ 70610 w 275379"/>
                  <a:gd name="connsiteY39" fmla="*/ 218891 h 893217"/>
                  <a:gd name="connsiteX40" fmla="*/ 67079 w 275379"/>
                  <a:gd name="connsiteY40" fmla="*/ 204769 h 893217"/>
                  <a:gd name="connsiteX41" fmla="*/ 81201 w 275379"/>
                  <a:gd name="connsiteY41" fmla="*/ 187116 h 893217"/>
                  <a:gd name="connsiteX42" fmla="*/ 102384 w 275379"/>
                  <a:gd name="connsiteY42" fmla="*/ 172994 h 893217"/>
                  <a:gd name="connsiteX43" fmla="*/ 134159 w 275379"/>
                  <a:gd name="connsiteY43" fmla="*/ 155342 h 893217"/>
                  <a:gd name="connsiteX44" fmla="*/ 134159 w 275379"/>
                  <a:gd name="connsiteY44" fmla="*/ 67079 h 893217"/>
                  <a:gd name="connsiteX45" fmla="*/ 120037 w 275379"/>
                  <a:gd name="connsiteY45" fmla="*/ 63549 h 893217"/>
                  <a:gd name="connsiteX46" fmla="*/ 98854 w 275379"/>
                  <a:gd name="connsiteY46" fmla="*/ 52957 h 893217"/>
                  <a:gd name="connsiteX47" fmla="*/ 109445 w 275379"/>
                  <a:gd name="connsiteY47" fmla="*/ 7061 h 893217"/>
                  <a:gd name="connsiteX48" fmla="*/ 112976 w 275379"/>
                  <a:gd name="connsiteY48" fmla="*/ 0 h 89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379" h="893217">
                    <a:moveTo>
                      <a:pt x="275379" y="893217"/>
                    </a:moveTo>
                    <a:cubicBezTo>
                      <a:pt x="269495" y="892040"/>
                      <a:pt x="262936" y="892663"/>
                      <a:pt x="257726" y="889686"/>
                    </a:cubicBezTo>
                    <a:cubicBezTo>
                      <a:pt x="250642" y="885638"/>
                      <a:pt x="250216" y="874665"/>
                      <a:pt x="247135" y="868503"/>
                    </a:cubicBezTo>
                    <a:cubicBezTo>
                      <a:pt x="245238" y="864708"/>
                      <a:pt x="241972" y="861707"/>
                      <a:pt x="240074" y="857912"/>
                    </a:cubicBezTo>
                    <a:cubicBezTo>
                      <a:pt x="225457" y="828679"/>
                      <a:pt x="249717" y="867080"/>
                      <a:pt x="229482" y="836729"/>
                    </a:cubicBezTo>
                    <a:lnTo>
                      <a:pt x="222421" y="815546"/>
                    </a:lnTo>
                    <a:cubicBezTo>
                      <a:pt x="221244" y="812015"/>
                      <a:pt x="219621" y="808603"/>
                      <a:pt x="218891" y="804954"/>
                    </a:cubicBezTo>
                    <a:cubicBezTo>
                      <a:pt x="217714" y="799070"/>
                      <a:pt x="216939" y="793091"/>
                      <a:pt x="215360" y="787302"/>
                    </a:cubicBezTo>
                    <a:cubicBezTo>
                      <a:pt x="213402" y="780121"/>
                      <a:pt x="208299" y="766119"/>
                      <a:pt x="208299" y="766119"/>
                    </a:cubicBezTo>
                    <a:cubicBezTo>
                      <a:pt x="209417" y="756056"/>
                      <a:pt x="209446" y="735581"/>
                      <a:pt x="215360" y="723753"/>
                    </a:cubicBezTo>
                    <a:cubicBezTo>
                      <a:pt x="217258" y="719958"/>
                      <a:pt x="220067" y="716692"/>
                      <a:pt x="222421" y="713161"/>
                    </a:cubicBezTo>
                    <a:cubicBezTo>
                      <a:pt x="221244" y="707277"/>
                      <a:pt x="222113" y="700571"/>
                      <a:pt x="218891" y="695509"/>
                    </a:cubicBezTo>
                    <a:cubicBezTo>
                      <a:pt x="207656" y="677854"/>
                      <a:pt x="202493" y="675188"/>
                      <a:pt x="187116" y="670795"/>
                    </a:cubicBezTo>
                    <a:cubicBezTo>
                      <a:pt x="182451" y="669462"/>
                      <a:pt x="177701" y="668442"/>
                      <a:pt x="172994" y="667265"/>
                    </a:cubicBezTo>
                    <a:cubicBezTo>
                      <a:pt x="170640" y="662558"/>
                      <a:pt x="165933" y="658406"/>
                      <a:pt x="165933" y="653143"/>
                    </a:cubicBezTo>
                    <a:cubicBezTo>
                      <a:pt x="165933" y="642496"/>
                      <a:pt x="176972" y="641225"/>
                      <a:pt x="183586" y="639021"/>
                    </a:cubicBezTo>
                    <a:cubicBezTo>
                      <a:pt x="181232" y="636667"/>
                      <a:pt x="179379" y="633672"/>
                      <a:pt x="176525" y="631959"/>
                    </a:cubicBezTo>
                    <a:cubicBezTo>
                      <a:pt x="173334" y="630044"/>
                      <a:pt x="168565" y="631061"/>
                      <a:pt x="165933" y="628429"/>
                    </a:cubicBezTo>
                    <a:cubicBezTo>
                      <a:pt x="163301" y="625797"/>
                      <a:pt x="163580" y="621368"/>
                      <a:pt x="162403" y="617837"/>
                    </a:cubicBezTo>
                    <a:cubicBezTo>
                      <a:pt x="163813" y="609376"/>
                      <a:pt x="169941" y="588047"/>
                      <a:pt x="162403" y="579002"/>
                    </a:cubicBezTo>
                    <a:cubicBezTo>
                      <a:pt x="159297" y="575274"/>
                      <a:pt x="152988" y="576648"/>
                      <a:pt x="148281" y="575471"/>
                    </a:cubicBezTo>
                    <a:cubicBezTo>
                      <a:pt x="147104" y="571941"/>
                      <a:pt x="147381" y="567511"/>
                      <a:pt x="144750" y="564880"/>
                    </a:cubicBezTo>
                    <a:cubicBezTo>
                      <a:pt x="131061" y="551191"/>
                      <a:pt x="119614" y="549441"/>
                      <a:pt x="102384" y="543697"/>
                    </a:cubicBezTo>
                    <a:lnTo>
                      <a:pt x="91793" y="540166"/>
                    </a:lnTo>
                    <a:lnTo>
                      <a:pt x="81201" y="536636"/>
                    </a:lnTo>
                    <a:cubicBezTo>
                      <a:pt x="63669" y="510337"/>
                      <a:pt x="86202" y="542637"/>
                      <a:pt x="63549" y="515453"/>
                    </a:cubicBezTo>
                    <a:cubicBezTo>
                      <a:pt x="60833" y="512193"/>
                      <a:pt x="59488" y="507861"/>
                      <a:pt x="56488" y="504861"/>
                    </a:cubicBezTo>
                    <a:cubicBezTo>
                      <a:pt x="49644" y="498017"/>
                      <a:pt x="43919" y="497141"/>
                      <a:pt x="35305" y="494270"/>
                    </a:cubicBezTo>
                    <a:cubicBezTo>
                      <a:pt x="31774" y="491916"/>
                      <a:pt x="27713" y="490209"/>
                      <a:pt x="24713" y="487209"/>
                    </a:cubicBezTo>
                    <a:cubicBezTo>
                      <a:pt x="1173" y="463669"/>
                      <a:pt x="35307" y="488387"/>
                      <a:pt x="7061" y="469556"/>
                    </a:cubicBezTo>
                    <a:cubicBezTo>
                      <a:pt x="9415" y="460141"/>
                      <a:pt x="16476" y="450727"/>
                      <a:pt x="14122" y="441312"/>
                    </a:cubicBezTo>
                    <a:cubicBezTo>
                      <a:pt x="12332" y="434151"/>
                      <a:pt x="10098" y="423686"/>
                      <a:pt x="7061" y="416599"/>
                    </a:cubicBezTo>
                    <a:cubicBezTo>
                      <a:pt x="4988" y="411762"/>
                      <a:pt x="2354" y="407184"/>
                      <a:pt x="0" y="402477"/>
                    </a:cubicBezTo>
                    <a:cubicBezTo>
                      <a:pt x="1177" y="397770"/>
                      <a:pt x="1619" y="392815"/>
                      <a:pt x="3530" y="388355"/>
                    </a:cubicBezTo>
                    <a:cubicBezTo>
                      <a:pt x="5201" y="384455"/>
                      <a:pt x="7772" y="380934"/>
                      <a:pt x="10591" y="377763"/>
                    </a:cubicBezTo>
                    <a:cubicBezTo>
                      <a:pt x="28179" y="357976"/>
                      <a:pt x="26268" y="360251"/>
                      <a:pt x="42366" y="349519"/>
                    </a:cubicBezTo>
                    <a:cubicBezTo>
                      <a:pt x="44720" y="345989"/>
                      <a:pt x="46427" y="341928"/>
                      <a:pt x="49427" y="338928"/>
                    </a:cubicBezTo>
                    <a:cubicBezTo>
                      <a:pt x="52427" y="335928"/>
                      <a:pt x="57769" y="335465"/>
                      <a:pt x="60018" y="331867"/>
                    </a:cubicBezTo>
                    <a:cubicBezTo>
                      <a:pt x="63963" y="325555"/>
                      <a:pt x="67079" y="310684"/>
                      <a:pt x="67079" y="310684"/>
                    </a:cubicBezTo>
                    <a:cubicBezTo>
                      <a:pt x="68256" y="280086"/>
                      <a:pt x="70610" y="249511"/>
                      <a:pt x="70610" y="218891"/>
                    </a:cubicBezTo>
                    <a:cubicBezTo>
                      <a:pt x="70610" y="214039"/>
                      <a:pt x="67079" y="209621"/>
                      <a:pt x="67079" y="204769"/>
                    </a:cubicBezTo>
                    <a:cubicBezTo>
                      <a:pt x="67079" y="193401"/>
                      <a:pt x="73069" y="192538"/>
                      <a:pt x="81201" y="187116"/>
                    </a:cubicBezTo>
                    <a:cubicBezTo>
                      <a:pt x="94941" y="166507"/>
                      <a:pt x="79586" y="184393"/>
                      <a:pt x="102384" y="172994"/>
                    </a:cubicBezTo>
                    <a:cubicBezTo>
                      <a:pt x="150930" y="148720"/>
                      <a:pt x="104874" y="165102"/>
                      <a:pt x="134159" y="155342"/>
                    </a:cubicBezTo>
                    <a:cubicBezTo>
                      <a:pt x="144667" y="123812"/>
                      <a:pt x="146327" y="123055"/>
                      <a:pt x="134159" y="67079"/>
                    </a:cubicBezTo>
                    <a:cubicBezTo>
                      <a:pt x="133128" y="62338"/>
                      <a:pt x="124702" y="64882"/>
                      <a:pt x="120037" y="63549"/>
                    </a:cubicBezTo>
                    <a:cubicBezTo>
                      <a:pt x="107248" y="59895"/>
                      <a:pt x="110457" y="60693"/>
                      <a:pt x="98854" y="52957"/>
                    </a:cubicBezTo>
                    <a:cubicBezTo>
                      <a:pt x="101453" y="37362"/>
                      <a:pt x="103529" y="21849"/>
                      <a:pt x="109445" y="7061"/>
                    </a:cubicBezTo>
                    <a:cubicBezTo>
                      <a:pt x="110422" y="4618"/>
                      <a:pt x="111799" y="2354"/>
                      <a:pt x="112976"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7" name="16 Forma libre"/>
              <p:cNvSpPr/>
              <p:nvPr/>
            </p:nvSpPr>
            <p:spPr bwMode="auto">
              <a:xfrm>
                <a:off x="3440130" y="2060598"/>
                <a:ext cx="1231900" cy="442913"/>
              </a:xfrm>
              <a:custGeom>
                <a:avLst/>
                <a:gdLst>
                  <a:gd name="connsiteX0" fmla="*/ 1214493 w 1231941"/>
                  <a:gd name="connsiteY0" fmla="*/ 437782 h 442895"/>
                  <a:gd name="connsiteX1" fmla="*/ 1179188 w 1231941"/>
                  <a:gd name="connsiteY1" fmla="*/ 430721 h 442895"/>
                  <a:gd name="connsiteX2" fmla="*/ 1158005 w 1231941"/>
                  <a:gd name="connsiteY2" fmla="*/ 423660 h 442895"/>
                  <a:gd name="connsiteX3" fmla="*/ 1136822 w 1231941"/>
                  <a:gd name="connsiteY3" fmla="*/ 413069 h 442895"/>
                  <a:gd name="connsiteX4" fmla="*/ 1112108 w 1231941"/>
                  <a:gd name="connsiteY4" fmla="*/ 402477 h 442895"/>
                  <a:gd name="connsiteX5" fmla="*/ 1101516 w 1231941"/>
                  <a:gd name="connsiteY5" fmla="*/ 395416 h 442895"/>
                  <a:gd name="connsiteX6" fmla="*/ 1090925 w 1231941"/>
                  <a:gd name="connsiteY6" fmla="*/ 391886 h 442895"/>
                  <a:gd name="connsiteX7" fmla="*/ 1059150 w 1231941"/>
                  <a:gd name="connsiteY7" fmla="*/ 367172 h 442895"/>
                  <a:gd name="connsiteX8" fmla="*/ 1027376 w 1231941"/>
                  <a:gd name="connsiteY8" fmla="*/ 349520 h 442895"/>
                  <a:gd name="connsiteX9" fmla="*/ 1016784 w 1231941"/>
                  <a:gd name="connsiteY9" fmla="*/ 345989 h 442895"/>
                  <a:gd name="connsiteX10" fmla="*/ 1006193 w 1231941"/>
                  <a:gd name="connsiteY10" fmla="*/ 342459 h 442895"/>
                  <a:gd name="connsiteX11" fmla="*/ 974418 w 1231941"/>
                  <a:gd name="connsiteY11" fmla="*/ 328337 h 442895"/>
                  <a:gd name="connsiteX12" fmla="*/ 953235 w 1231941"/>
                  <a:gd name="connsiteY12" fmla="*/ 321276 h 442895"/>
                  <a:gd name="connsiteX13" fmla="*/ 900278 w 1231941"/>
                  <a:gd name="connsiteY13" fmla="*/ 314215 h 442895"/>
                  <a:gd name="connsiteX14" fmla="*/ 872034 w 1231941"/>
                  <a:gd name="connsiteY14" fmla="*/ 300093 h 442895"/>
                  <a:gd name="connsiteX15" fmla="*/ 850851 w 1231941"/>
                  <a:gd name="connsiteY15" fmla="*/ 282440 h 442895"/>
                  <a:gd name="connsiteX16" fmla="*/ 829668 w 1231941"/>
                  <a:gd name="connsiteY16" fmla="*/ 275379 h 442895"/>
                  <a:gd name="connsiteX17" fmla="*/ 819076 w 1231941"/>
                  <a:gd name="connsiteY17" fmla="*/ 268318 h 442895"/>
                  <a:gd name="connsiteX18" fmla="*/ 794363 w 1231941"/>
                  <a:gd name="connsiteY18" fmla="*/ 261257 h 442895"/>
                  <a:gd name="connsiteX19" fmla="*/ 773180 w 1231941"/>
                  <a:gd name="connsiteY19" fmla="*/ 254196 h 442895"/>
                  <a:gd name="connsiteX20" fmla="*/ 766119 w 1231941"/>
                  <a:gd name="connsiteY20" fmla="*/ 243605 h 442895"/>
                  <a:gd name="connsiteX21" fmla="*/ 759058 w 1231941"/>
                  <a:gd name="connsiteY21" fmla="*/ 229483 h 442895"/>
                  <a:gd name="connsiteX22" fmla="*/ 748466 w 1231941"/>
                  <a:gd name="connsiteY22" fmla="*/ 215361 h 442895"/>
                  <a:gd name="connsiteX23" fmla="*/ 734344 w 1231941"/>
                  <a:gd name="connsiteY23" fmla="*/ 194178 h 442895"/>
                  <a:gd name="connsiteX24" fmla="*/ 720222 w 1231941"/>
                  <a:gd name="connsiteY24" fmla="*/ 172995 h 442895"/>
                  <a:gd name="connsiteX25" fmla="*/ 709631 w 1231941"/>
                  <a:gd name="connsiteY25" fmla="*/ 162403 h 442895"/>
                  <a:gd name="connsiteX26" fmla="*/ 688448 w 1231941"/>
                  <a:gd name="connsiteY26" fmla="*/ 148281 h 442895"/>
                  <a:gd name="connsiteX27" fmla="*/ 681387 w 1231941"/>
                  <a:gd name="connsiteY27" fmla="*/ 137690 h 442895"/>
                  <a:gd name="connsiteX28" fmla="*/ 660204 w 1231941"/>
                  <a:gd name="connsiteY28" fmla="*/ 130629 h 442895"/>
                  <a:gd name="connsiteX29" fmla="*/ 649612 w 1231941"/>
                  <a:gd name="connsiteY29" fmla="*/ 123568 h 442895"/>
                  <a:gd name="connsiteX30" fmla="*/ 624899 w 1231941"/>
                  <a:gd name="connsiteY30" fmla="*/ 116507 h 442895"/>
                  <a:gd name="connsiteX31" fmla="*/ 614307 w 1231941"/>
                  <a:gd name="connsiteY31" fmla="*/ 105915 h 442895"/>
                  <a:gd name="connsiteX32" fmla="*/ 582533 w 1231941"/>
                  <a:gd name="connsiteY32" fmla="*/ 95324 h 442895"/>
                  <a:gd name="connsiteX33" fmla="*/ 529575 w 1231941"/>
                  <a:gd name="connsiteY33" fmla="*/ 77671 h 442895"/>
                  <a:gd name="connsiteX34" fmla="*/ 508392 w 1231941"/>
                  <a:gd name="connsiteY34" fmla="*/ 70610 h 442895"/>
                  <a:gd name="connsiteX35" fmla="*/ 497801 w 1231941"/>
                  <a:gd name="connsiteY35" fmla="*/ 67080 h 442895"/>
                  <a:gd name="connsiteX36" fmla="*/ 480148 w 1231941"/>
                  <a:gd name="connsiteY36" fmla="*/ 63549 h 442895"/>
                  <a:gd name="connsiteX37" fmla="*/ 458965 w 1231941"/>
                  <a:gd name="connsiteY37" fmla="*/ 56488 h 442895"/>
                  <a:gd name="connsiteX38" fmla="*/ 448374 w 1231941"/>
                  <a:gd name="connsiteY38" fmla="*/ 52958 h 442895"/>
                  <a:gd name="connsiteX39" fmla="*/ 437782 w 1231941"/>
                  <a:gd name="connsiteY39" fmla="*/ 49427 h 442895"/>
                  <a:gd name="connsiteX40" fmla="*/ 427191 w 1231941"/>
                  <a:gd name="connsiteY40" fmla="*/ 45897 h 442895"/>
                  <a:gd name="connsiteX41" fmla="*/ 398947 w 1231941"/>
                  <a:gd name="connsiteY41" fmla="*/ 35305 h 442895"/>
                  <a:gd name="connsiteX42" fmla="*/ 384825 w 1231941"/>
                  <a:gd name="connsiteY42" fmla="*/ 31775 h 442895"/>
                  <a:gd name="connsiteX43" fmla="*/ 360111 w 1231941"/>
                  <a:gd name="connsiteY43" fmla="*/ 28244 h 442895"/>
                  <a:gd name="connsiteX44" fmla="*/ 338928 w 1231941"/>
                  <a:gd name="connsiteY44" fmla="*/ 24714 h 442895"/>
                  <a:gd name="connsiteX45" fmla="*/ 328337 w 1231941"/>
                  <a:gd name="connsiteY45" fmla="*/ 21183 h 442895"/>
                  <a:gd name="connsiteX46" fmla="*/ 247135 w 1231941"/>
                  <a:gd name="connsiteY46" fmla="*/ 14122 h 442895"/>
                  <a:gd name="connsiteX47" fmla="*/ 229483 w 1231941"/>
                  <a:gd name="connsiteY47" fmla="*/ 10592 h 442895"/>
                  <a:gd name="connsiteX48" fmla="*/ 215360 w 1231941"/>
                  <a:gd name="connsiteY48" fmla="*/ 7061 h 442895"/>
                  <a:gd name="connsiteX49" fmla="*/ 169464 w 1231941"/>
                  <a:gd name="connsiteY49" fmla="*/ 0 h 442895"/>
                  <a:gd name="connsiteX50" fmla="*/ 52957 w 1231941"/>
                  <a:gd name="connsiteY50" fmla="*/ 3531 h 442895"/>
                  <a:gd name="connsiteX51" fmla="*/ 42366 w 1231941"/>
                  <a:gd name="connsiteY51" fmla="*/ 7061 h 442895"/>
                  <a:gd name="connsiteX52" fmla="*/ 28244 w 1231941"/>
                  <a:gd name="connsiteY52" fmla="*/ 10592 h 442895"/>
                  <a:gd name="connsiteX53" fmla="*/ 17652 w 1231941"/>
                  <a:gd name="connsiteY53" fmla="*/ 17653 h 442895"/>
                  <a:gd name="connsiteX54" fmla="*/ 10591 w 1231941"/>
                  <a:gd name="connsiteY54" fmla="*/ 28244 h 442895"/>
                  <a:gd name="connsiteX55" fmla="*/ 0 w 1231941"/>
                  <a:gd name="connsiteY55" fmla="*/ 31775 h 44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31941" h="442895">
                    <a:moveTo>
                      <a:pt x="1214493" y="437782"/>
                    </a:moveTo>
                    <a:cubicBezTo>
                      <a:pt x="1185114" y="427991"/>
                      <a:pt x="1231941" y="442895"/>
                      <a:pt x="1179188" y="430721"/>
                    </a:cubicBezTo>
                    <a:cubicBezTo>
                      <a:pt x="1171936" y="429047"/>
                      <a:pt x="1164198" y="427788"/>
                      <a:pt x="1158005" y="423660"/>
                    </a:cubicBezTo>
                    <a:cubicBezTo>
                      <a:pt x="1144317" y="414535"/>
                      <a:pt x="1151439" y="417941"/>
                      <a:pt x="1136822" y="413069"/>
                    </a:cubicBezTo>
                    <a:cubicBezTo>
                      <a:pt x="1122267" y="398516"/>
                      <a:pt x="1138882" y="412518"/>
                      <a:pt x="1112108" y="402477"/>
                    </a:cubicBezTo>
                    <a:cubicBezTo>
                      <a:pt x="1108135" y="400987"/>
                      <a:pt x="1105311" y="397314"/>
                      <a:pt x="1101516" y="395416"/>
                    </a:cubicBezTo>
                    <a:cubicBezTo>
                      <a:pt x="1098188" y="393752"/>
                      <a:pt x="1094455" y="393063"/>
                      <a:pt x="1090925" y="391886"/>
                    </a:cubicBezTo>
                    <a:cubicBezTo>
                      <a:pt x="1067110" y="368071"/>
                      <a:pt x="1079215" y="373861"/>
                      <a:pt x="1059150" y="367172"/>
                    </a:cubicBezTo>
                    <a:cubicBezTo>
                      <a:pt x="1043296" y="351318"/>
                      <a:pt x="1053296" y="358160"/>
                      <a:pt x="1027376" y="349520"/>
                    </a:cubicBezTo>
                    <a:lnTo>
                      <a:pt x="1016784" y="345989"/>
                    </a:lnTo>
                    <a:lnTo>
                      <a:pt x="1006193" y="342459"/>
                    </a:lnTo>
                    <a:cubicBezTo>
                      <a:pt x="989407" y="331269"/>
                      <a:pt x="999628" y="336741"/>
                      <a:pt x="974418" y="328337"/>
                    </a:cubicBezTo>
                    <a:lnTo>
                      <a:pt x="953235" y="321276"/>
                    </a:lnTo>
                    <a:cubicBezTo>
                      <a:pt x="919129" y="316403"/>
                      <a:pt x="936779" y="318777"/>
                      <a:pt x="900278" y="314215"/>
                    </a:cubicBezTo>
                    <a:cubicBezTo>
                      <a:pt x="887798" y="309223"/>
                      <a:pt x="881797" y="308229"/>
                      <a:pt x="872034" y="300093"/>
                    </a:cubicBezTo>
                    <a:cubicBezTo>
                      <a:pt x="862534" y="292176"/>
                      <a:pt x="862119" y="287448"/>
                      <a:pt x="850851" y="282440"/>
                    </a:cubicBezTo>
                    <a:cubicBezTo>
                      <a:pt x="844050" y="279417"/>
                      <a:pt x="835861" y="279507"/>
                      <a:pt x="829668" y="275379"/>
                    </a:cubicBezTo>
                    <a:cubicBezTo>
                      <a:pt x="826137" y="273025"/>
                      <a:pt x="822871" y="270216"/>
                      <a:pt x="819076" y="268318"/>
                    </a:cubicBezTo>
                    <a:cubicBezTo>
                      <a:pt x="813148" y="265354"/>
                      <a:pt x="800013" y="262952"/>
                      <a:pt x="794363" y="261257"/>
                    </a:cubicBezTo>
                    <a:cubicBezTo>
                      <a:pt x="787234" y="259118"/>
                      <a:pt x="773180" y="254196"/>
                      <a:pt x="773180" y="254196"/>
                    </a:cubicBezTo>
                    <a:cubicBezTo>
                      <a:pt x="770826" y="250666"/>
                      <a:pt x="768224" y="247289"/>
                      <a:pt x="766119" y="243605"/>
                    </a:cubicBezTo>
                    <a:cubicBezTo>
                      <a:pt x="763508" y="239035"/>
                      <a:pt x="761847" y="233946"/>
                      <a:pt x="759058" y="229483"/>
                    </a:cubicBezTo>
                    <a:cubicBezTo>
                      <a:pt x="755939" y="224493"/>
                      <a:pt x="751840" y="220182"/>
                      <a:pt x="748466" y="215361"/>
                    </a:cubicBezTo>
                    <a:cubicBezTo>
                      <a:pt x="743599" y="208409"/>
                      <a:pt x="739051" y="201239"/>
                      <a:pt x="734344" y="194178"/>
                    </a:cubicBezTo>
                    <a:lnTo>
                      <a:pt x="720222" y="172995"/>
                    </a:lnTo>
                    <a:cubicBezTo>
                      <a:pt x="716692" y="169464"/>
                      <a:pt x="713572" y="165468"/>
                      <a:pt x="709631" y="162403"/>
                    </a:cubicBezTo>
                    <a:cubicBezTo>
                      <a:pt x="702932" y="157193"/>
                      <a:pt x="688448" y="148281"/>
                      <a:pt x="688448" y="148281"/>
                    </a:cubicBezTo>
                    <a:cubicBezTo>
                      <a:pt x="686094" y="144751"/>
                      <a:pt x="684985" y="139939"/>
                      <a:pt x="681387" y="137690"/>
                    </a:cubicBezTo>
                    <a:cubicBezTo>
                      <a:pt x="675075" y="133745"/>
                      <a:pt x="660204" y="130629"/>
                      <a:pt x="660204" y="130629"/>
                    </a:cubicBezTo>
                    <a:cubicBezTo>
                      <a:pt x="656673" y="128275"/>
                      <a:pt x="653407" y="125466"/>
                      <a:pt x="649612" y="123568"/>
                    </a:cubicBezTo>
                    <a:cubicBezTo>
                      <a:pt x="644543" y="121033"/>
                      <a:pt x="629430" y="117640"/>
                      <a:pt x="624899" y="116507"/>
                    </a:cubicBezTo>
                    <a:cubicBezTo>
                      <a:pt x="621368" y="112976"/>
                      <a:pt x="618672" y="108340"/>
                      <a:pt x="614307" y="105915"/>
                    </a:cubicBezTo>
                    <a:cubicBezTo>
                      <a:pt x="614302" y="105912"/>
                      <a:pt x="587832" y="97090"/>
                      <a:pt x="582533" y="95324"/>
                    </a:cubicBezTo>
                    <a:lnTo>
                      <a:pt x="529575" y="77671"/>
                    </a:lnTo>
                    <a:lnTo>
                      <a:pt x="508392" y="70610"/>
                    </a:lnTo>
                    <a:cubicBezTo>
                      <a:pt x="504862" y="69433"/>
                      <a:pt x="501450" y="67810"/>
                      <a:pt x="497801" y="67080"/>
                    </a:cubicBezTo>
                    <a:cubicBezTo>
                      <a:pt x="491917" y="65903"/>
                      <a:pt x="485937" y="65128"/>
                      <a:pt x="480148" y="63549"/>
                    </a:cubicBezTo>
                    <a:cubicBezTo>
                      <a:pt x="472967" y="61591"/>
                      <a:pt x="466026" y="58842"/>
                      <a:pt x="458965" y="56488"/>
                    </a:cubicBezTo>
                    <a:lnTo>
                      <a:pt x="448374" y="52958"/>
                    </a:lnTo>
                    <a:lnTo>
                      <a:pt x="437782" y="49427"/>
                    </a:lnTo>
                    <a:lnTo>
                      <a:pt x="427191" y="45897"/>
                    </a:lnTo>
                    <a:cubicBezTo>
                      <a:pt x="410836" y="34994"/>
                      <a:pt x="421849" y="40394"/>
                      <a:pt x="398947" y="35305"/>
                    </a:cubicBezTo>
                    <a:cubicBezTo>
                      <a:pt x="394210" y="34252"/>
                      <a:pt x="389599" y="32643"/>
                      <a:pt x="384825" y="31775"/>
                    </a:cubicBezTo>
                    <a:cubicBezTo>
                      <a:pt x="376638" y="30286"/>
                      <a:pt x="368336" y="29509"/>
                      <a:pt x="360111" y="28244"/>
                    </a:cubicBezTo>
                    <a:cubicBezTo>
                      <a:pt x="353036" y="27156"/>
                      <a:pt x="345989" y="25891"/>
                      <a:pt x="338928" y="24714"/>
                    </a:cubicBezTo>
                    <a:cubicBezTo>
                      <a:pt x="335398" y="23537"/>
                      <a:pt x="331998" y="21849"/>
                      <a:pt x="328337" y="21183"/>
                    </a:cubicBezTo>
                    <a:cubicBezTo>
                      <a:pt x="305145" y="16966"/>
                      <a:pt x="267404" y="15473"/>
                      <a:pt x="247135" y="14122"/>
                    </a:cubicBezTo>
                    <a:cubicBezTo>
                      <a:pt x="241251" y="12945"/>
                      <a:pt x="235341" y="11894"/>
                      <a:pt x="229483" y="10592"/>
                    </a:cubicBezTo>
                    <a:cubicBezTo>
                      <a:pt x="224746" y="9539"/>
                      <a:pt x="220118" y="8013"/>
                      <a:pt x="215360" y="7061"/>
                    </a:cubicBezTo>
                    <a:cubicBezTo>
                      <a:pt x="203132" y="4615"/>
                      <a:pt x="181312" y="1693"/>
                      <a:pt x="169464" y="0"/>
                    </a:cubicBezTo>
                    <a:cubicBezTo>
                      <a:pt x="130628" y="1177"/>
                      <a:pt x="91751" y="1376"/>
                      <a:pt x="52957" y="3531"/>
                    </a:cubicBezTo>
                    <a:cubicBezTo>
                      <a:pt x="49241" y="3737"/>
                      <a:pt x="45944" y="6039"/>
                      <a:pt x="42366" y="7061"/>
                    </a:cubicBezTo>
                    <a:cubicBezTo>
                      <a:pt x="37700" y="8394"/>
                      <a:pt x="32951" y="9415"/>
                      <a:pt x="28244" y="10592"/>
                    </a:cubicBezTo>
                    <a:cubicBezTo>
                      <a:pt x="24713" y="12946"/>
                      <a:pt x="20653" y="14653"/>
                      <a:pt x="17652" y="17653"/>
                    </a:cubicBezTo>
                    <a:cubicBezTo>
                      <a:pt x="14652" y="20653"/>
                      <a:pt x="13904" y="25593"/>
                      <a:pt x="10591" y="28244"/>
                    </a:cubicBezTo>
                    <a:cubicBezTo>
                      <a:pt x="7685" y="30569"/>
                      <a:pt x="0" y="31775"/>
                      <a:pt x="0" y="31775"/>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5" name="24 Forma libre"/>
              <p:cNvSpPr/>
              <p:nvPr/>
            </p:nvSpPr>
            <p:spPr bwMode="auto">
              <a:xfrm>
                <a:off x="1339867" y="1719286"/>
                <a:ext cx="893763" cy="103187"/>
              </a:xfrm>
              <a:custGeom>
                <a:avLst/>
                <a:gdLst>
                  <a:gd name="connsiteX0" fmla="*/ 886156 w 893224"/>
                  <a:gd name="connsiteY0" fmla="*/ 101973 h 103485"/>
                  <a:gd name="connsiteX1" fmla="*/ 808485 w 893224"/>
                  <a:gd name="connsiteY1" fmla="*/ 91381 h 103485"/>
                  <a:gd name="connsiteX2" fmla="*/ 783772 w 893224"/>
                  <a:gd name="connsiteY2" fmla="*/ 87851 h 103485"/>
                  <a:gd name="connsiteX3" fmla="*/ 773180 w 893224"/>
                  <a:gd name="connsiteY3" fmla="*/ 84320 h 103485"/>
                  <a:gd name="connsiteX4" fmla="*/ 677857 w 893224"/>
                  <a:gd name="connsiteY4" fmla="*/ 77259 h 103485"/>
                  <a:gd name="connsiteX5" fmla="*/ 646082 w 893224"/>
                  <a:gd name="connsiteY5" fmla="*/ 70198 h 103485"/>
                  <a:gd name="connsiteX6" fmla="*/ 635491 w 893224"/>
                  <a:gd name="connsiteY6" fmla="*/ 66668 h 103485"/>
                  <a:gd name="connsiteX7" fmla="*/ 575472 w 893224"/>
                  <a:gd name="connsiteY7" fmla="*/ 59607 h 103485"/>
                  <a:gd name="connsiteX8" fmla="*/ 451904 w 893224"/>
                  <a:gd name="connsiteY8" fmla="*/ 56076 h 103485"/>
                  <a:gd name="connsiteX9" fmla="*/ 441313 w 893224"/>
                  <a:gd name="connsiteY9" fmla="*/ 52546 h 103485"/>
                  <a:gd name="connsiteX10" fmla="*/ 363642 w 893224"/>
                  <a:gd name="connsiteY10" fmla="*/ 45485 h 103485"/>
                  <a:gd name="connsiteX11" fmla="*/ 353050 w 893224"/>
                  <a:gd name="connsiteY11" fmla="*/ 41954 h 103485"/>
                  <a:gd name="connsiteX12" fmla="*/ 271849 w 893224"/>
                  <a:gd name="connsiteY12" fmla="*/ 34893 h 103485"/>
                  <a:gd name="connsiteX13" fmla="*/ 257727 w 893224"/>
                  <a:gd name="connsiteY13" fmla="*/ 31363 h 103485"/>
                  <a:gd name="connsiteX14" fmla="*/ 240074 w 893224"/>
                  <a:gd name="connsiteY14" fmla="*/ 27832 h 103485"/>
                  <a:gd name="connsiteX15" fmla="*/ 229483 w 893224"/>
                  <a:gd name="connsiteY15" fmla="*/ 24302 h 103485"/>
                  <a:gd name="connsiteX16" fmla="*/ 187117 w 893224"/>
                  <a:gd name="connsiteY16" fmla="*/ 20771 h 103485"/>
                  <a:gd name="connsiteX17" fmla="*/ 165934 w 893224"/>
                  <a:gd name="connsiteY17" fmla="*/ 17241 h 103485"/>
                  <a:gd name="connsiteX18" fmla="*/ 130629 w 893224"/>
                  <a:gd name="connsiteY18" fmla="*/ 10180 h 103485"/>
                  <a:gd name="connsiteX19" fmla="*/ 116507 w 893224"/>
                  <a:gd name="connsiteY19" fmla="*/ 6649 h 103485"/>
                  <a:gd name="connsiteX20" fmla="*/ 0 w 893224"/>
                  <a:gd name="connsiteY20" fmla="*/ 3119 h 10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3224" h="103485">
                    <a:moveTo>
                      <a:pt x="886156" y="101973"/>
                    </a:moveTo>
                    <a:cubicBezTo>
                      <a:pt x="851925" y="90561"/>
                      <a:pt x="893224" y="103485"/>
                      <a:pt x="808485" y="91381"/>
                    </a:cubicBezTo>
                    <a:lnTo>
                      <a:pt x="783772" y="87851"/>
                    </a:lnTo>
                    <a:cubicBezTo>
                      <a:pt x="780241" y="86674"/>
                      <a:pt x="776813" y="85127"/>
                      <a:pt x="773180" y="84320"/>
                    </a:cubicBezTo>
                    <a:cubicBezTo>
                      <a:pt x="742104" y="77414"/>
                      <a:pt x="708992" y="78742"/>
                      <a:pt x="677857" y="77259"/>
                    </a:cubicBezTo>
                    <a:cubicBezTo>
                      <a:pt x="654012" y="69312"/>
                      <a:pt x="683366" y="78483"/>
                      <a:pt x="646082" y="70198"/>
                    </a:cubicBezTo>
                    <a:cubicBezTo>
                      <a:pt x="642449" y="69391"/>
                      <a:pt x="639124" y="67475"/>
                      <a:pt x="635491" y="66668"/>
                    </a:cubicBezTo>
                    <a:cubicBezTo>
                      <a:pt x="618766" y="62951"/>
                      <a:pt x="590059" y="60241"/>
                      <a:pt x="575472" y="59607"/>
                    </a:cubicBezTo>
                    <a:cubicBezTo>
                      <a:pt x="534305" y="57817"/>
                      <a:pt x="493093" y="57253"/>
                      <a:pt x="451904" y="56076"/>
                    </a:cubicBezTo>
                    <a:cubicBezTo>
                      <a:pt x="448374" y="54899"/>
                      <a:pt x="445008" y="52989"/>
                      <a:pt x="441313" y="52546"/>
                    </a:cubicBezTo>
                    <a:cubicBezTo>
                      <a:pt x="415501" y="49449"/>
                      <a:pt x="363642" y="45485"/>
                      <a:pt x="363642" y="45485"/>
                    </a:cubicBezTo>
                    <a:cubicBezTo>
                      <a:pt x="360111" y="44308"/>
                      <a:pt x="356661" y="42857"/>
                      <a:pt x="353050" y="41954"/>
                    </a:cubicBezTo>
                    <a:cubicBezTo>
                      <a:pt x="324488" y="34813"/>
                      <a:pt x="306409" y="36813"/>
                      <a:pt x="271849" y="34893"/>
                    </a:cubicBezTo>
                    <a:cubicBezTo>
                      <a:pt x="267142" y="33716"/>
                      <a:pt x="262464" y="32416"/>
                      <a:pt x="257727" y="31363"/>
                    </a:cubicBezTo>
                    <a:cubicBezTo>
                      <a:pt x="251869" y="30061"/>
                      <a:pt x="245896" y="29287"/>
                      <a:pt x="240074" y="27832"/>
                    </a:cubicBezTo>
                    <a:cubicBezTo>
                      <a:pt x="236464" y="26929"/>
                      <a:pt x="233172" y="24794"/>
                      <a:pt x="229483" y="24302"/>
                    </a:cubicBezTo>
                    <a:cubicBezTo>
                      <a:pt x="215436" y="22429"/>
                      <a:pt x="201201" y="22336"/>
                      <a:pt x="187117" y="20771"/>
                    </a:cubicBezTo>
                    <a:cubicBezTo>
                      <a:pt x="180002" y="19980"/>
                      <a:pt x="172995" y="18418"/>
                      <a:pt x="165934" y="17241"/>
                    </a:cubicBezTo>
                    <a:cubicBezTo>
                      <a:pt x="144181" y="9989"/>
                      <a:pt x="166331" y="16671"/>
                      <a:pt x="130629" y="10180"/>
                    </a:cubicBezTo>
                    <a:cubicBezTo>
                      <a:pt x="125855" y="9312"/>
                      <a:pt x="121303" y="7387"/>
                      <a:pt x="116507" y="6649"/>
                    </a:cubicBezTo>
                    <a:cubicBezTo>
                      <a:pt x="73291" y="0"/>
                      <a:pt x="51313" y="3119"/>
                      <a:pt x="0" y="3119"/>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nvGrpSpPr>
              <p:cNvPr id="36900" name="45 Grupo"/>
              <p:cNvGrpSpPr>
                <a:grpSpLocks/>
              </p:cNvGrpSpPr>
              <p:nvPr/>
            </p:nvGrpSpPr>
            <p:grpSpPr bwMode="auto">
              <a:xfrm>
                <a:off x="4643438" y="2500306"/>
                <a:ext cx="2330450" cy="1419225"/>
                <a:chOff x="4643438" y="2500306"/>
                <a:chExt cx="2330450" cy="1419225"/>
              </a:xfrm>
            </p:grpSpPr>
            <p:sp>
              <p:nvSpPr>
                <p:cNvPr id="35" name="34 Forma libre"/>
                <p:cNvSpPr/>
                <p:nvPr/>
              </p:nvSpPr>
              <p:spPr>
                <a:xfrm>
                  <a:off x="5189555" y="3133748"/>
                  <a:ext cx="1784350" cy="785813"/>
                </a:xfrm>
                <a:custGeom>
                  <a:avLst/>
                  <a:gdLst>
                    <a:gd name="connsiteX0" fmla="*/ 1770874 w 1783428"/>
                    <a:gd name="connsiteY0" fmla="*/ 786136 h 786136"/>
                    <a:gd name="connsiteX1" fmla="*/ 1766736 w 1783428"/>
                    <a:gd name="connsiteY1" fmla="*/ 773723 h 786136"/>
                    <a:gd name="connsiteX2" fmla="*/ 1754324 w 1783428"/>
                    <a:gd name="connsiteY2" fmla="*/ 765448 h 786136"/>
                    <a:gd name="connsiteX3" fmla="*/ 1762599 w 1783428"/>
                    <a:gd name="connsiteY3" fmla="*/ 732347 h 786136"/>
                    <a:gd name="connsiteX4" fmla="*/ 1758461 w 1783428"/>
                    <a:gd name="connsiteY4" fmla="*/ 695109 h 786136"/>
                    <a:gd name="connsiteX5" fmla="*/ 1741911 w 1783428"/>
                    <a:gd name="connsiteY5" fmla="*/ 670284 h 786136"/>
                    <a:gd name="connsiteX6" fmla="*/ 1737773 w 1783428"/>
                    <a:gd name="connsiteY6" fmla="*/ 657871 h 786136"/>
                    <a:gd name="connsiteX7" fmla="*/ 1750186 w 1783428"/>
                    <a:gd name="connsiteY7" fmla="*/ 616496 h 786136"/>
                    <a:gd name="connsiteX8" fmla="*/ 1762599 w 1783428"/>
                    <a:gd name="connsiteY8" fmla="*/ 608221 h 786136"/>
                    <a:gd name="connsiteX9" fmla="*/ 1779149 w 1783428"/>
                    <a:gd name="connsiteY9" fmla="*/ 587533 h 786136"/>
                    <a:gd name="connsiteX10" fmla="*/ 1783286 w 1783428"/>
                    <a:gd name="connsiteY10" fmla="*/ 570983 h 786136"/>
                    <a:gd name="connsiteX11" fmla="*/ 1779149 w 1783428"/>
                    <a:gd name="connsiteY11" fmla="*/ 521332 h 786136"/>
                    <a:gd name="connsiteX12" fmla="*/ 1766736 w 1783428"/>
                    <a:gd name="connsiteY12" fmla="*/ 508919 h 786136"/>
                    <a:gd name="connsiteX13" fmla="*/ 1750186 w 1783428"/>
                    <a:gd name="connsiteY13" fmla="*/ 484094 h 786136"/>
                    <a:gd name="connsiteX14" fmla="*/ 1741911 w 1783428"/>
                    <a:gd name="connsiteY14" fmla="*/ 459269 h 786136"/>
                    <a:gd name="connsiteX15" fmla="*/ 1733636 w 1783428"/>
                    <a:gd name="connsiteY15" fmla="*/ 409618 h 786136"/>
                    <a:gd name="connsiteX16" fmla="*/ 1729498 w 1783428"/>
                    <a:gd name="connsiteY16" fmla="*/ 397205 h 786136"/>
                    <a:gd name="connsiteX17" fmla="*/ 1712948 w 1783428"/>
                    <a:gd name="connsiteY17" fmla="*/ 351692 h 786136"/>
                    <a:gd name="connsiteX18" fmla="*/ 1708810 w 1783428"/>
                    <a:gd name="connsiteY18" fmla="*/ 339280 h 786136"/>
                    <a:gd name="connsiteX19" fmla="*/ 1638472 w 1783428"/>
                    <a:gd name="connsiteY19" fmla="*/ 326867 h 786136"/>
                    <a:gd name="connsiteX20" fmla="*/ 1613647 w 1783428"/>
                    <a:gd name="connsiteY20" fmla="*/ 314454 h 786136"/>
                    <a:gd name="connsiteX21" fmla="*/ 1601234 w 1783428"/>
                    <a:gd name="connsiteY21" fmla="*/ 302042 h 786136"/>
                    <a:gd name="connsiteX22" fmla="*/ 1588821 w 1783428"/>
                    <a:gd name="connsiteY22" fmla="*/ 297904 h 786136"/>
                    <a:gd name="connsiteX23" fmla="*/ 1576409 w 1783428"/>
                    <a:gd name="connsiteY23" fmla="*/ 289629 h 786136"/>
                    <a:gd name="connsiteX24" fmla="*/ 1568134 w 1783428"/>
                    <a:gd name="connsiteY24" fmla="*/ 264804 h 786136"/>
                    <a:gd name="connsiteX25" fmla="*/ 1555721 w 1783428"/>
                    <a:gd name="connsiteY25" fmla="*/ 239978 h 786136"/>
                    <a:gd name="connsiteX26" fmla="*/ 1530896 w 1783428"/>
                    <a:gd name="connsiteY26" fmla="*/ 223428 h 786136"/>
                    <a:gd name="connsiteX27" fmla="*/ 1506070 w 1783428"/>
                    <a:gd name="connsiteY27" fmla="*/ 215153 h 786136"/>
                    <a:gd name="connsiteX28" fmla="*/ 1493658 w 1783428"/>
                    <a:gd name="connsiteY28" fmla="*/ 206878 h 786136"/>
                    <a:gd name="connsiteX29" fmla="*/ 1477107 w 1783428"/>
                    <a:gd name="connsiteY29" fmla="*/ 190327 h 786136"/>
                    <a:gd name="connsiteX30" fmla="*/ 1448144 w 1783428"/>
                    <a:gd name="connsiteY30" fmla="*/ 182052 h 786136"/>
                    <a:gd name="connsiteX31" fmla="*/ 1423319 w 1783428"/>
                    <a:gd name="connsiteY31" fmla="*/ 169640 h 786136"/>
                    <a:gd name="connsiteX32" fmla="*/ 1410906 w 1783428"/>
                    <a:gd name="connsiteY32" fmla="*/ 161365 h 786136"/>
                    <a:gd name="connsiteX33" fmla="*/ 1398494 w 1783428"/>
                    <a:gd name="connsiteY33" fmla="*/ 157227 h 786136"/>
                    <a:gd name="connsiteX34" fmla="*/ 1386081 w 1783428"/>
                    <a:gd name="connsiteY34" fmla="*/ 148952 h 786136"/>
                    <a:gd name="connsiteX35" fmla="*/ 1352981 w 1783428"/>
                    <a:gd name="connsiteY35" fmla="*/ 140677 h 786136"/>
                    <a:gd name="connsiteX36" fmla="*/ 1319880 w 1783428"/>
                    <a:gd name="connsiteY36" fmla="*/ 132402 h 786136"/>
                    <a:gd name="connsiteX37" fmla="*/ 1241267 w 1783428"/>
                    <a:gd name="connsiteY37" fmla="*/ 128264 h 786136"/>
                    <a:gd name="connsiteX38" fmla="*/ 1208166 w 1783428"/>
                    <a:gd name="connsiteY38" fmla="*/ 119989 h 786136"/>
                    <a:gd name="connsiteX39" fmla="*/ 1175066 w 1783428"/>
                    <a:gd name="connsiteY39" fmla="*/ 111714 h 786136"/>
                    <a:gd name="connsiteX40" fmla="*/ 1133690 w 1783428"/>
                    <a:gd name="connsiteY40" fmla="*/ 107576 h 786136"/>
                    <a:gd name="connsiteX41" fmla="*/ 1104727 w 1783428"/>
                    <a:gd name="connsiteY41" fmla="*/ 99301 h 786136"/>
                    <a:gd name="connsiteX42" fmla="*/ 1079902 w 1783428"/>
                    <a:gd name="connsiteY42" fmla="*/ 95164 h 786136"/>
                    <a:gd name="connsiteX43" fmla="*/ 1038526 w 1783428"/>
                    <a:gd name="connsiteY43" fmla="*/ 86889 h 786136"/>
                    <a:gd name="connsiteX44" fmla="*/ 922675 w 1783428"/>
                    <a:gd name="connsiteY44" fmla="*/ 78613 h 786136"/>
                    <a:gd name="connsiteX45" fmla="*/ 868886 w 1783428"/>
                    <a:gd name="connsiteY45" fmla="*/ 78613 h 786136"/>
                    <a:gd name="connsiteX46" fmla="*/ 769585 w 1783428"/>
                    <a:gd name="connsiteY46" fmla="*/ 74476 h 786136"/>
                    <a:gd name="connsiteX47" fmla="*/ 748897 w 1783428"/>
                    <a:gd name="connsiteY47" fmla="*/ 70338 h 786136"/>
                    <a:gd name="connsiteX48" fmla="*/ 690972 w 1783428"/>
                    <a:gd name="connsiteY48" fmla="*/ 62063 h 786136"/>
                    <a:gd name="connsiteX49" fmla="*/ 657871 w 1783428"/>
                    <a:gd name="connsiteY49" fmla="*/ 53788 h 786136"/>
                    <a:gd name="connsiteX50" fmla="*/ 641321 w 1783428"/>
                    <a:gd name="connsiteY50" fmla="*/ 49651 h 786136"/>
                    <a:gd name="connsiteX51" fmla="*/ 575120 w 1783428"/>
                    <a:gd name="connsiteY51" fmla="*/ 41375 h 786136"/>
                    <a:gd name="connsiteX52" fmla="*/ 517194 w 1783428"/>
                    <a:gd name="connsiteY52" fmla="*/ 33100 h 786136"/>
                    <a:gd name="connsiteX53" fmla="*/ 397205 w 1783428"/>
                    <a:gd name="connsiteY53" fmla="*/ 28963 h 786136"/>
                    <a:gd name="connsiteX54" fmla="*/ 372380 w 1783428"/>
                    <a:gd name="connsiteY54" fmla="*/ 20688 h 786136"/>
                    <a:gd name="connsiteX55" fmla="*/ 355829 w 1783428"/>
                    <a:gd name="connsiteY55" fmla="*/ 16550 h 786136"/>
                    <a:gd name="connsiteX56" fmla="*/ 331004 w 1783428"/>
                    <a:gd name="connsiteY56" fmla="*/ 8275 h 786136"/>
                    <a:gd name="connsiteX57" fmla="*/ 293766 w 1783428"/>
                    <a:gd name="connsiteY57" fmla="*/ 0 h 786136"/>
                    <a:gd name="connsiteX58" fmla="*/ 244115 w 1783428"/>
                    <a:gd name="connsiteY58" fmla="*/ 4137 h 786136"/>
                    <a:gd name="connsiteX59" fmla="*/ 223428 w 1783428"/>
                    <a:gd name="connsiteY59" fmla="*/ 8275 h 786136"/>
                    <a:gd name="connsiteX60" fmla="*/ 194465 w 1783428"/>
                    <a:gd name="connsiteY60" fmla="*/ 12413 h 786136"/>
                    <a:gd name="connsiteX61" fmla="*/ 165502 w 1783428"/>
                    <a:gd name="connsiteY61" fmla="*/ 8275 h 786136"/>
                    <a:gd name="connsiteX62" fmla="*/ 148952 w 1783428"/>
                    <a:gd name="connsiteY62" fmla="*/ 4137 h 786136"/>
                    <a:gd name="connsiteX63" fmla="*/ 0 w 1783428"/>
                    <a:gd name="connsiteY63" fmla="*/ 4137 h 78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783428" h="786136">
                      <a:moveTo>
                        <a:pt x="1770874" y="786136"/>
                      </a:moveTo>
                      <a:cubicBezTo>
                        <a:pt x="1769495" y="781998"/>
                        <a:pt x="1769461" y="777129"/>
                        <a:pt x="1766736" y="773723"/>
                      </a:cubicBezTo>
                      <a:cubicBezTo>
                        <a:pt x="1763630" y="769840"/>
                        <a:pt x="1755690" y="770229"/>
                        <a:pt x="1754324" y="765448"/>
                      </a:cubicBezTo>
                      <a:cubicBezTo>
                        <a:pt x="1752787" y="760069"/>
                        <a:pt x="1760286" y="739285"/>
                        <a:pt x="1762599" y="732347"/>
                      </a:cubicBezTo>
                      <a:cubicBezTo>
                        <a:pt x="1761220" y="719934"/>
                        <a:pt x="1762410" y="706957"/>
                        <a:pt x="1758461" y="695109"/>
                      </a:cubicBezTo>
                      <a:cubicBezTo>
                        <a:pt x="1755316" y="685674"/>
                        <a:pt x="1745056" y="679719"/>
                        <a:pt x="1741911" y="670284"/>
                      </a:cubicBezTo>
                      <a:lnTo>
                        <a:pt x="1737773" y="657871"/>
                      </a:lnTo>
                      <a:cubicBezTo>
                        <a:pt x="1740377" y="639642"/>
                        <a:pt x="1737642" y="629040"/>
                        <a:pt x="1750186" y="616496"/>
                      </a:cubicBezTo>
                      <a:cubicBezTo>
                        <a:pt x="1753702" y="612980"/>
                        <a:pt x="1758461" y="610979"/>
                        <a:pt x="1762599" y="608221"/>
                      </a:cubicBezTo>
                      <a:cubicBezTo>
                        <a:pt x="1776123" y="567644"/>
                        <a:pt x="1754197" y="624960"/>
                        <a:pt x="1779149" y="587533"/>
                      </a:cubicBezTo>
                      <a:cubicBezTo>
                        <a:pt x="1782303" y="582802"/>
                        <a:pt x="1781907" y="576500"/>
                        <a:pt x="1783286" y="570983"/>
                      </a:cubicBezTo>
                      <a:cubicBezTo>
                        <a:pt x="1781907" y="554433"/>
                        <a:pt x="1783428" y="537379"/>
                        <a:pt x="1779149" y="521332"/>
                      </a:cubicBezTo>
                      <a:cubicBezTo>
                        <a:pt x="1777641" y="515678"/>
                        <a:pt x="1770329" y="513538"/>
                        <a:pt x="1766736" y="508919"/>
                      </a:cubicBezTo>
                      <a:cubicBezTo>
                        <a:pt x="1760630" y="501069"/>
                        <a:pt x="1753331" y="493529"/>
                        <a:pt x="1750186" y="484094"/>
                      </a:cubicBezTo>
                      <a:cubicBezTo>
                        <a:pt x="1747428" y="475819"/>
                        <a:pt x="1743345" y="467873"/>
                        <a:pt x="1741911" y="459269"/>
                      </a:cubicBezTo>
                      <a:cubicBezTo>
                        <a:pt x="1739153" y="442719"/>
                        <a:pt x="1738942" y="425535"/>
                        <a:pt x="1733636" y="409618"/>
                      </a:cubicBezTo>
                      <a:cubicBezTo>
                        <a:pt x="1732257" y="405480"/>
                        <a:pt x="1730646" y="401413"/>
                        <a:pt x="1729498" y="397205"/>
                      </a:cubicBezTo>
                      <a:cubicBezTo>
                        <a:pt x="1708117" y="318810"/>
                        <a:pt x="1732735" y="391264"/>
                        <a:pt x="1712948" y="351692"/>
                      </a:cubicBezTo>
                      <a:cubicBezTo>
                        <a:pt x="1710998" y="347791"/>
                        <a:pt x="1712359" y="341815"/>
                        <a:pt x="1708810" y="339280"/>
                      </a:cubicBezTo>
                      <a:cubicBezTo>
                        <a:pt x="1693533" y="328368"/>
                        <a:pt x="1650759" y="327984"/>
                        <a:pt x="1638472" y="326867"/>
                      </a:cubicBezTo>
                      <a:cubicBezTo>
                        <a:pt x="1626031" y="322720"/>
                        <a:pt x="1624342" y="323366"/>
                        <a:pt x="1613647" y="314454"/>
                      </a:cubicBezTo>
                      <a:cubicBezTo>
                        <a:pt x="1609152" y="310708"/>
                        <a:pt x="1606103" y="305288"/>
                        <a:pt x="1601234" y="302042"/>
                      </a:cubicBezTo>
                      <a:cubicBezTo>
                        <a:pt x="1597605" y="299623"/>
                        <a:pt x="1592722" y="299855"/>
                        <a:pt x="1588821" y="297904"/>
                      </a:cubicBezTo>
                      <a:cubicBezTo>
                        <a:pt x="1584373" y="295680"/>
                        <a:pt x="1580546" y="292387"/>
                        <a:pt x="1576409" y="289629"/>
                      </a:cubicBezTo>
                      <a:lnTo>
                        <a:pt x="1568134" y="264804"/>
                      </a:lnTo>
                      <a:cubicBezTo>
                        <a:pt x="1565183" y="255951"/>
                        <a:pt x="1563269" y="246583"/>
                        <a:pt x="1555721" y="239978"/>
                      </a:cubicBezTo>
                      <a:cubicBezTo>
                        <a:pt x="1548236" y="233429"/>
                        <a:pt x="1540331" y="226573"/>
                        <a:pt x="1530896" y="223428"/>
                      </a:cubicBezTo>
                      <a:lnTo>
                        <a:pt x="1506070" y="215153"/>
                      </a:lnTo>
                      <a:cubicBezTo>
                        <a:pt x="1501933" y="212395"/>
                        <a:pt x="1497433" y="210114"/>
                        <a:pt x="1493658" y="206878"/>
                      </a:cubicBezTo>
                      <a:cubicBezTo>
                        <a:pt x="1487734" y="201800"/>
                        <a:pt x="1484509" y="192794"/>
                        <a:pt x="1477107" y="190327"/>
                      </a:cubicBezTo>
                      <a:cubicBezTo>
                        <a:pt x="1459300" y="184392"/>
                        <a:pt x="1468926" y="187248"/>
                        <a:pt x="1448144" y="182052"/>
                      </a:cubicBezTo>
                      <a:cubicBezTo>
                        <a:pt x="1412579" y="158341"/>
                        <a:pt x="1457574" y="186766"/>
                        <a:pt x="1423319" y="169640"/>
                      </a:cubicBezTo>
                      <a:cubicBezTo>
                        <a:pt x="1418871" y="167416"/>
                        <a:pt x="1415354" y="163589"/>
                        <a:pt x="1410906" y="161365"/>
                      </a:cubicBezTo>
                      <a:cubicBezTo>
                        <a:pt x="1407005" y="159415"/>
                        <a:pt x="1402395" y="159177"/>
                        <a:pt x="1398494" y="157227"/>
                      </a:cubicBezTo>
                      <a:cubicBezTo>
                        <a:pt x="1394046" y="155003"/>
                        <a:pt x="1390529" y="151176"/>
                        <a:pt x="1386081" y="148952"/>
                      </a:cubicBezTo>
                      <a:cubicBezTo>
                        <a:pt x="1376620" y="144221"/>
                        <a:pt x="1362429" y="143039"/>
                        <a:pt x="1352981" y="140677"/>
                      </a:cubicBezTo>
                      <a:cubicBezTo>
                        <a:pt x="1335187" y="136228"/>
                        <a:pt x="1342765" y="134309"/>
                        <a:pt x="1319880" y="132402"/>
                      </a:cubicBezTo>
                      <a:cubicBezTo>
                        <a:pt x="1293730" y="130223"/>
                        <a:pt x="1267471" y="129643"/>
                        <a:pt x="1241267" y="128264"/>
                      </a:cubicBezTo>
                      <a:cubicBezTo>
                        <a:pt x="1230233" y="125506"/>
                        <a:pt x="1218955" y="123586"/>
                        <a:pt x="1208166" y="119989"/>
                      </a:cubicBezTo>
                      <a:cubicBezTo>
                        <a:pt x="1194241" y="115347"/>
                        <a:pt x="1191712" y="113933"/>
                        <a:pt x="1175066" y="111714"/>
                      </a:cubicBezTo>
                      <a:cubicBezTo>
                        <a:pt x="1161327" y="109882"/>
                        <a:pt x="1147482" y="108955"/>
                        <a:pt x="1133690" y="107576"/>
                      </a:cubicBezTo>
                      <a:cubicBezTo>
                        <a:pt x="1121865" y="103635"/>
                        <a:pt x="1117707" y="101897"/>
                        <a:pt x="1104727" y="99301"/>
                      </a:cubicBezTo>
                      <a:cubicBezTo>
                        <a:pt x="1096501" y="97656"/>
                        <a:pt x="1088147" y="96710"/>
                        <a:pt x="1079902" y="95164"/>
                      </a:cubicBezTo>
                      <a:cubicBezTo>
                        <a:pt x="1066078" y="92572"/>
                        <a:pt x="1052505" y="88442"/>
                        <a:pt x="1038526" y="86889"/>
                      </a:cubicBezTo>
                      <a:cubicBezTo>
                        <a:pt x="975208" y="79853"/>
                        <a:pt x="1013760" y="83407"/>
                        <a:pt x="922675" y="78613"/>
                      </a:cubicBezTo>
                      <a:cubicBezTo>
                        <a:pt x="892797" y="68655"/>
                        <a:pt x="928317" y="78613"/>
                        <a:pt x="868886" y="78613"/>
                      </a:cubicBezTo>
                      <a:cubicBezTo>
                        <a:pt x="835757" y="78613"/>
                        <a:pt x="802685" y="75855"/>
                        <a:pt x="769585" y="74476"/>
                      </a:cubicBezTo>
                      <a:cubicBezTo>
                        <a:pt x="762689" y="73097"/>
                        <a:pt x="755848" y="71407"/>
                        <a:pt x="748897" y="70338"/>
                      </a:cubicBezTo>
                      <a:cubicBezTo>
                        <a:pt x="725056" y="66670"/>
                        <a:pt x="713498" y="66890"/>
                        <a:pt x="690972" y="62063"/>
                      </a:cubicBezTo>
                      <a:cubicBezTo>
                        <a:pt x="679851" y="59680"/>
                        <a:pt x="668905" y="56546"/>
                        <a:pt x="657871" y="53788"/>
                      </a:cubicBezTo>
                      <a:cubicBezTo>
                        <a:pt x="652354" y="52409"/>
                        <a:pt x="646963" y="50356"/>
                        <a:pt x="641321" y="49651"/>
                      </a:cubicBezTo>
                      <a:lnTo>
                        <a:pt x="575120" y="41375"/>
                      </a:lnTo>
                      <a:cubicBezTo>
                        <a:pt x="555811" y="38617"/>
                        <a:pt x="536687" y="33772"/>
                        <a:pt x="517194" y="33100"/>
                      </a:cubicBezTo>
                      <a:lnTo>
                        <a:pt x="397205" y="28963"/>
                      </a:lnTo>
                      <a:cubicBezTo>
                        <a:pt x="388930" y="26205"/>
                        <a:pt x="380842" y="22804"/>
                        <a:pt x="372380" y="20688"/>
                      </a:cubicBezTo>
                      <a:cubicBezTo>
                        <a:pt x="366863" y="19309"/>
                        <a:pt x="361276" y="18184"/>
                        <a:pt x="355829" y="16550"/>
                      </a:cubicBezTo>
                      <a:cubicBezTo>
                        <a:pt x="347474" y="14044"/>
                        <a:pt x="339466" y="10391"/>
                        <a:pt x="331004" y="8275"/>
                      </a:cubicBezTo>
                      <a:cubicBezTo>
                        <a:pt x="307631" y="2431"/>
                        <a:pt x="320030" y="5252"/>
                        <a:pt x="293766" y="0"/>
                      </a:cubicBezTo>
                      <a:cubicBezTo>
                        <a:pt x="277216" y="1379"/>
                        <a:pt x="260609" y="2197"/>
                        <a:pt x="244115" y="4137"/>
                      </a:cubicBezTo>
                      <a:cubicBezTo>
                        <a:pt x="237131" y="4959"/>
                        <a:pt x="230365" y="7119"/>
                        <a:pt x="223428" y="8275"/>
                      </a:cubicBezTo>
                      <a:cubicBezTo>
                        <a:pt x="213808" y="9878"/>
                        <a:pt x="204119" y="11034"/>
                        <a:pt x="194465" y="12413"/>
                      </a:cubicBezTo>
                      <a:cubicBezTo>
                        <a:pt x="184811" y="11034"/>
                        <a:pt x="175097" y="10020"/>
                        <a:pt x="165502" y="8275"/>
                      </a:cubicBezTo>
                      <a:cubicBezTo>
                        <a:pt x="159907" y="7258"/>
                        <a:pt x="154637" y="4279"/>
                        <a:pt x="148952" y="4137"/>
                      </a:cubicBezTo>
                      <a:cubicBezTo>
                        <a:pt x="99317" y="2896"/>
                        <a:pt x="49651" y="4137"/>
                        <a:pt x="0" y="4137"/>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5" name="44 Forma libre"/>
                <p:cNvSpPr/>
                <p:nvPr/>
              </p:nvSpPr>
              <p:spPr>
                <a:xfrm>
                  <a:off x="4643455" y="2500336"/>
                  <a:ext cx="546100" cy="646112"/>
                </a:xfrm>
                <a:custGeom>
                  <a:avLst/>
                  <a:gdLst>
                    <a:gd name="connsiteX0" fmla="*/ 546827 w 546827"/>
                    <a:gd name="connsiteY0" fmla="*/ 645459 h 645459"/>
                    <a:gd name="connsiteX1" fmla="*/ 497176 w 546827"/>
                    <a:gd name="connsiteY1" fmla="*/ 633046 h 645459"/>
                    <a:gd name="connsiteX2" fmla="*/ 459938 w 546827"/>
                    <a:gd name="connsiteY2" fmla="*/ 616496 h 645459"/>
                    <a:gd name="connsiteX3" fmla="*/ 447525 w 546827"/>
                    <a:gd name="connsiteY3" fmla="*/ 591670 h 645459"/>
                    <a:gd name="connsiteX4" fmla="*/ 439250 w 546827"/>
                    <a:gd name="connsiteY4" fmla="*/ 579258 h 645459"/>
                    <a:gd name="connsiteX5" fmla="*/ 414425 w 546827"/>
                    <a:gd name="connsiteY5" fmla="*/ 529607 h 645459"/>
                    <a:gd name="connsiteX6" fmla="*/ 406150 w 546827"/>
                    <a:gd name="connsiteY6" fmla="*/ 517194 h 645459"/>
                    <a:gd name="connsiteX7" fmla="*/ 381324 w 546827"/>
                    <a:gd name="connsiteY7" fmla="*/ 508919 h 645459"/>
                    <a:gd name="connsiteX8" fmla="*/ 368912 w 546827"/>
                    <a:gd name="connsiteY8" fmla="*/ 504782 h 645459"/>
                    <a:gd name="connsiteX9" fmla="*/ 331674 w 546827"/>
                    <a:gd name="connsiteY9" fmla="*/ 488231 h 645459"/>
                    <a:gd name="connsiteX10" fmla="*/ 319261 w 546827"/>
                    <a:gd name="connsiteY10" fmla="*/ 484094 h 645459"/>
                    <a:gd name="connsiteX11" fmla="*/ 306848 w 546827"/>
                    <a:gd name="connsiteY11" fmla="*/ 479956 h 645459"/>
                    <a:gd name="connsiteX12" fmla="*/ 298573 w 546827"/>
                    <a:gd name="connsiteY12" fmla="*/ 438581 h 645459"/>
                    <a:gd name="connsiteX13" fmla="*/ 290298 w 546827"/>
                    <a:gd name="connsiteY13" fmla="*/ 426168 h 645459"/>
                    <a:gd name="connsiteX14" fmla="*/ 277885 w 546827"/>
                    <a:gd name="connsiteY14" fmla="*/ 384792 h 645459"/>
                    <a:gd name="connsiteX15" fmla="*/ 282023 w 546827"/>
                    <a:gd name="connsiteY15" fmla="*/ 335142 h 645459"/>
                    <a:gd name="connsiteX16" fmla="*/ 290298 w 546827"/>
                    <a:gd name="connsiteY16" fmla="*/ 310316 h 645459"/>
                    <a:gd name="connsiteX17" fmla="*/ 294436 w 546827"/>
                    <a:gd name="connsiteY17" fmla="*/ 297904 h 645459"/>
                    <a:gd name="connsiteX18" fmla="*/ 282023 w 546827"/>
                    <a:gd name="connsiteY18" fmla="*/ 273078 h 645459"/>
                    <a:gd name="connsiteX19" fmla="*/ 273748 w 546827"/>
                    <a:gd name="connsiteY19" fmla="*/ 260666 h 645459"/>
                    <a:gd name="connsiteX20" fmla="*/ 240647 w 546827"/>
                    <a:gd name="connsiteY20" fmla="*/ 235840 h 645459"/>
                    <a:gd name="connsiteX21" fmla="*/ 211685 w 546827"/>
                    <a:gd name="connsiteY21" fmla="*/ 206878 h 645459"/>
                    <a:gd name="connsiteX22" fmla="*/ 199272 w 546827"/>
                    <a:gd name="connsiteY22" fmla="*/ 182052 h 645459"/>
                    <a:gd name="connsiteX23" fmla="*/ 162034 w 546827"/>
                    <a:gd name="connsiteY23" fmla="*/ 161364 h 645459"/>
                    <a:gd name="connsiteX24" fmla="*/ 153759 w 546827"/>
                    <a:gd name="connsiteY24" fmla="*/ 148952 h 645459"/>
                    <a:gd name="connsiteX25" fmla="*/ 141346 w 546827"/>
                    <a:gd name="connsiteY25" fmla="*/ 140677 h 645459"/>
                    <a:gd name="connsiteX26" fmla="*/ 137208 w 546827"/>
                    <a:gd name="connsiteY26" fmla="*/ 128264 h 645459"/>
                    <a:gd name="connsiteX27" fmla="*/ 87558 w 546827"/>
                    <a:gd name="connsiteY27" fmla="*/ 103439 h 645459"/>
                    <a:gd name="connsiteX28" fmla="*/ 62732 w 546827"/>
                    <a:gd name="connsiteY28" fmla="*/ 95164 h 645459"/>
                    <a:gd name="connsiteX29" fmla="*/ 33770 w 546827"/>
                    <a:gd name="connsiteY29" fmla="*/ 91026 h 645459"/>
                    <a:gd name="connsiteX30" fmla="*/ 25494 w 546827"/>
                    <a:gd name="connsiteY30" fmla="*/ 82751 h 645459"/>
                    <a:gd name="connsiteX31" fmla="*/ 17219 w 546827"/>
                    <a:gd name="connsiteY31" fmla="*/ 57926 h 645459"/>
                    <a:gd name="connsiteX32" fmla="*/ 8944 w 546827"/>
                    <a:gd name="connsiteY32" fmla="*/ 41375 h 645459"/>
                    <a:gd name="connsiteX33" fmla="*/ 669 w 546827"/>
                    <a:gd name="connsiteY33" fmla="*/ 0 h 64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6827" h="645459">
                      <a:moveTo>
                        <a:pt x="546827" y="645459"/>
                      </a:moveTo>
                      <a:cubicBezTo>
                        <a:pt x="514042" y="634530"/>
                        <a:pt x="530605" y="638617"/>
                        <a:pt x="497176" y="633046"/>
                      </a:cubicBezTo>
                      <a:cubicBezTo>
                        <a:pt x="467633" y="623198"/>
                        <a:pt x="479609" y="629609"/>
                        <a:pt x="459938" y="616496"/>
                      </a:cubicBezTo>
                      <a:cubicBezTo>
                        <a:pt x="436220" y="580918"/>
                        <a:pt x="464658" y="625935"/>
                        <a:pt x="447525" y="591670"/>
                      </a:cubicBezTo>
                      <a:cubicBezTo>
                        <a:pt x="445301" y="587222"/>
                        <a:pt x="442008" y="583395"/>
                        <a:pt x="439250" y="579258"/>
                      </a:cubicBezTo>
                      <a:cubicBezTo>
                        <a:pt x="427830" y="544996"/>
                        <a:pt x="435814" y="561691"/>
                        <a:pt x="414425" y="529607"/>
                      </a:cubicBezTo>
                      <a:cubicBezTo>
                        <a:pt x="411667" y="525469"/>
                        <a:pt x="410868" y="518766"/>
                        <a:pt x="406150" y="517194"/>
                      </a:cubicBezTo>
                      <a:lnTo>
                        <a:pt x="381324" y="508919"/>
                      </a:lnTo>
                      <a:lnTo>
                        <a:pt x="368912" y="504782"/>
                      </a:lnTo>
                      <a:cubicBezTo>
                        <a:pt x="349243" y="491670"/>
                        <a:pt x="361214" y="498078"/>
                        <a:pt x="331674" y="488231"/>
                      </a:cubicBezTo>
                      <a:lnTo>
                        <a:pt x="319261" y="484094"/>
                      </a:lnTo>
                      <a:lnTo>
                        <a:pt x="306848" y="479956"/>
                      </a:lnTo>
                      <a:cubicBezTo>
                        <a:pt x="305322" y="469275"/>
                        <a:pt x="304352" y="450138"/>
                        <a:pt x="298573" y="438581"/>
                      </a:cubicBezTo>
                      <a:cubicBezTo>
                        <a:pt x="296349" y="434133"/>
                        <a:pt x="293056" y="430306"/>
                        <a:pt x="290298" y="426168"/>
                      </a:cubicBezTo>
                      <a:cubicBezTo>
                        <a:pt x="280225" y="395948"/>
                        <a:pt x="284139" y="409805"/>
                        <a:pt x="277885" y="384792"/>
                      </a:cubicBezTo>
                      <a:cubicBezTo>
                        <a:pt x="279264" y="368242"/>
                        <a:pt x="279293" y="351523"/>
                        <a:pt x="282023" y="335142"/>
                      </a:cubicBezTo>
                      <a:cubicBezTo>
                        <a:pt x="283457" y="326538"/>
                        <a:pt x="287539" y="318591"/>
                        <a:pt x="290298" y="310316"/>
                      </a:cubicBezTo>
                      <a:lnTo>
                        <a:pt x="294436" y="297904"/>
                      </a:lnTo>
                      <a:cubicBezTo>
                        <a:pt x="287723" y="271054"/>
                        <a:pt x="295436" y="289845"/>
                        <a:pt x="282023" y="273078"/>
                      </a:cubicBezTo>
                      <a:cubicBezTo>
                        <a:pt x="278917" y="269195"/>
                        <a:pt x="277490" y="263940"/>
                        <a:pt x="273748" y="260666"/>
                      </a:cubicBezTo>
                      <a:cubicBezTo>
                        <a:pt x="261298" y="249773"/>
                        <a:pt x="249827" y="248080"/>
                        <a:pt x="240647" y="235840"/>
                      </a:cubicBezTo>
                      <a:cubicBezTo>
                        <a:pt x="218516" y="206333"/>
                        <a:pt x="234918" y="214622"/>
                        <a:pt x="211685" y="206878"/>
                      </a:cubicBezTo>
                      <a:cubicBezTo>
                        <a:pt x="208734" y="198025"/>
                        <a:pt x="206820" y="188657"/>
                        <a:pt x="199272" y="182052"/>
                      </a:cubicBezTo>
                      <a:cubicBezTo>
                        <a:pt x="181763" y="166731"/>
                        <a:pt x="179082" y="167047"/>
                        <a:pt x="162034" y="161364"/>
                      </a:cubicBezTo>
                      <a:cubicBezTo>
                        <a:pt x="159276" y="157227"/>
                        <a:pt x="157275" y="152468"/>
                        <a:pt x="153759" y="148952"/>
                      </a:cubicBezTo>
                      <a:cubicBezTo>
                        <a:pt x="150243" y="145436"/>
                        <a:pt x="144453" y="144560"/>
                        <a:pt x="141346" y="140677"/>
                      </a:cubicBezTo>
                      <a:cubicBezTo>
                        <a:pt x="138621" y="137271"/>
                        <a:pt x="140292" y="131348"/>
                        <a:pt x="137208" y="128264"/>
                      </a:cubicBezTo>
                      <a:cubicBezTo>
                        <a:pt x="121166" y="112222"/>
                        <a:pt x="107749" y="110170"/>
                        <a:pt x="87558" y="103439"/>
                      </a:cubicBezTo>
                      <a:lnTo>
                        <a:pt x="62732" y="95164"/>
                      </a:lnTo>
                      <a:lnTo>
                        <a:pt x="33770" y="91026"/>
                      </a:lnTo>
                      <a:cubicBezTo>
                        <a:pt x="31011" y="88268"/>
                        <a:pt x="27239" y="86240"/>
                        <a:pt x="25494" y="82751"/>
                      </a:cubicBezTo>
                      <a:cubicBezTo>
                        <a:pt x="21593" y="74949"/>
                        <a:pt x="21120" y="65728"/>
                        <a:pt x="17219" y="57926"/>
                      </a:cubicBezTo>
                      <a:lnTo>
                        <a:pt x="8944" y="41375"/>
                      </a:lnTo>
                      <a:cubicBezTo>
                        <a:pt x="0" y="5599"/>
                        <a:pt x="669" y="19648"/>
                        <a:pt x="669"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grpSp>
      <p:grpSp>
        <p:nvGrpSpPr>
          <p:cNvPr id="6" name="45 Grupo"/>
          <p:cNvGrpSpPr>
            <a:grpSpLocks/>
          </p:cNvGrpSpPr>
          <p:nvPr/>
        </p:nvGrpSpPr>
        <p:grpSpPr bwMode="auto">
          <a:xfrm>
            <a:off x="1357313" y="971550"/>
            <a:ext cx="5627687" cy="5886450"/>
            <a:chOff x="1357313" y="971550"/>
            <a:chExt cx="5627687" cy="5886450"/>
          </a:xfrm>
        </p:grpSpPr>
        <p:sp>
          <p:nvSpPr>
            <p:cNvPr id="37" name="36 Forma libre"/>
            <p:cNvSpPr/>
            <p:nvPr/>
          </p:nvSpPr>
          <p:spPr>
            <a:xfrm>
              <a:off x="5200650" y="3143250"/>
              <a:ext cx="1784350" cy="785813"/>
            </a:xfrm>
            <a:custGeom>
              <a:avLst/>
              <a:gdLst>
                <a:gd name="connsiteX0" fmla="*/ 1770874 w 1783428"/>
                <a:gd name="connsiteY0" fmla="*/ 786136 h 786136"/>
                <a:gd name="connsiteX1" fmla="*/ 1766736 w 1783428"/>
                <a:gd name="connsiteY1" fmla="*/ 773723 h 786136"/>
                <a:gd name="connsiteX2" fmla="*/ 1754324 w 1783428"/>
                <a:gd name="connsiteY2" fmla="*/ 765448 h 786136"/>
                <a:gd name="connsiteX3" fmla="*/ 1762599 w 1783428"/>
                <a:gd name="connsiteY3" fmla="*/ 732347 h 786136"/>
                <a:gd name="connsiteX4" fmla="*/ 1758461 w 1783428"/>
                <a:gd name="connsiteY4" fmla="*/ 695109 h 786136"/>
                <a:gd name="connsiteX5" fmla="*/ 1741911 w 1783428"/>
                <a:gd name="connsiteY5" fmla="*/ 670284 h 786136"/>
                <a:gd name="connsiteX6" fmla="*/ 1737773 w 1783428"/>
                <a:gd name="connsiteY6" fmla="*/ 657871 h 786136"/>
                <a:gd name="connsiteX7" fmla="*/ 1750186 w 1783428"/>
                <a:gd name="connsiteY7" fmla="*/ 616496 h 786136"/>
                <a:gd name="connsiteX8" fmla="*/ 1762599 w 1783428"/>
                <a:gd name="connsiteY8" fmla="*/ 608221 h 786136"/>
                <a:gd name="connsiteX9" fmla="*/ 1779149 w 1783428"/>
                <a:gd name="connsiteY9" fmla="*/ 587533 h 786136"/>
                <a:gd name="connsiteX10" fmla="*/ 1783286 w 1783428"/>
                <a:gd name="connsiteY10" fmla="*/ 570983 h 786136"/>
                <a:gd name="connsiteX11" fmla="*/ 1779149 w 1783428"/>
                <a:gd name="connsiteY11" fmla="*/ 521332 h 786136"/>
                <a:gd name="connsiteX12" fmla="*/ 1766736 w 1783428"/>
                <a:gd name="connsiteY12" fmla="*/ 508919 h 786136"/>
                <a:gd name="connsiteX13" fmla="*/ 1750186 w 1783428"/>
                <a:gd name="connsiteY13" fmla="*/ 484094 h 786136"/>
                <a:gd name="connsiteX14" fmla="*/ 1741911 w 1783428"/>
                <a:gd name="connsiteY14" fmla="*/ 459269 h 786136"/>
                <a:gd name="connsiteX15" fmla="*/ 1733636 w 1783428"/>
                <a:gd name="connsiteY15" fmla="*/ 409618 h 786136"/>
                <a:gd name="connsiteX16" fmla="*/ 1729498 w 1783428"/>
                <a:gd name="connsiteY16" fmla="*/ 397205 h 786136"/>
                <a:gd name="connsiteX17" fmla="*/ 1712948 w 1783428"/>
                <a:gd name="connsiteY17" fmla="*/ 351692 h 786136"/>
                <a:gd name="connsiteX18" fmla="*/ 1708810 w 1783428"/>
                <a:gd name="connsiteY18" fmla="*/ 339280 h 786136"/>
                <a:gd name="connsiteX19" fmla="*/ 1638472 w 1783428"/>
                <a:gd name="connsiteY19" fmla="*/ 326867 h 786136"/>
                <a:gd name="connsiteX20" fmla="*/ 1613647 w 1783428"/>
                <a:gd name="connsiteY20" fmla="*/ 314454 h 786136"/>
                <a:gd name="connsiteX21" fmla="*/ 1601234 w 1783428"/>
                <a:gd name="connsiteY21" fmla="*/ 302042 h 786136"/>
                <a:gd name="connsiteX22" fmla="*/ 1588821 w 1783428"/>
                <a:gd name="connsiteY22" fmla="*/ 297904 h 786136"/>
                <a:gd name="connsiteX23" fmla="*/ 1576409 w 1783428"/>
                <a:gd name="connsiteY23" fmla="*/ 289629 h 786136"/>
                <a:gd name="connsiteX24" fmla="*/ 1568134 w 1783428"/>
                <a:gd name="connsiteY24" fmla="*/ 264804 h 786136"/>
                <a:gd name="connsiteX25" fmla="*/ 1555721 w 1783428"/>
                <a:gd name="connsiteY25" fmla="*/ 239978 h 786136"/>
                <a:gd name="connsiteX26" fmla="*/ 1530896 w 1783428"/>
                <a:gd name="connsiteY26" fmla="*/ 223428 h 786136"/>
                <a:gd name="connsiteX27" fmla="*/ 1506070 w 1783428"/>
                <a:gd name="connsiteY27" fmla="*/ 215153 h 786136"/>
                <a:gd name="connsiteX28" fmla="*/ 1493658 w 1783428"/>
                <a:gd name="connsiteY28" fmla="*/ 206878 h 786136"/>
                <a:gd name="connsiteX29" fmla="*/ 1477107 w 1783428"/>
                <a:gd name="connsiteY29" fmla="*/ 190327 h 786136"/>
                <a:gd name="connsiteX30" fmla="*/ 1448144 w 1783428"/>
                <a:gd name="connsiteY30" fmla="*/ 182052 h 786136"/>
                <a:gd name="connsiteX31" fmla="*/ 1423319 w 1783428"/>
                <a:gd name="connsiteY31" fmla="*/ 169640 h 786136"/>
                <a:gd name="connsiteX32" fmla="*/ 1410906 w 1783428"/>
                <a:gd name="connsiteY32" fmla="*/ 161365 h 786136"/>
                <a:gd name="connsiteX33" fmla="*/ 1398494 w 1783428"/>
                <a:gd name="connsiteY33" fmla="*/ 157227 h 786136"/>
                <a:gd name="connsiteX34" fmla="*/ 1386081 w 1783428"/>
                <a:gd name="connsiteY34" fmla="*/ 148952 h 786136"/>
                <a:gd name="connsiteX35" fmla="*/ 1352981 w 1783428"/>
                <a:gd name="connsiteY35" fmla="*/ 140677 h 786136"/>
                <a:gd name="connsiteX36" fmla="*/ 1319880 w 1783428"/>
                <a:gd name="connsiteY36" fmla="*/ 132402 h 786136"/>
                <a:gd name="connsiteX37" fmla="*/ 1241267 w 1783428"/>
                <a:gd name="connsiteY37" fmla="*/ 128264 h 786136"/>
                <a:gd name="connsiteX38" fmla="*/ 1208166 w 1783428"/>
                <a:gd name="connsiteY38" fmla="*/ 119989 h 786136"/>
                <a:gd name="connsiteX39" fmla="*/ 1175066 w 1783428"/>
                <a:gd name="connsiteY39" fmla="*/ 111714 h 786136"/>
                <a:gd name="connsiteX40" fmla="*/ 1133690 w 1783428"/>
                <a:gd name="connsiteY40" fmla="*/ 107576 h 786136"/>
                <a:gd name="connsiteX41" fmla="*/ 1104727 w 1783428"/>
                <a:gd name="connsiteY41" fmla="*/ 99301 h 786136"/>
                <a:gd name="connsiteX42" fmla="*/ 1079902 w 1783428"/>
                <a:gd name="connsiteY42" fmla="*/ 95164 h 786136"/>
                <a:gd name="connsiteX43" fmla="*/ 1038526 w 1783428"/>
                <a:gd name="connsiteY43" fmla="*/ 86889 h 786136"/>
                <a:gd name="connsiteX44" fmla="*/ 922675 w 1783428"/>
                <a:gd name="connsiteY44" fmla="*/ 78613 h 786136"/>
                <a:gd name="connsiteX45" fmla="*/ 868886 w 1783428"/>
                <a:gd name="connsiteY45" fmla="*/ 78613 h 786136"/>
                <a:gd name="connsiteX46" fmla="*/ 769585 w 1783428"/>
                <a:gd name="connsiteY46" fmla="*/ 74476 h 786136"/>
                <a:gd name="connsiteX47" fmla="*/ 748897 w 1783428"/>
                <a:gd name="connsiteY47" fmla="*/ 70338 h 786136"/>
                <a:gd name="connsiteX48" fmla="*/ 690972 w 1783428"/>
                <a:gd name="connsiteY48" fmla="*/ 62063 h 786136"/>
                <a:gd name="connsiteX49" fmla="*/ 657871 w 1783428"/>
                <a:gd name="connsiteY49" fmla="*/ 53788 h 786136"/>
                <a:gd name="connsiteX50" fmla="*/ 641321 w 1783428"/>
                <a:gd name="connsiteY50" fmla="*/ 49651 h 786136"/>
                <a:gd name="connsiteX51" fmla="*/ 575120 w 1783428"/>
                <a:gd name="connsiteY51" fmla="*/ 41375 h 786136"/>
                <a:gd name="connsiteX52" fmla="*/ 517194 w 1783428"/>
                <a:gd name="connsiteY52" fmla="*/ 33100 h 786136"/>
                <a:gd name="connsiteX53" fmla="*/ 397205 w 1783428"/>
                <a:gd name="connsiteY53" fmla="*/ 28963 h 786136"/>
                <a:gd name="connsiteX54" fmla="*/ 372380 w 1783428"/>
                <a:gd name="connsiteY54" fmla="*/ 20688 h 786136"/>
                <a:gd name="connsiteX55" fmla="*/ 355829 w 1783428"/>
                <a:gd name="connsiteY55" fmla="*/ 16550 h 786136"/>
                <a:gd name="connsiteX56" fmla="*/ 331004 w 1783428"/>
                <a:gd name="connsiteY56" fmla="*/ 8275 h 786136"/>
                <a:gd name="connsiteX57" fmla="*/ 293766 w 1783428"/>
                <a:gd name="connsiteY57" fmla="*/ 0 h 786136"/>
                <a:gd name="connsiteX58" fmla="*/ 244115 w 1783428"/>
                <a:gd name="connsiteY58" fmla="*/ 4137 h 786136"/>
                <a:gd name="connsiteX59" fmla="*/ 223428 w 1783428"/>
                <a:gd name="connsiteY59" fmla="*/ 8275 h 786136"/>
                <a:gd name="connsiteX60" fmla="*/ 194465 w 1783428"/>
                <a:gd name="connsiteY60" fmla="*/ 12413 h 786136"/>
                <a:gd name="connsiteX61" fmla="*/ 165502 w 1783428"/>
                <a:gd name="connsiteY61" fmla="*/ 8275 h 786136"/>
                <a:gd name="connsiteX62" fmla="*/ 148952 w 1783428"/>
                <a:gd name="connsiteY62" fmla="*/ 4137 h 786136"/>
                <a:gd name="connsiteX63" fmla="*/ 0 w 1783428"/>
                <a:gd name="connsiteY63" fmla="*/ 4137 h 78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783428" h="786136">
                  <a:moveTo>
                    <a:pt x="1770874" y="786136"/>
                  </a:moveTo>
                  <a:cubicBezTo>
                    <a:pt x="1769495" y="781998"/>
                    <a:pt x="1769461" y="777129"/>
                    <a:pt x="1766736" y="773723"/>
                  </a:cubicBezTo>
                  <a:cubicBezTo>
                    <a:pt x="1763630" y="769840"/>
                    <a:pt x="1755690" y="770229"/>
                    <a:pt x="1754324" y="765448"/>
                  </a:cubicBezTo>
                  <a:cubicBezTo>
                    <a:pt x="1752787" y="760069"/>
                    <a:pt x="1760286" y="739285"/>
                    <a:pt x="1762599" y="732347"/>
                  </a:cubicBezTo>
                  <a:cubicBezTo>
                    <a:pt x="1761220" y="719934"/>
                    <a:pt x="1762410" y="706957"/>
                    <a:pt x="1758461" y="695109"/>
                  </a:cubicBezTo>
                  <a:cubicBezTo>
                    <a:pt x="1755316" y="685674"/>
                    <a:pt x="1745056" y="679719"/>
                    <a:pt x="1741911" y="670284"/>
                  </a:cubicBezTo>
                  <a:lnTo>
                    <a:pt x="1737773" y="657871"/>
                  </a:lnTo>
                  <a:cubicBezTo>
                    <a:pt x="1740377" y="639642"/>
                    <a:pt x="1737642" y="629040"/>
                    <a:pt x="1750186" y="616496"/>
                  </a:cubicBezTo>
                  <a:cubicBezTo>
                    <a:pt x="1753702" y="612980"/>
                    <a:pt x="1758461" y="610979"/>
                    <a:pt x="1762599" y="608221"/>
                  </a:cubicBezTo>
                  <a:cubicBezTo>
                    <a:pt x="1776123" y="567644"/>
                    <a:pt x="1754197" y="624960"/>
                    <a:pt x="1779149" y="587533"/>
                  </a:cubicBezTo>
                  <a:cubicBezTo>
                    <a:pt x="1782303" y="582802"/>
                    <a:pt x="1781907" y="576500"/>
                    <a:pt x="1783286" y="570983"/>
                  </a:cubicBezTo>
                  <a:cubicBezTo>
                    <a:pt x="1781907" y="554433"/>
                    <a:pt x="1783428" y="537379"/>
                    <a:pt x="1779149" y="521332"/>
                  </a:cubicBezTo>
                  <a:cubicBezTo>
                    <a:pt x="1777641" y="515678"/>
                    <a:pt x="1770329" y="513538"/>
                    <a:pt x="1766736" y="508919"/>
                  </a:cubicBezTo>
                  <a:cubicBezTo>
                    <a:pt x="1760630" y="501069"/>
                    <a:pt x="1753331" y="493529"/>
                    <a:pt x="1750186" y="484094"/>
                  </a:cubicBezTo>
                  <a:cubicBezTo>
                    <a:pt x="1747428" y="475819"/>
                    <a:pt x="1743345" y="467873"/>
                    <a:pt x="1741911" y="459269"/>
                  </a:cubicBezTo>
                  <a:cubicBezTo>
                    <a:pt x="1739153" y="442719"/>
                    <a:pt x="1738942" y="425535"/>
                    <a:pt x="1733636" y="409618"/>
                  </a:cubicBezTo>
                  <a:cubicBezTo>
                    <a:pt x="1732257" y="405480"/>
                    <a:pt x="1730646" y="401413"/>
                    <a:pt x="1729498" y="397205"/>
                  </a:cubicBezTo>
                  <a:cubicBezTo>
                    <a:pt x="1708117" y="318810"/>
                    <a:pt x="1732735" y="391264"/>
                    <a:pt x="1712948" y="351692"/>
                  </a:cubicBezTo>
                  <a:cubicBezTo>
                    <a:pt x="1710998" y="347791"/>
                    <a:pt x="1712359" y="341815"/>
                    <a:pt x="1708810" y="339280"/>
                  </a:cubicBezTo>
                  <a:cubicBezTo>
                    <a:pt x="1693533" y="328368"/>
                    <a:pt x="1650759" y="327984"/>
                    <a:pt x="1638472" y="326867"/>
                  </a:cubicBezTo>
                  <a:cubicBezTo>
                    <a:pt x="1626031" y="322720"/>
                    <a:pt x="1624342" y="323366"/>
                    <a:pt x="1613647" y="314454"/>
                  </a:cubicBezTo>
                  <a:cubicBezTo>
                    <a:pt x="1609152" y="310708"/>
                    <a:pt x="1606103" y="305288"/>
                    <a:pt x="1601234" y="302042"/>
                  </a:cubicBezTo>
                  <a:cubicBezTo>
                    <a:pt x="1597605" y="299623"/>
                    <a:pt x="1592722" y="299855"/>
                    <a:pt x="1588821" y="297904"/>
                  </a:cubicBezTo>
                  <a:cubicBezTo>
                    <a:pt x="1584373" y="295680"/>
                    <a:pt x="1580546" y="292387"/>
                    <a:pt x="1576409" y="289629"/>
                  </a:cubicBezTo>
                  <a:lnTo>
                    <a:pt x="1568134" y="264804"/>
                  </a:lnTo>
                  <a:cubicBezTo>
                    <a:pt x="1565183" y="255951"/>
                    <a:pt x="1563269" y="246583"/>
                    <a:pt x="1555721" y="239978"/>
                  </a:cubicBezTo>
                  <a:cubicBezTo>
                    <a:pt x="1548236" y="233429"/>
                    <a:pt x="1540331" y="226573"/>
                    <a:pt x="1530896" y="223428"/>
                  </a:cubicBezTo>
                  <a:lnTo>
                    <a:pt x="1506070" y="215153"/>
                  </a:lnTo>
                  <a:cubicBezTo>
                    <a:pt x="1501933" y="212395"/>
                    <a:pt x="1497433" y="210114"/>
                    <a:pt x="1493658" y="206878"/>
                  </a:cubicBezTo>
                  <a:cubicBezTo>
                    <a:pt x="1487734" y="201800"/>
                    <a:pt x="1484509" y="192794"/>
                    <a:pt x="1477107" y="190327"/>
                  </a:cubicBezTo>
                  <a:cubicBezTo>
                    <a:pt x="1459300" y="184392"/>
                    <a:pt x="1468926" y="187248"/>
                    <a:pt x="1448144" y="182052"/>
                  </a:cubicBezTo>
                  <a:cubicBezTo>
                    <a:pt x="1412579" y="158341"/>
                    <a:pt x="1457574" y="186766"/>
                    <a:pt x="1423319" y="169640"/>
                  </a:cubicBezTo>
                  <a:cubicBezTo>
                    <a:pt x="1418871" y="167416"/>
                    <a:pt x="1415354" y="163589"/>
                    <a:pt x="1410906" y="161365"/>
                  </a:cubicBezTo>
                  <a:cubicBezTo>
                    <a:pt x="1407005" y="159415"/>
                    <a:pt x="1402395" y="159177"/>
                    <a:pt x="1398494" y="157227"/>
                  </a:cubicBezTo>
                  <a:cubicBezTo>
                    <a:pt x="1394046" y="155003"/>
                    <a:pt x="1390529" y="151176"/>
                    <a:pt x="1386081" y="148952"/>
                  </a:cubicBezTo>
                  <a:cubicBezTo>
                    <a:pt x="1376620" y="144221"/>
                    <a:pt x="1362429" y="143039"/>
                    <a:pt x="1352981" y="140677"/>
                  </a:cubicBezTo>
                  <a:cubicBezTo>
                    <a:pt x="1335187" y="136228"/>
                    <a:pt x="1342765" y="134309"/>
                    <a:pt x="1319880" y="132402"/>
                  </a:cubicBezTo>
                  <a:cubicBezTo>
                    <a:pt x="1293730" y="130223"/>
                    <a:pt x="1267471" y="129643"/>
                    <a:pt x="1241267" y="128264"/>
                  </a:cubicBezTo>
                  <a:cubicBezTo>
                    <a:pt x="1230233" y="125506"/>
                    <a:pt x="1218955" y="123586"/>
                    <a:pt x="1208166" y="119989"/>
                  </a:cubicBezTo>
                  <a:cubicBezTo>
                    <a:pt x="1194241" y="115347"/>
                    <a:pt x="1191712" y="113933"/>
                    <a:pt x="1175066" y="111714"/>
                  </a:cubicBezTo>
                  <a:cubicBezTo>
                    <a:pt x="1161327" y="109882"/>
                    <a:pt x="1147482" y="108955"/>
                    <a:pt x="1133690" y="107576"/>
                  </a:cubicBezTo>
                  <a:cubicBezTo>
                    <a:pt x="1121865" y="103635"/>
                    <a:pt x="1117707" y="101897"/>
                    <a:pt x="1104727" y="99301"/>
                  </a:cubicBezTo>
                  <a:cubicBezTo>
                    <a:pt x="1096501" y="97656"/>
                    <a:pt x="1088147" y="96710"/>
                    <a:pt x="1079902" y="95164"/>
                  </a:cubicBezTo>
                  <a:cubicBezTo>
                    <a:pt x="1066078" y="92572"/>
                    <a:pt x="1052505" y="88442"/>
                    <a:pt x="1038526" y="86889"/>
                  </a:cubicBezTo>
                  <a:cubicBezTo>
                    <a:pt x="975208" y="79853"/>
                    <a:pt x="1013760" y="83407"/>
                    <a:pt x="922675" y="78613"/>
                  </a:cubicBezTo>
                  <a:cubicBezTo>
                    <a:pt x="892797" y="68655"/>
                    <a:pt x="928317" y="78613"/>
                    <a:pt x="868886" y="78613"/>
                  </a:cubicBezTo>
                  <a:cubicBezTo>
                    <a:pt x="835757" y="78613"/>
                    <a:pt x="802685" y="75855"/>
                    <a:pt x="769585" y="74476"/>
                  </a:cubicBezTo>
                  <a:cubicBezTo>
                    <a:pt x="762689" y="73097"/>
                    <a:pt x="755848" y="71407"/>
                    <a:pt x="748897" y="70338"/>
                  </a:cubicBezTo>
                  <a:cubicBezTo>
                    <a:pt x="725056" y="66670"/>
                    <a:pt x="713498" y="66890"/>
                    <a:pt x="690972" y="62063"/>
                  </a:cubicBezTo>
                  <a:cubicBezTo>
                    <a:pt x="679851" y="59680"/>
                    <a:pt x="668905" y="56546"/>
                    <a:pt x="657871" y="53788"/>
                  </a:cubicBezTo>
                  <a:cubicBezTo>
                    <a:pt x="652354" y="52409"/>
                    <a:pt x="646963" y="50356"/>
                    <a:pt x="641321" y="49651"/>
                  </a:cubicBezTo>
                  <a:lnTo>
                    <a:pt x="575120" y="41375"/>
                  </a:lnTo>
                  <a:cubicBezTo>
                    <a:pt x="555811" y="38617"/>
                    <a:pt x="536687" y="33772"/>
                    <a:pt x="517194" y="33100"/>
                  </a:cubicBezTo>
                  <a:lnTo>
                    <a:pt x="397205" y="28963"/>
                  </a:lnTo>
                  <a:cubicBezTo>
                    <a:pt x="388930" y="26205"/>
                    <a:pt x="380842" y="22804"/>
                    <a:pt x="372380" y="20688"/>
                  </a:cubicBezTo>
                  <a:cubicBezTo>
                    <a:pt x="366863" y="19309"/>
                    <a:pt x="361276" y="18184"/>
                    <a:pt x="355829" y="16550"/>
                  </a:cubicBezTo>
                  <a:cubicBezTo>
                    <a:pt x="347474" y="14044"/>
                    <a:pt x="339466" y="10391"/>
                    <a:pt x="331004" y="8275"/>
                  </a:cubicBezTo>
                  <a:cubicBezTo>
                    <a:pt x="307631" y="2431"/>
                    <a:pt x="320030" y="5252"/>
                    <a:pt x="293766" y="0"/>
                  </a:cubicBezTo>
                  <a:cubicBezTo>
                    <a:pt x="277216" y="1379"/>
                    <a:pt x="260609" y="2197"/>
                    <a:pt x="244115" y="4137"/>
                  </a:cubicBezTo>
                  <a:cubicBezTo>
                    <a:pt x="237131" y="4959"/>
                    <a:pt x="230365" y="7119"/>
                    <a:pt x="223428" y="8275"/>
                  </a:cubicBezTo>
                  <a:cubicBezTo>
                    <a:pt x="213808" y="9878"/>
                    <a:pt x="204119" y="11034"/>
                    <a:pt x="194465" y="12413"/>
                  </a:cubicBezTo>
                  <a:cubicBezTo>
                    <a:pt x="184811" y="11034"/>
                    <a:pt x="175097" y="10020"/>
                    <a:pt x="165502" y="8275"/>
                  </a:cubicBezTo>
                  <a:cubicBezTo>
                    <a:pt x="159907" y="7258"/>
                    <a:pt x="154637" y="4279"/>
                    <a:pt x="148952" y="4137"/>
                  </a:cubicBezTo>
                  <a:cubicBezTo>
                    <a:pt x="99317" y="2896"/>
                    <a:pt x="49651" y="4137"/>
                    <a:pt x="0" y="4137"/>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8" name="37 Forma libre"/>
            <p:cNvSpPr/>
            <p:nvPr/>
          </p:nvSpPr>
          <p:spPr>
            <a:xfrm>
              <a:off x="4654550" y="2500313"/>
              <a:ext cx="546100" cy="646112"/>
            </a:xfrm>
            <a:custGeom>
              <a:avLst/>
              <a:gdLst>
                <a:gd name="connsiteX0" fmla="*/ 546827 w 546827"/>
                <a:gd name="connsiteY0" fmla="*/ 645459 h 645459"/>
                <a:gd name="connsiteX1" fmla="*/ 497176 w 546827"/>
                <a:gd name="connsiteY1" fmla="*/ 633046 h 645459"/>
                <a:gd name="connsiteX2" fmla="*/ 459938 w 546827"/>
                <a:gd name="connsiteY2" fmla="*/ 616496 h 645459"/>
                <a:gd name="connsiteX3" fmla="*/ 447525 w 546827"/>
                <a:gd name="connsiteY3" fmla="*/ 591670 h 645459"/>
                <a:gd name="connsiteX4" fmla="*/ 439250 w 546827"/>
                <a:gd name="connsiteY4" fmla="*/ 579258 h 645459"/>
                <a:gd name="connsiteX5" fmla="*/ 414425 w 546827"/>
                <a:gd name="connsiteY5" fmla="*/ 529607 h 645459"/>
                <a:gd name="connsiteX6" fmla="*/ 406150 w 546827"/>
                <a:gd name="connsiteY6" fmla="*/ 517194 h 645459"/>
                <a:gd name="connsiteX7" fmla="*/ 381324 w 546827"/>
                <a:gd name="connsiteY7" fmla="*/ 508919 h 645459"/>
                <a:gd name="connsiteX8" fmla="*/ 368912 w 546827"/>
                <a:gd name="connsiteY8" fmla="*/ 504782 h 645459"/>
                <a:gd name="connsiteX9" fmla="*/ 331674 w 546827"/>
                <a:gd name="connsiteY9" fmla="*/ 488231 h 645459"/>
                <a:gd name="connsiteX10" fmla="*/ 319261 w 546827"/>
                <a:gd name="connsiteY10" fmla="*/ 484094 h 645459"/>
                <a:gd name="connsiteX11" fmla="*/ 306848 w 546827"/>
                <a:gd name="connsiteY11" fmla="*/ 479956 h 645459"/>
                <a:gd name="connsiteX12" fmla="*/ 298573 w 546827"/>
                <a:gd name="connsiteY12" fmla="*/ 438581 h 645459"/>
                <a:gd name="connsiteX13" fmla="*/ 290298 w 546827"/>
                <a:gd name="connsiteY13" fmla="*/ 426168 h 645459"/>
                <a:gd name="connsiteX14" fmla="*/ 277885 w 546827"/>
                <a:gd name="connsiteY14" fmla="*/ 384792 h 645459"/>
                <a:gd name="connsiteX15" fmla="*/ 282023 w 546827"/>
                <a:gd name="connsiteY15" fmla="*/ 335142 h 645459"/>
                <a:gd name="connsiteX16" fmla="*/ 290298 w 546827"/>
                <a:gd name="connsiteY16" fmla="*/ 310316 h 645459"/>
                <a:gd name="connsiteX17" fmla="*/ 294436 w 546827"/>
                <a:gd name="connsiteY17" fmla="*/ 297904 h 645459"/>
                <a:gd name="connsiteX18" fmla="*/ 282023 w 546827"/>
                <a:gd name="connsiteY18" fmla="*/ 273078 h 645459"/>
                <a:gd name="connsiteX19" fmla="*/ 273748 w 546827"/>
                <a:gd name="connsiteY19" fmla="*/ 260666 h 645459"/>
                <a:gd name="connsiteX20" fmla="*/ 240647 w 546827"/>
                <a:gd name="connsiteY20" fmla="*/ 235840 h 645459"/>
                <a:gd name="connsiteX21" fmla="*/ 211685 w 546827"/>
                <a:gd name="connsiteY21" fmla="*/ 206878 h 645459"/>
                <a:gd name="connsiteX22" fmla="*/ 199272 w 546827"/>
                <a:gd name="connsiteY22" fmla="*/ 182052 h 645459"/>
                <a:gd name="connsiteX23" fmla="*/ 162034 w 546827"/>
                <a:gd name="connsiteY23" fmla="*/ 161364 h 645459"/>
                <a:gd name="connsiteX24" fmla="*/ 153759 w 546827"/>
                <a:gd name="connsiteY24" fmla="*/ 148952 h 645459"/>
                <a:gd name="connsiteX25" fmla="*/ 141346 w 546827"/>
                <a:gd name="connsiteY25" fmla="*/ 140677 h 645459"/>
                <a:gd name="connsiteX26" fmla="*/ 137208 w 546827"/>
                <a:gd name="connsiteY26" fmla="*/ 128264 h 645459"/>
                <a:gd name="connsiteX27" fmla="*/ 87558 w 546827"/>
                <a:gd name="connsiteY27" fmla="*/ 103439 h 645459"/>
                <a:gd name="connsiteX28" fmla="*/ 62732 w 546827"/>
                <a:gd name="connsiteY28" fmla="*/ 95164 h 645459"/>
                <a:gd name="connsiteX29" fmla="*/ 33770 w 546827"/>
                <a:gd name="connsiteY29" fmla="*/ 91026 h 645459"/>
                <a:gd name="connsiteX30" fmla="*/ 25494 w 546827"/>
                <a:gd name="connsiteY30" fmla="*/ 82751 h 645459"/>
                <a:gd name="connsiteX31" fmla="*/ 17219 w 546827"/>
                <a:gd name="connsiteY31" fmla="*/ 57926 h 645459"/>
                <a:gd name="connsiteX32" fmla="*/ 8944 w 546827"/>
                <a:gd name="connsiteY32" fmla="*/ 41375 h 645459"/>
                <a:gd name="connsiteX33" fmla="*/ 669 w 546827"/>
                <a:gd name="connsiteY33" fmla="*/ 0 h 64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6827" h="645459">
                  <a:moveTo>
                    <a:pt x="546827" y="645459"/>
                  </a:moveTo>
                  <a:cubicBezTo>
                    <a:pt x="514042" y="634530"/>
                    <a:pt x="530605" y="638617"/>
                    <a:pt x="497176" y="633046"/>
                  </a:cubicBezTo>
                  <a:cubicBezTo>
                    <a:pt x="467633" y="623198"/>
                    <a:pt x="479609" y="629609"/>
                    <a:pt x="459938" y="616496"/>
                  </a:cubicBezTo>
                  <a:cubicBezTo>
                    <a:pt x="436220" y="580918"/>
                    <a:pt x="464658" y="625935"/>
                    <a:pt x="447525" y="591670"/>
                  </a:cubicBezTo>
                  <a:cubicBezTo>
                    <a:pt x="445301" y="587222"/>
                    <a:pt x="442008" y="583395"/>
                    <a:pt x="439250" y="579258"/>
                  </a:cubicBezTo>
                  <a:cubicBezTo>
                    <a:pt x="427830" y="544996"/>
                    <a:pt x="435814" y="561691"/>
                    <a:pt x="414425" y="529607"/>
                  </a:cubicBezTo>
                  <a:cubicBezTo>
                    <a:pt x="411667" y="525469"/>
                    <a:pt x="410868" y="518766"/>
                    <a:pt x="406150" y="517194"/>
                  </a:cubicBezTo>
                  <a:lnTo>
                    <a:pt x="381324" y="508919"/>
                  </a:lnTo>
                  <a:lnTo>
                    <a:pt x="368912" y="504782"/>
                  </a:lnTo>
                  <a:cubicBezTo>
                    <a:pt x="349243" y="491670"/>
                    <a:pt x="361214" y="498078"/>
                    <a:pt x="331674" y="488231"/>
                  </a:cubicBezTo>
                  <a:lnTo>
                    <a:pt x="319261" y="484094"/>
                  </a:lnTo>
                  <a:lnTo>
                    <a:pt x="306848" y="479956"/>
                  </a:lnTo>
                  <a:cubicBezTo>
                    <a:pt x="305322" y="469275"/>
                    <a:pt x="304352" y="450138"/>
                    <a:pt x="298573" y="438581"/>
                  </a:cubicBezTo>
                  <a:cubicBezTo>
                    <a:pt x="296349" y="434133"/>
                    <a:pt x="293056" y="430306"/>
                    <a:pt x="290298" y="426168"/>
                  </a:cubicBezTo>
                  <a:cubicBezTo>
                    <a:pt x="280225" y="395948"/>
                    <a:pt x="284139" y="409805"/>
                    <a:pt x="277885" y="384792"/>
                  </a:cubicBezTo>
                  <a:cubicBezTo>
                    <a:pt x="279264" y="368242"/>
                    <a:pt x="279293" y="351523"/>
                    <a:pt x="282023" y="335142"/>
                  </a:cubicBezTo>
                  <a:cubicBezTo>
                    <a:pt x="283457" y="326538"/>
                    <a:pt x="287539" y="318591"/>
                    <a:pt x="290298" y="310316"/>
                  </a:cubicBezTo>
                  <a:lnTo>
                    <a:pt x="294436" y="297904"/>
                  </a:lnTo>
                  <a:cubicBezTo>
                    <a:pt x="287723" y="271054"/>
                    <a:pt x="295436" y="289845"/>
                    <a:pt x="282023" y="273078"/>
                  </a:cubicBezTo>
                  <a:cubicBezTo>
                    <a:pt x="278917" y="269195"/>
                    <a:pt x="277490" y="263940"/>
                    <a:pt x="273748" y="260666"/>
                  </a:cubicBezTo>
                  <a:cubicBezTo>
                    <a:pt x="261298" y="249773"/>
                    <a:pt x="249827" y="248080"/>
                    <a:pt x="240647" y="235840"/>
                  </a:cubicBezTo>
                  <a:cubicBezTo>
                    <a:pt x="218516" y="206333"/>
                    <a:pt x="234918" y="214622"/>
                    <a:pt x="211685" y="206878"/>
                  </a:cubicBezTo>
                  <a:cubicBezTo>
                    <a:pt x="208734" y="198025"/>
                    <a:pt x="206820" y="188657"/>
                    <a:pt x="199272" y="182052"/>
                  </a:cubicBezTo>
                  <a:cubicBezTo>
                    <a:pt x="181763" y="166731"/>
                    <a:pt x="179082" y="167047"/>
                    <a:pt x="162034" y="161364"/>
                  </a:cubicBezTo>
                  <a:cubicBezTo>
                    <a:pt x="159276" y="157227"/>
                    <a:pt x="157275" y="152468"/>
                    <a:pt x="153759" y="148952"/>
                  </a:cubicBezTo>
                  <a:cubicBezTo>
                    <a:pt x="150243" y="145436"/>
                    <a:pt x="144453" y="144560"/>
                    <a:pt x="141346" y="140677"/>
                  </a:cubicBezTo>
                  <a:cubicBezTo>
                    <a:pt x="138621" y="137271"/>
                    <a:pt x="140292" y="131348"/>
                    <a:pt x="137208" y="128264"/>
                  </a:cubicBezTo>
                  <a:cubicBezTo>
                    <a:pt x="121166" y="112222"/>
                    <a:pt x="107749" y="110170"/>
                    <a:pt x="87558" y="103439"/>
                  </a:cubicBezTo>
                  <a:lnTo>
                    <a:pt x="62732" y="95164"/>
                  </a:lnTo>
                  <a:lnTo>
                    <a:pt x="33770" y="91026"/>
                  </a:lnTo>
                  <a:cubicBezTo>
                    <a:pt x="31011" y="88268"/>
                    <a:pt x="27239" y="86240"/>
                    <a:pt x="25494" y="82751"/>
                  </a:cubicBezTo>
                  <a:cubicBezTo>
                    <a:pt x="21593" y="74949"/>
                    <a:pt x="21120" y="65728"/>
                    <a:pt x="17219" y="57926"/>
                  </a:cubicBezTo>
                  <a:lnTo>
                    <a:pt x="8944" y="41375"/>
                  </a:lnTo>
                  <a:cubicBezTo>
                    <a:pt x="0" y="5599"/>
                    <a:pt x="669" y="19648"/>
                    <a:pt x="669"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9" name="38 Forma libre"/>
            <p:cNvSpPr/>
            <p:nvPr/>
          </p:nvSpPr>
          <p:spPr>
            <a:xfrm>
              <a:off x="5722938" y="3968750"/>
              <a:ext cx="1216025" cy="571500"/>
            </a:xfrm>
            <a:custGeom>
              <a:avLst/>
              <a:gdLst>
                <a:gd name="connsiteX0" fmla="*/ 1216441 w 1216441"/>
                <a:gd name="connsiteY0" fmla="*/ 0 h 570982"/>
                <a:gd name="connsiteX1" fmla="*/ 1191616 w 1216441"/>
                <a:gd name="connsiteY1" fmla="*/ 8275 h 570982"/>
                <a:gd name="connsiteX2" fmla="*/ 1179203 w 1216441"/>
                <a:gd name="connsiteY2" fmla="*/ 16550 h 570982"/>
                <a:gd name="connsiteX3" fmla="*/ 1158516 w 1216441"/>
                <a:gd name="connsiteY3" fmla="*/ 20687 h 570982"/>
                <a:gd name="connsiteX4" fmla="*/ 1133690 w 1216441"/>
                <a:gd name="connsiteY4" fmla="*/ 28962 h 570982"/>
                <a:gd name="connsiteX5" fmla="*/ 1121278 w 1216441"/>
                <a:gd name="connsiteY5" fmla="*/ 37238 h 570982"/>
                <a:gd name="connsiteX6" fmla="*/ 1084040 w 1216441"/>
                <a:gd name="connsiteY6" fmla="*/ 49650 h 570982"/>
                <a:gd name="connsiteX7" fmla="*/ 1059214 w 1216441"/>
                <a:gd name="connsiteY7" fmla="*/ 57925 h 570982"/>
                <a:gd name="connsiteX8" fmla="*/ 1017839 w 1216441"/>
                <a:gd name="connsiteY8" fmla="*/ 66200 h 570982"/>
                <a:gd name="connsiteX9" fmla="*/ 972326 w 1216441"/>
                <a:gd name="connsiteY9" fmla="*/ 82751 h 570982"/>
                <a:gd name="connsiteX10" fmla="*/ 935088 w 1216441"/>
                <a:gd name="connsiteY10" fmla="*/ 91026 h 570982"/>
                <a:gd name="connsiteX11" fmla="*/ 897849 w 1216441"/>
                <a:gd name="connsiteY11" fmla="*/ 103438 h 570982"/>
                <a:gd name="connsiteX12" fmla="*/ 873024 w 1216441"/>
                <a:gd name="connsiteY12" fmla="*/ 111714 h 570982"/>
                <a:gd name="connsiteX13" fmla="*/ 835786 w 1216441"/>
                <a:gd name="connsiteY13" fmla="*/ 124126 h 570982"/>
                <a:gd name="connsiteX14" fmla="*/ 806823 w 1216441"/>
                <a:gd name="connsiteY14" fmla="*/ 132401 h 570982"/>
                <a:gd name="connsiteX15" fmla="*/ 761310 w 1216441"/>
                <a:gd name="connsiteY15" fmla="*/ 136539 h 570982"/>
                <a:gd name="connsiteX16" fmla="*/ 724072 w 1216441"/>
                <a:gd name="connsiteY16" fmla="*/ 144814 h 570982"/>
                <a:gd name="connsiteX17" fmla="*/ 699247 w 1216441"/>
                <a:gd name="connsiteY17" fmla="*/ 153089 h 570982"/>
                <a:gd name="connsiteX18" fmla="*/ 686834 w 1216441"/>
                <a:gd name="connsiteY18" fmla="*/ 157227 h 570982"/>
                <a:gd name="connsiteX19" fmla="*/ 674421 w 1216441"/>
                <a:gd name="connsiteY19" fmla="*/ 169639 h 570982"/>
                <a:gd name="connsiteX20" fmla="*/ 645459 w 1216441"/>
                <a:gd name="connsiteY20" fmla="*/ 182052 h 570982"/>
                <a:gd name="connsiteX21" fmla="*/ 624771 w 1216441"/>
                <a:gd name="connsiteY21" fmla="*/ 202740 h 570982"/>
                <a:gd name="connsiteX22" fmla="*/ 612358 w 1216441"/>
                <a:gd name="connsiteY22" fmla="*/ 215152 h 570982"/>
                <a:gd name="connsiteX23" fmla="*/ 575120 w 1216441"/>
                <a:gd name="connsiteY23" fmla="*/ 239978 h 570982"/>
                <a:gd name="connsiteX24" fmla="*/ 550295 w 1216441"/>
                <a:gd name="connsiteY24" fmla="*/ 256528 h 570982"/>
                <a:gd name="connsiteX25" fmla="*/ 537882 w 1216441"/>
                <a:gd name="connsiteY25" fmla="*/ 264803 h 570982"/>
                <a:gd name="connsiteX26" fmla="*/ 504782 w 1216441"/>
                <a:gd name="connsiteY26" fmla="*/ 285491 h 570982"/>
                <a:gd name="connsiteX27" fmla="*/ 492369 w 1216441"/>
                <a:gd name="connsiteY27" fmla="*/ 289628 h 570982"/>
                <a:gd name="connsiteX28" fmla="*/ 484094 w 1216441"/>
                <a:gd name="connsiteY28" fmla="*/ 297904 h 570982"/>
                <a:gd name="connsiteX29" fmla="*/ 459269 w 1216441"/>
                <a:gd name="connsiteY29" fmla="*/ 310316 h 570982"/>
                <a:gd name="connsiteX30" fmla="*/ 450993 w 1216441"/>
                <a:gd name="connsiteY30" fmla="*/ 318591 h 570982"/>
                <a:gd name="connsiteX31" fmla="*/ 438581 w 1216441"/>
                <a:gd name="connsiteY31" fmla="*/ 326866 h 570982"/>
                <a:gd name="connsiteX32" fmla="*/ 409618 w 1216441"/>
                <a:gd name="connsiteY32" fmla="*/ 347554 h 570982"/>
                <a:gd name="connsiteX33" fmla="*/ 401343 w 1216441"/>
                <a:gd name="connsiteY33" fmla="*/ 359967 h 570982"/>
                <a:gd name="connsiteX34" fmla="*/ 388930 w 1216441"/>
                <a:gd name="connsiteY34" fmla="*/ 364104 h 570982"/>
                <a:gd name="connsiteX35" fmla="*/ 384792 w 1216441"/>
                <a:gd name="connsiteY35" fmla="*/ 376517 h 570982"/>
                <a:gd name="connsiteX36" fmla="*/ 372380 w 1216441"/>
                <a:gd name="connsiteY36" fmla="*/ 384792 h 570982"/>
                <a:gd name="connsiteX37" fmla="*/ 368242 w 1216441"/>
                <a:gd name="connsiteY37" fmla="*/ 397205 h 570982"/>
                <a:gd name="connsiteX38" fmla="*/ 355830 w 1216441"/>
                <a:gd name="connsiteY38" fmla="*/ 405480 h 570982"/>
                <a:gd name="connsiteX39" fmla="*/ 347554 w 1216441"/>
                <a:gd name="connsiteY39" fmla="*/ 413755 h 570982"/>
                <a:gd name="connsiteX40" fmla="*/ 322729 w 1216441"/>
                <a:gd name="connsiteY40" fmla="*/ 430305 h 570982"/>
                <a:gd name="connsiteX41" fmla="*/ 302041 w 1216441"/>
                <a:gd name="connsiteY41" fmla="*/ 442718 h 570982"/>
                <a:gd name="connsiteX42" fmla="*/ 289629 w 1216441"/>
                <a:gd name="connsiteY42" fmla="*/ 450993 h 570982"/>
                <a:gd name="connsiteX43" fmla="*/ 277216 w 1216441"/>
                <a:gd name="connsiteY43" fmla="*/ 455131 h 570982"/>
                <a:gd name="connsiteX44" fmla="*/ 252391 w 1216441"/>
                <a:gd name="connsiteY44" fmla="*/ 471681 h 570982"/>
                <a:gd name="connsiteX45" fmla="*/ 227565 w 1216441"/>
                <a:gd name="connsiteY45" fmla="*/ 479956 h 570982"/>
                <a:gd name="connsiteX46" fmla="*/ 211015 w 1216441"/>
                <a:gd name="connsiteY46" fmla="*/ 488231 h 570982"/>
                <a:gd name="connsiteX47" fmla="*/ 177915 w 1216441"/>
                <a:gd name="connsiteY47" fmla="*/ 496506 h 570982"/>
                <a:gd name="connsiteX48" fmla="*/ 161364 w 1216441"/>
                <a:gd name="connsiteY48" fmla="*/ 500644 h 570982"/>
                <a:gd name="connsiteX49" fmla="*/ 136539 w 1216441"/>
                <a:gd name="connsiteY49" fmla="*/ 508919 h 570982"/>
                <a:gd name="connsiteX50" fmla="*/ 99301 w 1216441"/>
                <a:gd name="connsiteY50" fmla="*/ 517194 h 570982"/>
                <a:gd name="connsiteX51" fmla="*/ 74476 w 1216441"/>
                <a:gd name="connsiteY51" fmla="*/ 529607 h 570982"/>
                <a:gd name="connsiteX52" fmla="*/ 49650 w 1216441"/>
                <a:gd name="connsiteY52" fmla="*/ 542019 h 570982"/>
                <a:gd name="connsiteX53" fmla="*/ 41375 w 1216441"/>
                <a:gd name="connsiteY53" fmla="*/ 550295 h 570982"/>
                <a:gd name="connsiteX54" fmla="*/ 4137 w 1216441"/>
                <a:gd name="connsiteY54" fmla="*/ 566845 h 570982"/>
                <a:gd name="connsiteX55" fmla="*/ 0 w 1216441"/>
                <a:gd name="connsiteY55" fmla="*/ 570982 h 57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6441" h="570982">
                  <a:moveTo>
                    <a:pt x="1216441" y="0"/>
                  </a:moveTo>
                  <a:cubicBezTo>
                    <a:pt x="1208166" y="2758"/>
                    <a:pt x="1198874" y="3437"/>
                    <a:pt x="1191616" y="8275"/>
                  </a:cubicBezTo>
                  <a:cubicBezTo>
                    <a:pt x="1187478" y="11033"/>
                    <a:pt x="1183859" y="14804"/>
                    <a:pt x="1179203" y="16550"/>
                  </a:cubicBezTo>
                  <a:cubicBezTo>
                    <a:pt x="1172619" y="19019"/>
                    <a:pt x="1165300" y="18837"/>
                    <a:pt x="1158516" y="20687"/>
                  </a:cubicBezTo>
                  <a:cubicBezTo>
                    <a:pt x="1150100" y="22982"/>
                    <a:pt x="1133690" y="28962"/>
                    <a:pt x="1133690" y="28962"/>
                  </a:cubicBezTo>
                  <a:cubicBezTo>
                    <a:pt x="1129553" y="31721"/>
                    <a:pt x="1125822" y="35218"/>
                    <a:pt x="1121278" y="37238"/>
                  </a:cubicBezTo>
                  <a:cubicBezTo>
                    <a:pt x="1121271" y="37241"/>
                    <a:pt x="1090250" y="47580"/>
                    <a:pt x="1084040" y="49650"/>
                  </a:cubicBezTo>
                  <a:cubicBezTo>
                    <a:pt x="1084033" y="49652"/>
                    <a:pt x="1059222" y="57924"/>
                    <a:pt x="1059214" y="57925"/>
                  </a:cubicBezTo>
                  <a:cubicBezTo>
                    <a:pt x="1042450" y="60719"/>
                    <a:pt x="1033262" y="61573"/>
                    <a:pt x="1017839" y="66200"/>
                  </a:cubicBezTo>
                  <a:cubicBezTo>
                    <a:pt x="950188" y="86496"/>
                    <a:pt x="1031575" y="63002"/>
                    <a:pt x="972326" y="82751"/>
                  </a:cubicBezTo>
                  <a:cubicBezTo>
                    <a:pt x="963571" y="85669"/>
                    <a:pt x="943274" y="89389"/>
                    <a:pt x="935088" y="91026"/>
                  </a:cubicBezTo>
                  <a:cubicBezTo>
                    <a:pt x="912168" y="106305"/>
                    <a:pt x="933529" y="94518"/>
                    <a:pt x="897849" y="103438"/>
                  </a:cubicBezTo>
                  <a:cubicBezTo>
                    <a:pt x="889387" y="105554"/>
                    <a:pt x="881299" y="108956"/>
                    <a:pt x="873024" y="111714"/>
                  </a:cubicBezTo>
                  <a:lnTo>
                    <a:pt x="835786" y="124126"/>
                  </a:lnTo>
                  <a:cubicBezTo>
                    <a:pt x="827271" y="126964"/>
                    <a:pt x="815489" y="131246"/>
                    <a:pt x="806823" y="132401"/>
                  </a:cubicBezTo>
                  <a:cubicBezTo>
                    <a:pt x="791723" y="134414"/>
                    <a:pt x="776481" y="135160"/>
                    <a:pt x="761310" y="136539"/>
                  </a:cubicBezTo>
                  <a:cubicBezTo>
                    <a:pt x="749487" y="138903"/>
                    <a:pt x="735767" y="141305"/>
                    <a:pt x="724072" y="144814"/>
                  </a:cubicBezTo>
                  <a:cubicBezTo>
                    <a:pt x="715717" y="147321"/>
                    <a:pt x="707522" y="150331"/>
                    <a:pt x="699247" y="153089"/>
                  </a:cubicBezTo>
                  <a:lnTo>
                    <a:pt x="686834" y="157227"/>
                  </a:lnTo>
                  <a:cubicBezTo>
                    <a:pt x="682696" y="161364"/>
                    <a:pt x="679182" y="166238"/>
                    <a:pt x="674421" y="169639"/>
                  </a:cubicBezTo>
                  <a:cubicBezTo>
                    <a:pt x="665475" y="176029"/>
                    <a:pt x="655588" y="178675"/>
                    <a:pt x="645459" y="182052"/>
                  </a:cubicBezTo>
                  <a:lnTo>
                    <a:pt x="624771" y="202740"/>
                  </a:lnTo>
                  <a:cubicBezTo>
                    <a:pt x="620633" y="206877"/>
                    <a:pt x="617226" y="211906"/>
                    <a:pt x="612358" y="215152"/>
                  </a:cubicBezTo>
                  <a:lnTo>
                    <a:pt x="575120" y="239978"/>
                  </a:lnTo>
                  <a:lnTo>
                    <a:pt x="550295" y="256528"/>
                  </a:lnTo>
                  <a:lnTo>
                    <a:pt x="537882" y="264803"/>
                  </a:lnTo>
                  <a:cubicBezTo>
                    <a:pt x="524769" y="284473"/>
                    <a:pt x="534324" y="275644"/>
                    <a:pt x="504782" y="285491"/>
                  </a:cubicBezTo>
                  <a:lnTo>
                    <a:pt x="492369" y="289628"/>
                  </a:lnTo>
                  <a:cubicBezTo>
                    <a:pt x="489611" y="292387"/>
                    <a:pt x="487439" y="295897"/>
                    <a:pt x="484094" y="297904"/>
                  </a:cubicBezTo>
                  <a:cubicBezTo>
                    <a:pt x="453492" y="316265"/>
                    <a:pt x="490669" y="285197"/>
                    <a:pt x="459269" y="310316"/>
                  </a:cubicBezTo>
                  <a:cubicBezTo>
                    <a:pt x="456223" y="312753"/>
                    <a:pt x="454039" y="316154"/>
                    <a:pt x="450993" y="318591"/>
                  </a:cubicBezTo>
                  <a:cubicBezTo>
                    <a:pt x="447110" y="321697"/>
                    <a:pt x="442356" y="323630"/>
                    <a:pt x="438581" y="326866"/>
                  </a:cubicBezTo>
                  <a:cubicBezTo>
                    <a:pt x="413593" y="348285"/>
                    <a:pt x="432424" y="339952"/>
                    <a:pt x="409618" y="347554"/>
                  </a:cubicBezTo>
                  <a:cubicBezTo>
                    <a:pt x="406860" y="351692"/>
                    <a:pt x="405226" y="356861"/>
                    <a:pt x="401343" y="359967"/>
                  </a:cubicBezTo>
                  <a:cubicBezTo>
                    <a:pt x="397937" y="362692"/>
                    <a:pt x="392014" y="361020"/>
                    <a:pt x="388930" y="364104"/>
                  </a:cubicBezTo>
                  <a:cubicBezTo>
                    <a:pt x="385846" y="367188"/>
                    <a:pt x="387517" y="373111"/>
                    <a:pt x="384792" y="376517"/>
                  </a:cubicBezTo>
                  <a:cubicBezTo>
                    <a:pt x="381686" y="380400"/>
                    <a:pt x="376517" y="382034"/>
                    <a:pt x="372380" y="384792"/>
                  </a:cubicBezTo>
                  <a:cubicBezTo>
                    <a:pt x="371001" y="388930"/>
                    <a:pt x="370967" y="393799"/>
                    <a:pt x="368242" y="397205"/>
                  </a:cubicBezTo>
                  <a:cubicBezTo>
                    <a:pt x="365136" y="401088"/>
                    <a:pt x="359713" y="402374"/>
                    <a:pt x="355830" y="405480"/>
                  </a:cubicBezTo>
                  <a:cubicBezTo>
                    <a:pt x="352784" y="407917"/>
                    <a:pt x="350675" y="411414"/>
                    <a:pt x="347554" y="413755"/>
                  </a:cubicBezTo>
                  <a:cubicBezTo>
                    <a:pt x="339598" y="419722"/>
                    <a:pt x="329761" y="423272"/>
                    <a:pt x="322729" y="430305"/>
                  </a:cubicBezTo>
                  <a:cubicBezTo>
                    <a:pt x="311370" y="441665"/>
                    <a:pt x="318155" y="437348"/>
                    <a:pt x="302041" y="442718"/>
                  </a:cubicBezTo>
                  <a:cubicBezTo>
                    <a:pt x="297904" y="445476"/>
                    <a:pt x="294077" y="448769"/>
                    <a:pt x="289629" y="450993"/>
                  </a:cubicBezTo>
                  <a:cubicBezTo>
                    <a:pt x="285728" y="452944"/>
                    <a:pt x="281029" y="453013"/>
                    <a:pt x="277216" y="455131"/>
                  </a:cubicBezTo>
                  <a:cubicBezTo>
                    <a:pt x="268522" y="459961"/>
                    <a:pt x="261826" y="468536"/>
                    <a:pt x="252391" y="471681"/>
                  </a:cubicBezTo>
                  <a:cubicBezTo>
                    <a:pt x="244116" y="474439"/>
                    <a:pt x="235367" y="476055"/>
                    <a:pt x="227565" y="479956"/>
                  </a:cubicBezTo>
                  <a:cubicBezTo>
                    <a:pt x="222048" y="482714"/>
                    <a:pt x="216866" y="486281"/>
                    <a:pt x="211015" y="488231"/>
                  </a:cubicBezTo>
                  <a:cubicBezTo>
                    <a:pt x="200226" y="491827"/>
                    <a:pt x="188948" y="493748"/>
                    <a:pt x="177915" y="496506"/>
                  </a:cubicBezTo>
                  <a:cubicBezTo>
                    <a:pt x="172398" y="497885"/>
                    <a:pt x="166759" y="498846"/>
                    <a:pt x="161364" y="500644"/>
                  </a:cubicBezTo>
                  <a:cubicBezTo>
                    <a:pt x="153089" y="503402"/>
                    <a:pt x="145092" y="507208"/>
                    <a:pt x="136539" y="508919"/>
                  </a:cubicBezTo>
                  <a:cubicBezTo>
                    <a:pt x="110275" y="514172"/>
                    <a:pt x="122674" y="511352"/>
                    <a:pt x="99301" y="517194"/>
                  </a:cubicBezTo>
                  <a:cubicBezTo>
                    <a:pt x="63726" y="540910"/>
                    <a:pt x="108736" y="512476"/>
                    <a:pt x="74476" y="529607"/>
                  </a:cubicBezTo>
                  <a:cubicBezTo>
                    <a:pt x="42404" y="545644"/>
                    <a:pt x="80840" y="531624"/>
                    <a:pt x="49650" y="542019"/>
                  </a:cubicBezTo>
                  <a:cubicBezTo>
                    <a:pt x="46892" y="544778"/>
                    <a:pt x="44864" y="548550"/>
                    <a:pt x="41375" y="550295"/>
                  </a:cubicBezTo>
                  <a:cubicBezTo>
                    <a:pt x="3633" y="569167"/>
                    <a:pt x="28482" y="548587"/>
                    <a:pt x="4137" y="566845"/>
                  </a:cubicBezTo>
                  <a:cubicBezTo>
                    <a:pt x="2577" y="568015"/>
                    <a:pt x="1379" y="569603"/>
                    <a:pt x="0" y="570982"/>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0" name="39 Forma libre"/>
            <p:cNvSpPr/>
            <p:nvPr/>
          </p:nvSpPr>
          <p:spPr>
            <a:xfrm>
              <a:off x="5586413" y="4543425"/>
              <a:ext cx="160337" cy="1150938"/>
            </a:xfrm>
            <a:custGeom>
              <a:avLst/>
              <a:gdLst>
                <a:gd name="connsiteX0" fmla="*/ 62064 w 161365"/>
                <a:gd name="connsiteY0" fmla="*/ 1150241 h 1150241"/>
                <a:gd name="connsiteX1" fmla="*/ 74476 w 161365"/>
                <a:gd name="connsiteY1" fmla="*/ 1141965 h 1150241"/>
                <a:gd name="connsiteX2" fmla="*/ 99302 w 161365"/>
                <a:gd name="connsiteY2" fmla="*/ 1133690 h 1150241"/>
                <a:gd name="connsiteX3" fmla="*/ 103439 w 161365"/>
                <a:gd name="connsiteY3" fmla="*/ 1121278 h 1150241"/>
                <a:gd name="connsiteX4" fmla="*/ 115852 w 161365"/>
                <a:gd name="connsiteY4" fmla="*/ 1113003 h 1150241"/>
                <a:gd name="connsiteX5" fmla="*/ 124127 w 161365"/>
                <a:gd name="connsiteY5" fmla="*/ 1088177 h 1150241"/>
                <a:gd name="connsiteX6" fmla="*/ 128265 w 161365"/>
                <a:gd name="connsiteY6" fmla="*/ 1075765 h 1150241"/>
                <a:gd name="connsiteX7" fmla="*/ 136540 w 161365"/>
                <a:gd name="connsiteY7" fmla="*/ 1067489 h 1150241"/>
                <a:gd name="connsiteX8" fmla="*/ 140677 w 161365"/>
                <a:gd name="connsiteY8" fmla="*/ 1055077 h 1150241"/>
                <a:gd name="connsiteX9" fmla="*/ 153090 w 161365"/>
                <a:gd name="connsiteY9" fmla="*/ 1050939 h 1150241"/>
                <a:gd name="connsiteX10" fmla="*/ 157228 w 161365"/>
                <a:gd name="connsiteY10" fmla="*/ 988876 h 1150241"/>
                <a:gd name="connsiteX11" fmla="*/ 161365 w 161365"/>
                <a:gd name="connsiteY11" fmla="*/ 972326 h 1150241"/>
                <a:gd name="connsiteX12" fmla="*/ 157228 w 161365"/>
                <a:gd name="connsiteY12" fmla="*/ 939225 h 1150241"/>
                <a:gd name="connsiteX13" fmla="*/ 148952 w 161365"/>
                <a:gd name="connsiteY13" fmla="*/ 852337 h 1150241"/>
                <a:gd name="connsiteX14" fmla="*/ 140677 w 161365"/>
                <a:gd name="connsiteY14" fmla="*/ 703384 h 1150241"/>
                <a:gd name="connsiteX15" fmla="*/ 128265 w 161365"/>
                <a:gd name="connsiteY15" fmla="*/ 678559 h 1150241"/>
                <a:gd name="connsiteX16" fmla="*/ 107577 w 161365"/>
                <a:gd name="connsiteY16" fmla="*/ 657871 h 1150241"/>
                <a:gd name="connsiteX17" fmla="*/ 99302 w 161365"/>
                <a:gd name="connsiteY17" fmla="*/ 633046 h 1150241"/>
                <a:gd name="connsiteX18" fmla="*/ 91027 w 161365"/>
                <a:gd name="connsiteY18" fmla="*/ 620633 h 1150241"/>
                <a:gd name="connsiteX19" fmla="*/ 74476 w 161365"/>
                <a:gd name="connsiteY19" fmla="*/ 595808 h 1150241"/>
                <a:gd name="connsiteX20" fmla="*/ 49651 w 161365"/>
                <a:gd name="connsiteY20" fmla="*/ 583395 h 1150241"/>
                <a:gd name="connsiteX21" fmla="*/ 20688 w 161365"/>
                <a:gd name="connsiteY21" fmla="*/ 566845 h 1150241"/>
                <a:gd name="connsiteX22" fmla="*/ 16551 w 161365"/>
                <a:gd name="connsiteY22" fmla="*/ 554432 h 1150241"/>
                <a:gd name="connsiteX23" fmla="*/ 8275 w 161365"/>
                <a:gd name="connsiteY23" fmla="*/ 546157 h 1150241"/>
                <a:gd name="connsiteX24" fmla="*/ 0 w 161365"/>
                <a:gd name="connsiteY24" fmla="*/ 521332 h 1150241"/>
                <a:gd name="connsiteX25" fmla="*/ 4138 w 161365"/>
                <a:gd name="connsiteY25" fmla="*/ 508919 h 1150241"/>
                <a:gd name="connsiteX26" fmla="*/ 8275 w 161365"/>
                <a:gd name="connsiteY26" fmla="*/ 492369 h 1150241"/>
                <a:gd name="connsiteX27" fmla="*/ 16551 w 161365"/>
                <a:gd name="connsiteY27" fmla="*/ 484094 h 1150241"/>
                <a:gd name="connsiteX28" fmla="*/ 24826 w 161365"/>
                <a:gd name="connsiteY28" fmla="*/ 471681 h 1150241"/>
                <a:gd name="connsiteX29" fmla="*/ 37238 w 161365"/>
                <a:gd name="connsiteY29" fmla="*/ 446856 h 1150241"/>
                <a:gd name="connsiteX30" fmla="*/ 41376 w 161365"/>
                <a:gd name="connsiteY30" fmla="*/ 434443 h 1150241"/>
                <a:gd name="connsiteX31" fmla="*/ 49651 w 161365"/>
                <a:gd name="connsiteY31" fmla="*/ 422031 h 1150241"/>
                <a:gd name="connsiteX32" fmla="*/ 62064 w 161365"/>
                <a:gd name="connsiteY32" fmla="*/ 397205 h 1150241"/>
                <a:gd name="connsiteX33" fmla="*/ 74476 w 161365"/>
                <a:gd name="connsiteY33" fmla="*/ 388930 h 1150241"/>
                <a:gd name="connsiteX34" fmla="*/ 86889 w 161365"/>
                <a:gd name="connsiteY34" fmla="*/ 368242 h 1150241"/>
                <a:gd name="connsiteX35" fmla="*/ 95164 w 161365"/>
                <a:gd name="connsiteY35" fmla="*/ 355830 h 1150241"/>
                <a:gd name="connsiteX36" fmla="*/ 107577 w 161365"/>
                <a:gd name="connsiteY36" fmla="*/ 347555 h 1150241"/>
                <a:gd name="connsiteX37" fmla="*/ 119989 w 161365"/>
                <a:gd name="connsiteY37" fmla="*/ 335142 h 1150241"/>
                <a:gd name="connsiteX38" fmla="*/ 124127 w 161365"/>
                <a:gd name="connsiteY38" fmla="*/ 322729 h 1150241"/>
                <a:gd name="connsiteX39" fmla="*/ 115852 w 161365"/>
                <a:gd name="connsiteY39" fmla="*/ 273079 h 1150241"/>
                <a:gd name="connsiteX40" fmla="*/ 111714 w 161365"/>
                <a:gd name="connsiteY40" fmla="*/ 260666 h 1150241"/>
                <a:gd name="connsiteX41" fmla="*/ 95164 w 161365"/>
                <a:gd name="connsiteY41" fmla="*/ 202740 h 1150241"/>
                <a:gd name="connsiteX42" fmla="*/ 82751 w 161365"/>
                <a:gd name="connsiteY42" fmla="*/ 190327 h 1150241"/>
                <a:gd name="connsiteX43" fmla="*/ 74476 w 161365"/>
                <a:gd name="connsiteY43" fmla="*/ 165502 h 1150241"/>
                <a:gd name="connsiteX44" fmla="*/ 70339 w 161365"/>
                <a:gd name="connsiteY44" fmla="*/ 153089 h 1150241"/>
                <a:gd name="connsiteX45" fmla="*/ 82751 w 161365"/>
                <a:gd name="connsiteY45" fmla="*/ 53788 h 1150241"/>
                <a:gd name="connsiteX46" fmla="*/ 91027 w 161365"/>
                <a:gd name="connsiteY46" fmla="*/ 45513 h 1150241"/>
                <a:gd name="connsiteX47" fmla="*/ 95164 w 161365"/>
                <a:gd name="connsiteY47" fmla="*/ 33100 h 1150241"/>
                <a:gd name="connsiteX48" fmla="*/ 115852 w 161365"/>
                <a:gd name="connsiteY48" fmla="*/ 8275 h 1150241"/>
                <a:gd name="connsiteX49" fmla="*/ 124127 w 161365"/>
                <a:gd name="connsiteY49" fmla="*/ 0 h 115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1365" h="1150241">
                  <a:moveTo>
                    <a:pt x="62064" y="1150241"/>
                  </a:moveTo>
                  <a:cubicBezTo>
                    <a:pt x="66201" y="1147482"/>
                    <a:pt x="69932" y="1143985"/>
                    <a:pt x="74476" y="1141965"/>
                  </a:cubicBezTo>
                  <a:cubicBezTo>
                    <a:pt x="82447" y="1138422"/>
                    <a:pt x="99302" y="1133690"/>
                    <a:pt x="99302" y="1133690"/>
                  </a:cubicBezTo>
                  <a:cubicBezTo>
                    <a:pt x="100681" y="1129553"/>
                    <a:pt x="100715" y="1124683"/>
                    <a:pt x="103439" y="1121278"/>
                  </a:cubicBezTo>
                  <a:cubicBezTo>
                    <a:pt x="106546" y="1117395"/>
                    <a:pt x="113216" y="1117220"/>
                    <a:pt x="115852" y="1113003"/>
                  </a:cubicBezTo>
                  <a:cubicBezTo>
                    <a:pt x="120475" y="1105606"/>
                    <a:pt x="121368" y="1096452"/>
                    <a:pt x="124127" y="1088177"/>
                  </a:cubicBezTo>
                  <a:cubicBezTo>
                    <a:pt x="125506" y="1084040"/>
                    <a:pt x="125181" y="1078849"/>
                    <a:pt x="128265" y="1075765"/>
                  </a:cubicBezTo>
                  <a:lnTo>
                    <a:pt x="136540" y="1067489"/>
                  </a:lnTo>
                  <a:cubicBezTo>
                    <a:pt x="137919" y="1063352"/>
                    <a:pt x="137593" y="1058161"/>
                    <a:pt x="140677" y="1055077"/>
                  </a:cubicBezTo>
                  <a:cubicBezTo>
                    <a:pt x="143761" y="1051993"/>
                    <a:pt x="152032" y="1055170"/>
                    <a:pt x="153090" y="1050939"/>
                  </a:cubicBezTo>
                  <a:cubicBezTo>
                    <a:pt x="158119" y="1030825"/>
                    <a:pt x="155058" y="1009496"/>
                    <a:pt x="157228" y="988876"/>
                  </a:cubicBezTo>
                  <a:cubicBezTo>
                    <a:pt x="157823" y="983221"/>
                    <a:pt x="159986" y="977843"/>
                    <a:pt x="161365" y="972326"/>
                  </a:cubicBezTo>
                  <a:cubicBezTo>
                    <a:pt x="159986" y="961292"/>
                    <a:pt x="158115" y="950309"/>
                    <a:pt x="157228" y="939225"/>
                  </a:cubicBezTo>
                  <a:cubicBezTo>
                    <a:pt x="150390" y="853747"/>
                    <a:pt x="159360" y="893963"/>
                    <a:pt x="148952" y="852337"/>
                  </a:cubicBezTo>
                  <a:cubicBezTo>
                    <a:pt x="147963" y="830571"/>
                    <a:pt x="144413" y="735140"/>
                    <a:pt x="140677" y="703384"/>
                  </a:cubicBezTo>
                  <a:cubicBezTo>
                    <a:pt x="139691" y="695002"/>
                    <a:pt x="133573" y="684626"/>
                    <a:pt x="128265" y="678559"/>
                  </a:cubicBezTo>
                  <a:cubicBezTo>
                    <a:pt x="121843" y="671220"/>
                    <a:pt x="107577" y="657871"/>
                    <a:pt x="107577" y="657871"/>
                  </a:cubicBezTo>
                  <a:cubicBezTo>
                    <a:pt x="104819" y="649596"/>
                    <a:pt x="104140" y="640304"/>
                    <a:pt x="99302" y="633046"/>
                  </a:cubicBezTo>
                  <a:cubicBezTo>
                    <a:pt x="96544" y="628908"/>
                    <a:pt x="93251" y="625081"/>
                    <a:pt x="91027" y="620633"/>
                  </a:cubicBezTo>
                  <a:cubicBezTo>
                    <a:pt x="81557" y="601693"/>
                    <a:pt x="94644" y="612615"/>
                    <a:pt x="74476" y="595808"/>
                  </a:cubicBezTo>
                  <a:cubicBezTo>
                    <a:pt x="60445" y="584115"/>
                    <a:pt x="65018" y="589981"/>
                    <a:pt x="49651" y="583395"/>
                  </a:cubicBezTo>
                  <a:cubicBezTo>
                    <a:pt x="34953" y="577096"/>
                    <a:pt x="33154" y="575155"/>
                    <a:pt x="20688" y="566845"/>
                  </a:cubicBezTo>
                  <a:cubicBezTo>
                    <a:pt x="19309" y="562707"/>
                    <a:pt x="18795" y="558172"/>
                    <a:pt x="16551" y="554432"/>
                  </a:cubicBezTo>
                  <a:cubicBezTo>
                    <a:pt x="14544" y="551087"/>
                    <a:pt x="10020" y="549646"/>
                    <a:pt x="8275" y="546157"/>
                  </a:cubicBezTo>
                  <a:cubicBezTo>
                    <a:pt x="4374" y="538355"/>
                    <a:pt x="2758" y="529607"/>
                    <a:pt x="0" y="521332"/>
                  </a:cubicBezTo>
                  <a:cubicBezTo>
                    <a:pt x="1379" y="517194"/>
                    <a:pt x="2940" y="513113"/>
                    <a:pt x="4138" y="508919"/>
                  </a:cubicBezTo>
                  <a:cubicBezTo>
                    <a:pt x="5700" y="503451"/>
                    <a:pt x="5732" y="497455"/>
                    <a:pt x="8275" y="492369"/>
                  </a:cubicBezTo>
                  <a:cubicBezTo>
                    <a:pt x="10020" y="488880"/>
                    <a:pt x="14114" y="487140"/>
                    <a:pt x="16551" y="484094"/>
                  </a:cubicBezTo>
                  <a:cubicBezTo>
                    <a:pt x="19658" y="480211"/>
                    <a:pt x="22068" y="475819"/>
                    <a:pt x="24826" y="471681"/>
                  </a:cubicBezTo>
                  <a:cubicBezTo>
                    <a:pt x="35223" y="440487"/>
                    <a:pt x="21199" y="478934"/>
                    <a:pt x="37238" y="446856"/>
                  </a:cubicBezTo>
                  <a:cubicBezTo>
                    <a:pt x="39189" y="442955"/>
                    <a:pt x="39425" y="438344"/>
                    <a:pt x="41376" y="434443"/>
                  </a:cubicBezTo>
                  <a:cubicBezTo>
                    <a:pt x="43600" y="429995"/>
                    <a:pt x="47427" y="426479"/>
                    <a:pt x="49651" y="422031"/>
                  </a:cubicBezTo>
                  <a:cubicBezTo>
                    <a:pt x="56382" y="408570"/>
                    <a:pt x="50207" y="409063"/>
                    <a:pt x="62064" y="397205"/>
                  </a:cubicBezTo>
                  <a:cubicBezTo>
                    <a:pt x="65580" y="393689"/>
                    <a:pt x="70339" y="391688"/>
                    <a:pt x="74476" y="388930"/>
                  </a:cubicBezTo>
                  <a:cubicBezTo>
                    <a:pt x="81662" y="367376"/>
                    <a:pt x="73908" y="384469"/>
                    <a:pt x="86889" y="368242"/>
                  </a:cubicBezTo>
                  <a:cubicBezTo>
                    <a:pt x="89995" y="364359"/>
                    <a:pt x="91648" y="359346"/>
                    <a:pt x="95164" y="355830"/>
                  </a:cubicBezTo>
                  <a:cubicBezTo>
                    <a:pt x="98680" y="352314"/>
                    <a:pt x="103757" y="350739"/>
                    <a:pt x="107577" y="347555"/>
                  </a:cubicBezTo>
                  <a:cubicBezTo>
                    <a:pt x="112072" y="343809"/>
                    <a:pt x="115852" y="339280"/>
                    <a:pt x="119989" y="335142"/>
                  </a:cubicBezTo>
                  <a:cubicBezTo>
                    <a:pt x="121368" y="331004"/>
                    <a:pt x="124127" y="327091"/>
                    <a:pt x="124127" y="322729"/>
                  </a:cubicBezTo>
                  <a:cubicBezTo>
                    <a:pt x="124127" y="315728"/>
                    <a:pt x="118200" y="282473"/>
                    <a:pt x="115852" y="273079"/>
                  </a:cubicBezTo>
                  <a:cubicBezTo>
                    <a:pt x="114794" y="268848"/>
                    <a:pt x="112862" y="264874"/>
                    <a:pt x="111714" y="260666"/>
                  </a:cubicBezTo>
                  <a:cubicBezTo>
                    <a:pt x="111633" y="260371"/>
                    <a:pt x="99128" y="206704"/>
                    <a:pt x="95164" y="202740"/>
                  </a:cubicBezTo>
                  <a:lnTo>
                    <a:pt x="82751" y="190327"/>
                  </a:lnTo>
                  <a:lnTo>
                    <a:pt x="74476" y="165502"/>
                  </a:lnTo>
                  <a:lnTo>
                    <a:pt x="70339" y="153089"/>
                  </a:lnTo>
                  <a:cubicBezTo>
                    <a:pt x="72914" y="99004"/>
                    <a:pt x="58701" y="83849"/>
                    <a:pt x="82751" y="53788"/>
                  </a:cubicBezTo>
                  <a:cubicBezTo>
                    <a:pt x="85188" y="50742"/>
                    <a:pt x="88268" y="48271"/>
                    <a:pt x="91027" y="45513"/>
                  </a:cubicBezTo>
                  <a:cubicBezTo>
                    <a:pt x="92406" y="41375"/>
                    <a:pt x="93214" y="37001"/>
                    <a:pt x="95164" y="33100"/>
                  </a:cubicBezTo>
                  <a:cubicBezTo>
                    <a:pt x="100923" y="21581"/>
                    <a:pt x="106703" y="17424"/>
                    <a:pt x="115852" y="8275"/>
                  </a:cubicBezTo>
                  <a:lnTo>
                    <a:pt x="124127" y="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1" name="40 Forma libre"/>
            <p:cNvSpPr/>
            <p:nvPr/>
          </p:nvSpPr>
          <p:spPr>
            <a:xfrm>
              <a:off x="5470525" y="5694363"/>
              <a:ext cx="180975" cy="635000"/>
            </a:xfrm>
            <a:custGeom>
              <a:avLst/>
              <a:gdLst>
                <a:gd name="connsiteX0" fmla="*/ 182052 w 182052"/>
                <a:gd name="connsiteY0" fmla="*/ 0 h 635108"/>
                <a:gd name="connsiteX1" fmla="*/ 173777 w 182052"/>
                <a:gd name="connsiteY1" fmla="*/ 12412 h 635108"/>
                <a:gd name="connsiteX2" fmla="*/ 161364 w 182052"/>
                <a:gd name="connsiteY2" fmla="*/ 16550 h 635108"/>
                <a:gd name="connsiteX3" fmla="*/ 148952 w 182052"/>
                <a:gd name="connsiteY3" fmla="*/ 24825 h 635108"/>
                <a:gd name="connsiteX4" fmla="*/ 132402 w 182052"/>
                <a:gd name="connsiteY4" fmla="*/ 33100 h 635108"/>
                <a:gd name="connsiteX5" fmla="*/ 111714 w 182052"/>
                <a:gd name="connsiteY5" fmla="*/ 45513 h 635108"/>
                <a:gd name="connsiteX6" fmla="*/ 91026 w 182052"/>
                <a:gd name="connsiteY6" fmla="*/ 62063 h 635108"/>
                <a:gd name="connsiteX7" fmla="*/ 66201 w 182052"/>
                <a:gd name="connsiteY7" fmla="*/ 78613 h 635108"/>
                <a:gd name="connsiteX8" fmla="*/ 57926 w 182052"/>
                <a:gd name="connsiteY8" fmla="*/ 91026 h 635108"/>
                <a:gd name="connsiteX9" fmla="*/ 49650 w 182052"/>
                <a:gd name="connsiteY9" fmla="*/ 124126 h 635108"/>
                <a:gd name="connsiteX10" fmla="*/ 41375 w 182052"/>
                <a:gd name="connsiteY10" fmla="*/ 148952 h 635108"/>
                <a:gd name="connsiteX11" fmla="*/ 37238 w 182052"/>
                <a:gd name="connsiteY11" fmla="*/ 161364 h 635108"/>
                <a:gd name="connsiteX12" fmla="*/ 33100 w 182052"/>
                <a:gd name="connsiteY12" fmla="*/ 173777 h 635108"/>
                <a:gd name="connsiteX13" fmla="*/ 24825 w 182052"/>
                <a:gd name="connsiteY13" fmla="*/ 186190 h 635108"/>
                <a:gd name="connsiteX14" fmla="*/ 16550 w 182052"/>
                <a:gd name="connsiteY14" fmla="*/ 227565 h 635108"/>
                <a:gd name="connsiteX15" fmla="*/ 8275 w 182052"/>
                <a:gd name="connsiteY15" fmla="*/ 252391 h 635108"/>
                <a:gd name="connsiteX16" fmla="*/ 4137 w 182052"/>
                <a:gd name="connsiteY16" fmla="*/ 293766 h 635108"/>
                <a:gd name="connsiteX17" fmla="*/ 0 w 182052"/>
                <a:gd name="connsiteY17" fmla="*/ 310316 h 635108"/>
                <a:gd name="connsiteX18" fmla="*/ 4137 w 182052"/>
                <a:gd name="connsiteY18" fmla="*/ 500644 h 635108"/>
                <a:gd name="connsiteX19" fmla="*/ 12412 w 182052"/>
                <a:gd name="connsiteY19" fmla="*/ 525469 h 635108"/>
                <a:gd name="connsiteX20" fmla="*/ 20688 w 182052"/>
                <a:gd name="connsiteY20" fmla="*/ 550295 h 635108"/>
                <a:gd name="connsiteX21" fmla="*/ 24825 w 182052"/>
                <a:gd name="connsiteY21" fmla="*/ 562707 h 635108"/>
                <a:gd name="connsiteX22" fmla="*/ 33100 w 182052"/>
                <a:gd name="connsiteY22" fmla="*/ 575120 h 635108"/>
                <a:gd name="connsiteX23" fmla="*/ 45513 w 182052"/>
                <a:gd name="connsiteY23" fmla="*/ 599945 h 635108"/>
                <a:gd name="connsiteX24" fmla="*/ 57926 w 182052"/>
                <a:gd name="connsiteY24" fmla="*/ 620633 h 635108"/>
                <a:gd name="connsiteX25" fmla="*/ 66201 w 182052"/>
                <a:gd name="connsiteY25" fmla="*/ 633046 h 63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2052" h="635108">
                  <a:moveTo>
                    <a:pt x="182052" y="0"/>
                  </a:moveTo>
                  <a:cubicBezTo>
                    <a:pt x="179294" y="4137"/>
                    <a:pt x="177660" y="9306"/>
                    <a:pt x="173777" y="12412"/>
                  </a:cubicBezTo>
                  <a:cubicBezTo>
                    <a:pt x="170371" y="15137"/>
                    <a:pt x="165265" y="14599"/>
                    <a:pt x="161364" y="16550"/>
                  </a:cubicBezTo>
                  <a:cubicBezTo>
                    <a:pt x="156916" y="18774"/>
                    <a:pt x="153269" y="22358"/>
                    <a:pt x="148952" y="24825"/>
                  </a:cubicBezTo>
                  <a:cubicBezTo>
                    <a:pt x="143597" y="27885"/>
                    <a:pt x="137534" y="29679"/>
                    <a:pt x="132402" y="33100"/>
                  </a:cubicBezTo>
                  <a:cubicBezTo>
                    <a:pt x="109682" y="48246"/>
                    <a:pt x="140526" y="35907"/>
                    <a:pt x="111714" y="45513"/>
                  </a:cubicBezTo>
                  <a:cubicBezTo>
                    <a:pt x="93207" y="73272"/>
                    <a:pt x="115009" y="46074"/>
                    <a:pt x="91026" y="62063"/>
                  </a:cubicBezTo>
                  <a:cubicBezTo>
                    <a:pt x="60035" y="82724"/>
                    <a:pt x="95712" y="68777"/>
                    <a:pt x="66201" y="78613"/>
                  </a:cubicBezTo>
                  <a:cubicBezTo>
                    <a:pt x="63443" y="82751"/>
                    <a:pt x="60150" y="86578"/>
                    <a:pt x="57926" y="91026"/>
                  </a:cubicBezTo>
                  <a:cubicBezTo>
                    <a:pt x="52904" y="101070"/>
                    <a:pt x="52483" y="113738"/>
                    <a:pt x="49650" y="124126"/>
                  </a:cubicBezTo>
                  <a:cubicBezTo>
                    <a:pt x="47355" y="132542"/>
                    <a:pt x="44133" y="140677"/>
                    <a:pt x="41375" y="148952"/>
                  </a:cubicBezTo>
                  <a:lnTo>
                    <a:pt x="37238" y="161364"/>
                  </a:lnTo>
                  <a:cubicBezTo>
                    <a:pt x="35859" y="165502"/>
                    <a:pt x="35519" y="170148"/>
                    <a:pt x="33100" y="173777"/>
                  </a:cubicBezTo>
                  <a:lnTo>
                    <a:pt x="24825" y="186190"/>
                  </a:lnTo>
                  <a:cubicBezTo>
                    <a:pt x="13352" y="220612"/>
                    <a:pt x="30814" y="165754"/>
                    <a:pt x="16550" y="227565"/>
                  </a:cubicBezTo>
                  <a:cubicBezTo>
                    <a:pt x="14589" y="236065"/>
                    <a:pt x="8275" y="252391"/>
                    <a:pt x="8275" y="252391"/>
                  </a:cubicBezTo>
                  <a:cubicBezTo>
                    <a:pt x="6896" y="266183"/>
                    <a:pt x="6097" y="280045"/>
                    <a:pt x="4137" y="293766"/>
                  </a:cubicBezTo>
                  <a:cubicBezTo>
                    <a:pt x="3333" y="299395"/>
                    <a:pt x="0" y="304630"/>
                    <a:pt x="0" y="310316"/>
                  </a:cubicBezTo>
                  <a:cubicBezTo>
                    <a:pt x="0" y="373774"/>
                    <a:pt x="482" y="437292"/>
                    <a:pt x="4137" y="500644"/>
                  </a:cubicBezTo>
                  <a:cubicBezTo>
                    <a:pt x="4639" y="509352"/>
                    <a:pt x="9654" y="517194"/>
                    <a:pt x="12412" y="525469"/>
                  </a:cubicBezTo>
                  <a:lnTo>
                    <a:pt x="20688" y="550295"/>
                  </a:lnTo>
                  <a:cubicBezTo>
                    <a:pt x="22067" y="554432"/>
                    <a:pt x="22406" y="559078"/>
                    <a:pt x="24825" y="562707"/>
                  </a:cubicBezTo>
                  <a:cubicBezTo>
                    <a:pt x="27583" y="566845"/>
                    <a:pt x="30876" y="570672"/>
                    <a:pt x="33100" y="575120"/>
                  </a:cubicBezTo>
                  <a:cubicBezTo>
                    <a:pt x="50228" y="609375"/>
                    <a:pt x="21802" y="564380"/>
                    <a:pt x="45513" y="599945"/>
                  </a:cubicBezTo>
                  <a:cubicBezTo>
                    <a:pt x="57232" y="635108"/>
                    <a:pt x="40887" y="592235"/>
                    <a:pt x="57926" y="620633"/>
                  </a:cubicBezTo>
                  <a:cubicBezTo>
                    <a:pt x="66159" y="634355"/>
                    <a:pt x="56544" y="633046"/>
                    <a:pt x="66201" y="633046"/>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nvGrpSpPr>
            <p:cNvPr id="36883" name="50 Grupo"/>
            <p:cNvGrpSpPr>
              <a:grpSpLocks/>
            </p:cNvGrpSpPr>
            <p:nvPr/>
          </p:nvGrpSpPr>
          <p:grpSpPr bwMode="auto">
            <a:xfrm>
              <a:off x="3571875" y="6340475"/>
              <a:ext cx="3409950" cy="517525"/>
              <a:chOff x="3571868" y="6323013"/>
              <a:chExt cx="3409950" cy="517525"/>
            </a:xfrm>
          </p:grpSpPr>
          <p:sp>
            <p:nvSpPr>
              <p:cNvPr id="30" name="29 Forma libre"/>
              <p:cNvSpPr/>
              <p:nvPr/>
            </p:nvSpPr>
            <p:spPr bwMode="auto">
              <a:xfrm>
                <a:off x="3571868" y="6323013"/>
                <a:ext cx="1917700" cy="517525"/>
              </a:xfrm>
              <a:custGeom>
                <a:avLst/>
                <a:gdLst>
                  <a:gd name="connsiteX0" fmla="*/ 0 w 1917181"/>
                  <a:gd name="connsiteY0" fmla="*/ 517626 h 517626"/>
                  <a:gd name="connsiteX1" fmla="*/ 10198 w 1917181"/>
                  <a:gd name="connsiteY1" fmla="*/ 510828 h 517626"/>
                  <a:gd name="connsiteX2" fmla="*/ 30593 w 1917181"/>
                  <a:gd name="connsiteY2" fmla="*/ 504029 h 517626"/>
                  <a:gd name="connsiteX3" fmla="*/ 50989 w 1917181"/>
                  <a:gd name="connsiteY3" fmla="*/ 497231 h 517626"/>
                  <a:gd name="connsiteX4" fmla="*/ 61186 w 1917181"/>
                  <a:gd name="connsiteY4" fmla="*/ 493832 h 517626"/>
                  <a:gd name="connsiteX5" fmla="*/ 71384 w 1917181"/>
                  <a:gd name="connsiteY5" fmla="*/ 490432 h 517626"/>
                  <a:gd name="connsiteX6" fmla="*/ 84981 w 1917181"/>
                  <a:gd name="connsiteY6" fmla="*/ 470037 h 517626"/>
                  <a:gd name="connsiteX7" fmla="*/ 112175 w 1917181"/>
                  <a:gd name="connsiteY7" fmla="*/ 463238 h 517626"/>
                  <a:gd name="connsiteX8" fmla="*/ 122373 w 1917181"/>
                  <a:gd name="connsiteY8" fmla="*/ 459839 h 517626"/>
                  <a:gd name="connsiteX9" fmla="*/ 139369 w 1917181"/>
                  <a:gd name="connsiteY9" fmla="*/ 456440 h 517626"/>
                  <a:gd name="connsiteX10" fmla="*/ 152966 w 1917181"/>
                  <a:gd name="connsiteY10" fmla="*/ 453040 h 517626"/>
                  <a:gd name="connsiteX11" fmla="*/ 166563 w 1917181"/>
                  <a:gd name="connsiteY11" fmla="*/ 439443 h 517626"/>
                  <a:gd name="connsiteX12" fmla="*/ 169963 w 1917181"/>
                  <a:gd name="connsiteY12" fmla="*/ 429246 h 517626"/>
                  <a:gd name="connsiteX13" fmla="*/ 180160 w 1917181"/>
                  <a:gd name="connsiteY13" fmla="*/ 422447 h 517626"/>
                  <a:gd name="connsiteX14" fmla="*/ 197157 w 1917181"/>
                  <a:gd name="connsiteY14" fmla="*/ 408850 h 517626"/>
                  <a:gd name="connsiteX15" fmla="*/ 220952 w 1917181"/>
                  <a:gd name="connsiteY15" fmla="*/ 395253 h 517626"/>
                  <a:gd name="connsiteX16" fmla="*/ 231149 w 1917181"/>
                  <a:gd name="connsiteY16" fmla="*/ 388455 h 517626"/>
                  <a:gd name="connsiteX17" fmla="*/ 285537 w 1917181"/>
                  <a:gd name="connsiteY17" fmla="*/ 378257 h 517626"/>
                  <a:gd name="connsiteX18" fmla="*/ 316131 w 1917181"/>
                  <a:gd name="connsiteY18" fmla="*/ 378257 h 517626"/>
                  <a:gd name="connsiteX19" fmla="*/ 322929 w 1917181"/>
                  <a:gd name="connsiteY19" fmla="*/ 388455 h 517626"/>
                  <a:gd name="connsiteX20" fmla="*/ 333127 w 1917181"/>
                  <a:gd name="connsiteY20" fmla="*/ 395253 h 517626"/>
                  <a:gd name="connsiteX21" fmla="*/ 360321 w 1917181"/>
                  <a:gd name="connsiteY21" fmla="*/ 402052 h 517626"/>
                  <a:gd name="connsiteX22" fmla="*/ 370519 w 1917181"/>
                  <a:gd name="connsiteY22" fmla="*/ 405451 h 517626"/>
                  <a:gd name="connsiteX23" fmla="*/ 390914 w 1917181"/>
                  <a:gd name="connsiteY23" fmla="*/ 408850 h 517626"/>
                  <a:gd name="connsiteX24" fmla="*/ 411310 w 1917181"/>
                  <a:gd name="connsiteY24" fmla="*/ 415649 h 517626"/>
                  <a:gd name="connsiteX25" fmla="*/ 479295 w 1917181"/>
                  <a:gd name="connsiteY25" fmla="*/ 412249 h 517626"/>
                  <a:gd name="connsiteX26" fmla="*/ 499691 w 1917181"/>
                  <a:gd name="connsiteY26" fmla="*/ 405451 h 517626"/>
                  <a:gd name="connsiteX27" fmla="*/ 513288 w 1917181"/>
                  <a:gd name="connsiteY27" fmla="*/ 402052 h 517626"/>
                  <a:gd name="connsiteX28" fmla="*/ 530284 w 1917181"/>
                  <a:gd name="connsiteY28" fmla="*/ 398652 h 517626"/>
                  <a:gd name="connsiteX29" fmla="*/ 560877 w 1917181"/>
                  <a:gd name="connsiteY29" fmla="*/ 391854 h 517626"/>
                  <a:gd name="connsiteX30" fmla="*/ 730840 w 1917181"/>
                  <a:gd name="connsiteY30" fmla="*/ 385055 h 517626"/>
                  <a:gd name="connsiteX31" fmla="*/ 900803 w 1917181"/>
                  <a:gd name="connsiteY31" fmla="*/ 378257 h 517626"/>
                  <a:gd name="connsiteX32" fmla="*/ 934795 w 1917181"/>
                  <a:gd name="connsiteY32" fmla="*/ 368059 h 517626"/>
                  <a:gd name="connsiteX33" fmla="*/ 1074165 w 1917181"/>
                  <a:gd name="connsiteY33" fmla="*/ 361261 h 517626"/>
                  <a:gd name="connsiteX34" fmla="*/ 1087762 w 1917181"/>
                  <a:gd name="connsiteY34" fmla="*/ 357861 h 517626"/>
                  <a:gd name="connsiteX35" fmla="*/ 1108157 w 1917181"/>
                  <a:gd name="connsiteY35" fmla="*/ 351063 h 517626"/>
                  <a:gd name="connsiteX36" fmla="*/ 1128553 w 1917181"/>
                  <a:gd name="connsiteY36" fmla="*/ 337466 h 517626"/>
                  <a:gd name="connsiteX37" fmla="*/ 1138751 w 1917181"/>
                  <a:gd name="connsiteY37" fmla="*/ 330667 h 517626"/>
                  <a:gd name="connsiteX38" fmla="*/ 1142150 w 1917181"/>
                  <a:gd name="connsiteY38" fmla="*/ 320469 h 517626"/>
                  <a:gd name="connsiteX39" fmla="*/ 1152348 w 1917181"/>
                  <a:gd name="connsiteY39" fmla="*/ 283078 h 517626"/>
                  <a:gd name="connsiteX40" fmla="*/ 1159146 w 1917181"/>
                  <a:gd name="connsiteY40" fmla="*/ 272880 h 517626"/>
                  <a:gd name="connsiteX41" fmla="*/ 1172743 w 1917181"/>
                  <a:gd name="connsiteY41" fmla="*/ 262682 h 517626"/>
                  <a:gd name="connsiteX42" fmla="*/ 1182941 w 1917181"/>
                  <a:gd name="connsiteY42" fmla="*/ 259283 h 517626"/>
                  <a:gd name="connsiteX43" fmla="*/ 1193139 w 1917181"/>
                  <a:gd name="connsiteY43" fmla="*/ 249085 h 517626"/>
                  <a:gd name="connsiteX44" fmla="*/ 1213534 w 1917181"/>
                  <a:gd name="connsiteY44" fmla="*/ 235488 h 517626"/>
                  <a:gd name="connsiteX45" fmla="*/ 1233930 w 1917181"/>
                  <a:gd name="connsiteY45" fmla="*/ 221891 h 517626"/>
                  <a:gd name="connsiteX46" fmla="*/ 1254326 w 1917181"/>
                  <a:gd name="connsiteY46" fmla="*/ 204895 h 517626"/>
                  <a:gd name="connsiteX47" fmla="*/ 1274721 w 1917181"/>
                  <a:gd name="connsiteY47" fmla="*/ 198096 h 517626"/>
                  <a:gd name="connsiteX48" fmla="*/ 1288318 w 1917181"/>
                  <a:gd name="connsiteY48" fmla="*/ 191298 h 517626"/>
                  <a:gd name="connsiteX49" fmla="*/ 1308714 w 1917181"/>
                  <a:gd name="connsiteY49" fmla="*/ 184499 h 517626"/>
                  <a:gd name="connsiteX50" fmla="*/ 1318911 w 1917181"/>
                  <a:gd name="connsiteY50" fmla="*/ 181100 h 517626"/>
                  <a:gd name="connsiteX51" fmla="*/ 1329109 w 1917181"/>
                  <a:gd name="connsiteY51" fmla="*/ 174301 h 517626"/>
                  <a:gd name="connsiteX52" fmla="*/ 1363102 w 1917181"/>
                  <a:gd name="connsiteY52" fmla="*/ 167503 h 517626"/>
                  <a:gd name="connsiteX53" fmla="*/ 1393695 w 1917181"/>
                  <a:gd name="connsiteY53" fmla="*/ 160704 h 517626"/>
                  <a:gd name="connsiteX54" fmla="*/ 1420889 w 1917181"/>
                  <a:gd name="connsiteY54" fmla="*/ 153906 h 517626"/>
                  <a:gd name="connsiteX55" fmla="*/ 1444684 w 1917181"/>
                  <a:gd name="connsiteY55" fmla="*/ 136910 h 517626"/>
                  <a:gd name="connsiteX56" fmla="*/ 1454882 w 1917181"/>
                  <a:gd name="connsiteY56" fmla="*/ 130111 h 517626"/>
                  <a:gd name="connsiteX57" fmla="*/ 1465079 w 1917181"/>
                  <a:gd name="connsiteY57" fmla="*/ 126712 h 517626"/>
                  <a:gd name="connsiteX58" fmla="*/ 1495673 w 1917181"/>
                  <a:gd name="connsiteY58" fmla="*/ 109716 h 517626"/>
                  <a:gd name="connsiteX59" fmla="*/ 1526266 w 1917181"/>
                  <a:gd name="connsiteY59" fmla="*/ 96119 h 517626"/>
                  <a:gd name="connsiteX60" fmla="*/ 1536464 w 1917181"/>
                  <a:gd name="connsiteY60" fmla="*/ 92719 h 517626"/>
                  <a:gd name="connsiteX61" fmla="*/ 1556859 w 1917181"/>
                  <a:gd name="connsiteY61" fmla="*/ 82522 h 517626"/>
                  <a:gd name="connsiteX62" fmla="*/ 1570456 w 1917181"/>
                  <a:gd name="connsiteY62" fmla="*/ 75723 h 517626"/>
                  <a:gd name="connsiteX63" fmla="*/ 1584053 w 1917181"/>
                  <a:gd name="connsiteY63" fmla="*/ 72324 h 517626"/>
                  <a:gd name="connsiteX64" fmla="*/ 1604449 w 1917181"/>
                  <a:gd name="connsiteY64" fmla="*/ 65525 h 517626"/>
                  <a:gd name="connsiteX65" fmla="*/ 1614647 w 1917181"/>
                  <a:gd name="connsiteY65" fmla="*/ 62126 h 517626"/>
                  <a:gd name="connsiteX66" fmla="*/ 1628244 w 1917181"/>
                  <a:gd name="connsiteY66" fmla="*/ 58727 h 517626"/>
                  <a:gd name="connsiteX67" fmla="*/ 1648639 w 1917181"/>
                  <a:gd name="connsiteY67" fmla="*/ 51928 h 517626"/>
                  <a:gd name="connsiteX68" fmla="*/ 1679233 w 1917181"/>
                  <a:gd name="connsiteY68" fmla="*/ 41730 h 517626"/>
                  <a:gd name="connsiteX69" fmla="*/ 1699628 w 1917181"/>
                  <a:gd name="connsiteY69" fmla="*/ 34932 h 517626"/>
                  <a:gd name="connsiteX70" fmla="*/ 1709826 w 1917181"/>
                  <a:gd name="connsiteY70" fmla="*/ 31533 h 517626"/>
                  <a:gd name="connsiteX71" fmla="*/ 1720024 w 1917181"/>
                  <a:gd name="connsiteY71" fmla="*/ 24734 h 517626"/>
                  <a:gd name="connsiteX72" fmla="*/ 1754016 w 1917181"/>
                  <a:gd name="connsiteY72" fmla="*/ 14536 h 517626"/>
                  <a:gd name="connsiteX73" fmla="*/ 1798207 w 1917181"/>
                  <a:gd name="connsiteY73" fmla="*/ 4339 h 517626"/>
                  <a:gd name="connsiteX74" fmla="*/ 1818602 w 1917181"/>
                  <a:gd name="connsiteY74" fmla="*/ 939 h 517626"/>
                  <a:gd name="connsiteX75" fmla="*/ 1917181 w 1917181"/>
                  <a:gd name="connsiteY75" fmla="*/ 939 h 51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917181" h="517626">
                    <a:moveTo>
                      <a:pt x="0" y="517626"/>
                    </a:moveTo>
                    <a:cubicBezTo>
                      <a:pt x="3399" y="515360"/>
                      <a:pt x="6465" y="512487"/>
                      <a:pt x="10198" y="510828"/>
                    </a:cubicBezTo>
                    <a:cubicBezTo>
                      <a:pt x="16746" y="507918"/>
                      <a:pt x="23795" y="506295"/>
                      <a:pt x="30593" y="504029"/>
                    </a:cubicBezTo>
                    <a:lnTo>
                      <a:pt x="50989" y="497231"/>
                    </a:lnTo>
                    <a:lnTo>
                      <a:pt x="61186" y="493832"/>
                    </a:lnTo>
                    <a:lnTo>
                      <a:pt x="71384" y="490432"/>
                    </a:lnTo>
                    <a:cubicBezTo>
                      <a:pt x="75916" y="483634"/>
                      <a:pt x="77230" y="472621"/>
                      <a:pt x="84981" y="470037"/>
                    </a:cubicBezTo>
                    <a:cubicBezTo>
                      <a:pt x="108283" y="462268"/>
                      <a:pt x="79373" y="471438"/>
                      <a:pt x="112175" y="463238"/>
                    </a:cubicBezTo>
                    <a:cubicBezTo>
                      <a:pt x="115651" y="462369"/>
                      <a:pt x="118897" y="460708"/>
                      <a:pt x="122373" y="459839"/>
                    </a:cubicBezTo>
                    <a:cubicBezTo>
                      <a:pt x="127978" y="458438"/>
                      <a:pt x="133729" y="457693"/>
                      <a:pt x="139369" y="456440"/>
                    </a:cubicBezTo>
                    <a:cubicBezTo>
                      <a:pt x="143930" y="455426"/>
                      <a:pt x="148434" y="454173"/>
                      <a:pt x="152966" y="453040"/>
                    </a:cubicBezTo>
                    <a:cubicBezTo>
                      <a:pt x="162033" y="425848"/>
                      <a:pt x="148434" y="457572"/>
                      <a:pt x="166563" y="439443"/>
                    </a:cubicBezTo>
                    <a:cubicBezTo>
                      <a:pt x="169097" y="436909"/>
                      <a:pt x="167725" y="432044"/>
                      <a:pt x="169963" y="429246"/>
                    </a:cubicBezTo>
                    <a:cubicBezTo>
                      <a:pt x="172515" y="426056"/>
                      <a:pt x="176761" y="424713"/>
                      <a:pt x="180160" y="422447"/>
                    </a:cubicBezTo>
                    <a:cubicBezTo>
                      <a:pt x="195366" y="399639"/>
                      <a:pt x="177453" y="421986"/>
                      <a:pt x="197157" y="408850"/>
                    </a:cubicBezTo>
                    <a:cubicBezTo>
                      <a:pt x="221460" y="392648"/>
                      <a:pt x="192194" y="402442"/>
                      <a:pt x="220952" y="395253"/>
                    </a:cubicBezTo>
                    <a:cubicBezTo>
                      <a:pt x="224351" y="392987"/>
                      <a:pt x="227416" y="390114"/>
                      <a:pt x="231149" y="388455"/>
                    </a:cubicBezTo>
                    <a:cubicBezTo>
                      <a:pt x="252285" y="379061"/>
                      <a:pt x="260403" y="380770"/>
                      <a:pt x="285537" y="378257"/>
                    </a:cubicBezTo>
                    <a:cubicBezTo>
                      <a:pt x="297297" y="374337"/>
                      <a:pt x="301774" y="371078"/>
                      <a:pt x="316131" y="378257"/>
                    </a:cubicBezTo>
                    <a:cubicBezTo>
                      <a:pt x="319785" y="380084"/>
                      <a:pt x="320040" y="385566"/>
                      <a:pt x="322929" y="388455"/>
                    </a:cubicBezTo>
                    <a:cubicBezTo>
                      <a:pt x="325818" y="391344"/>
                      <a:pt x="329473" y="393426"/>
                      <a:pt x="333127" y="395253"/>
                    </a:cubicBezTo>
                    <a:cubicBezTo>
                      <a:pt x="340895" y="399137"/>
                      <a:pt x="352568" y="400114"/>
                      <a:pt x="360321" y="402052"/>
                    </a:cubicBezTo>
                    <a:cubicBezTo>
                      <a:pt x="363797" y="402921"/>
                      <a:pt x="367021" y="404674"/>
                      <a:pt x="370519" y="405451"/>
                    </a:cubicBezTo>
                    <a:cubicBezTo>
                      <a:pt x="377247" y="406946"/>
                      <a:pt x="384228" y="407178"/>
                      <a:pt x="390914" y="408850"/>
                    </a:cubicBezTo>
                    <a:cubicBezTo>
                      <a:pt x="397866" y="410588"/>
                      <a:pt x="411310" y="415649"/>
                      <a:pt x="411310" y="415649"/>
                    </a:cubicBezTo>
                    <a:cubicBezTo>
                      <a:pt x="433972" y="414516"/>
                      <a:pt x="456755" y="414850"/>
                      <a:pt x="479295" y="412249"/>
                    </a:cubicBezTo>
                    <a:cubicBezTo>
                      <a:pt x="486414" y="411428"/>
                      <a:pt x="492739" y="407189"/>
                      <a:pt x="499691" y="405451"/>
                    </a:cubicBezTo>
                    <a:cubicBezTo>
                      <a:pt x="504223" y="404318"/>
                      <a:pt x="508727" y="403066"/>
                      <a:pt x="513288" y="402052"/>
                    </a:cubicBezTo>
                    <a:cubicBezTo>
                      <a:pt x="518928" y="400799"/>
                      <a:pt x="524679" y="400053"/>
                      <a:pt x="530284" y="398652"/>
                    </a:cubicBezTo>
                    <a:cubicBezTo>
                      <a:pt x="555411" y="392370"/>
                      <a:pt x="520809" y="397196"/>
                      <a:pt x="560877" y="391854"/>
                    </a:cubicBezTo>
                    <a:cubicBezTo>
                      <a:pt x="621993" y="383706"/>
                      <a:pt x="652155" y="386975"/>
                      <a:pt x="730840" y="385055"/>
                    </a:cubicBezTo>
                    <a:cubicBezTo>
                      <a:pt x="792242" y="364590"/>
                      <a:pt x="727492" y="385053"/>
                      <a:pt x="900803" y="378257"/>
                    </a:cubicBezTo>
                    <a:cubicBezTo>
                      <a:pt x="927092" y="377226"/>
                      <a:pt x="901164" y="370037"/>
                      <a:pt x="934795" y="368059"/>
                    </a:cubicBezTo>
                    <a:cubicBezTo>
                      <a:pt x="1019754" y="363062"/>
                      <a:pt x="973304" y="365463"/>
                      <a:pt x="1074165" y="361261"/>
                    </a:cubicBezTo>
                    <a:cubicBezTo>
                      <a:pt x="1078697" y="360128"/>
                      <a:pt x="1083287" y="359204"/>
                      <a:pt x="1087762" y="357861"/>
                    </a:cubicBezTo>
                    <a:cubicBezTo>
                      <a:pt x="1094626" y="355802"/>
                      <a:pt x="1108157" y="351063"/>
                      <a:pt x="1108157" y="351063"/>
                    </a:cubicBezTo>
                    <a:lnTo>
                      <a:pt x="1128553" y="337466"/>
                    </a:lnTo>
                    <a:lnTo>
                      <a:pt x="1138751" y="330667"/>
                    </a:lnTo>
                    <a:cubicBezTo>
                      <a:pt x="1139884" y="327268"/>
                      <a:pt x="1141281" y="323945"/>
                      <a:pt x="1142150" y="320469"/>
                    </a:cubicBezTo>
                    <a:cubicBezTo>
                      <a:pt x="1144705" y="310250"/>
                      <a:pt x="1146512" y="291833"/>
                      <a:pt x="1152348" y="283078"/>
                    </a:cubicBezTo>
                    <a:cubicBezTo>
                      <a:pt x="1154614" y="279679"/>
                      <a:pt x="1156257" y="275769"/>
                      <a:pt x="1159146" y="272880"/>
                    </a:cubicBezTo>
                    <a:cubicBezTo>
                      <a:pt x="1163152" y="268874"/>
                      <a:pt x="1167824" y="265493"/>
                      <a:pt x="1172743" y="262682"/>
                    </a:cubicBezTo>
                    <a:cubicBezTo>
                      <a:pt x="1175854" y="260904"/>
                      <a:pt x="1179542" y="260416"/>
                      <a:pt x="1182941" y="259283"/>
                    </a:cubicBezTo>
                    <a:cubicBezTo>
                      <a:pt x="1186340" y="255884"/>
                      <a:pt x="1189344" y="252036"/>
                      <a:pt x="1193139" y="249085"/>
                    </a:cubicBezTo>
                    <a:cubicBezTo>
                      <a:pt x="1199588" y="244069"/>
                      <a:pt x="1207756" y="241266"/>
                      <a:pt x="1213534" y="235488"/>
                    </a:cubicBezTo>
                    <a:cubicBezTo>
                      <a:pt x="1226266" y="222756"/>
                      <a:pt x="1219171" y="226810"/>
                      <a:pt x="1233930" y="221891"/>
                    </a:cubicBezTo>
                    <a:cubicBezTo>
                      <a:pt x="1240336" y="215485"/>
                      <a:pt x="1245805" y="208682"/>
                      <a:pt x="1254326" y="204895"/>
                    </a:cubicBezTo>
                    <a:cubicBezTo>
                      <a:pt x="1260874" y="201985"/>
                      <a:pt x="1268311" y="201301"/>
                      <a:pt x="1274721" y="198096"/>
                    </a:cubicBezTo>
                    <a:cubicBezTo>
                      <a:pt x="1279253" y="195830"/>
                      <a:pt x="1283613" y="193180"/>
                      <a:pt x="1288318" y="191298"/>
                    </a:cubicBezTo>
                    <a:cubicBezTo>
                      <a:pt x="1294972" y="188636"/>
                      <a:pt x="1301915" y="186765"/>
                      <a:pt x="1308714" y="184499"/>
                    </a:cubicBezTo>
                    <a:lnTo>
                      <a:pt x="1318911" y="181100"/>
                    </a:lnTo>
                    <a:cubicBezTo>
                      <a:pt x="1322310" y="178834"/>
                      <a:pt x="1325455" y="176128"/>
                      <a:pt x="1329109" y="174301"/>
                    </a:cubicBezTo>
                    <a:cubicBezTo>
                      <a:pt x="1338881" y="169415"/>
                      <a:pt x="1353710" y="169068"/>
                      <a:pt x="1363102" y="167503"/>
                    </a:cubicBezTo>
                    <a:cubicBezTo>
                      <a:pt x="1383622" y="164083"/>
                      <a:pt x="1375348" y="164781"/>
                      <a:pt x="1393695" y="160704"/>
                    </a:cubicBezTo>
                    <a:cubicBezTo>
                      <a:pt x="1418314" y="155233"/>
                      <a:pt x="1402661" y="159981"/>
                      <a:pt x="1420889" y="153906"/>
                    </a:cubicBezTo>
                    <a:cubicBezTo>
                      <a:pt x="1444923" y="137883"/>
                      <a:pt x="1415169" y="157992"/>
                      <a:pt x="1444684" y="136910"/>
                    </a:cubicBezTo>
                    <a:cubicBezTo>
                      <a:pt x="1448009" y="134535"/>
                      <a:pt x="1451228" y="131938"/>
                      <a:pt x="1454882" y="130111"/>
                    </a:cubicBezTo>
                    <a:cubicBezTo>
                      <a:pt x="1458087" y="128509"/>
                      <a:pt x="1461680" y="127845"/>
                      <a:pt x="1465079" y="126712"/>
                    </a:cubicBezTo>
                    <a:cubicBezTo>
                      <a:pt x="1488456" y="111127"/>
                      <a:pt x="1477723" y="115699"/>
                      <a:pt x="1495673" y="109716"/>
                    </a:cubicBezTo>
                    <a:cubicBezTo>
                      <a:pt x="1511835" y="98941"/>
                      <a:pt x="1501993" y="104210"/>
                      <a:pt x="1526266" y="96119"/>
                    </a:cubicBezTo>
                    <a:cubicBezTo>
                      <a:pt x="1529665" y="94986"/>
                      <a:pt x="1533482" y="94707"/>
                      <a:pt x="1536464" y="92719"/>
                    </a:cubicBezTo>
                    <a:cubicBezTo>
                      <a:pt x="1556066" y="79652"/>
                      <a:pt x="1537154" y="90968"/>
                      <a:pt x="1556859" y="82522"/>
                    </a:cubicBezTo>
                    <a:cubicBezTo>
                      <a:pt x="1561517" y="80526"/>
                      <a:pt x="1565711" y="77502"/>
                      <a:pt x="1570456" y="75723"/>
                    </a:cubicBezTo>
                    <a:cubicBezTo>
                      <a:pt x="1574830" y="74083"/>
                      <a:pt x="1579578" y="73666"/>
                      <a:pt x="1584053" y="72324"/>
                    </a:cubicBezTo>
                    <a:cubicBezTo>
                      <a:pt x="1590917" y="70265"/>
                      <a:pt x="1597650" y="67791"/>
                      <a:pt x="1604449" y="65525"/>
                    </a:cubicBezTo>
                    <a:cubicBezTo>
                      <a:pt x="1607848" y="64392"/>
                      <a:pt x="1611171" y="62995"/>
                      <a:pt x="1614647" y="62126"/>
                    </a:cubicBezTo>
                    <a:cubicBezTo>
                      <a:pt x="1619179" y="60993"/>
                      <a:pt x="1623769" y="60069"/>
                      <a:pt x="1628244" y="58727"/>
                    </a:cubicBezTo>
                    <a:cubicBezTo>
                      <a:pt x="1635108" y="56668"/>
                      <a:pt x="1641841" y="54194"/>
                      <a:pt x="1648639" y="51928"/>
                    </a:cubicBezTo>
                    <a:lnTo>
                      <a:pt x="1679233" y="41730"/>
                    </a:lnTo>
                    <a:lnTo>
                      <a:pt x="1699628" y="34932"/>
                    </a:lnTo>
                    <a:lnTo>
                      <a:pt x="1709826" y="31533"/>
                    </a:lnTo>
                    <a:cubicBezTo>
                      <a:pt x="1713225" y="29267"/>
                      <a:pt x="1716291" y="26393"/>
                      <a:pt x="1720024" y="24734"/>
                    </a:cubicBezTo>
                    <a:cubicBezTo>
                      <a:pt x="1736649" y="17345"/>
                      <a:pt x="1738814" y="19097"/>
                      <a:pt x="1754016" y="14536"/>
                    </a:cubicBezTo>
                    <a:cubicBezTo>
                      <a:pt x="1790474" y="3598"/>
                      <a:pt x="1757858" y="10547"/>
                      <a:pt x="1798207" y="4339"/>
                    </a:cubicBezTo>
                    <a:cubicBezTo>
                      <a:pt x="1805019" y="3291"/>
                      <a:pt x="1811713" y="1136"/>
                      <a:pt x="1818602" y="939"/>
                    </a:cubicBezTo>
                    <a:cubicBezTo>
                      <a:pt x="1851448" y="0"/>
                      <a:pt x="1884321" y="939"/>
                      <a:pt x="1917181" y="939"/>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1" name="30 Forma libre"/>
              <p:cNvSpPr/>
              <p:nvPr/>
            </p:nvSpPr>
            <p:spPr bwMode="auto">
              <a:xfrm>
                <a:off x="5472106" y="6334126"/>
                <a:ext cx="1509712" cy="381000"/>
              </a:xfrm>
              <a:custGeom>
                <a:avLst/>
                <a:gdLst>
                  <a:gd name="connsiteX0" fmla="*/ 0 w 1509640"/>
                  <a:gd name="connsiteY0" fmla="*/ 0 h 380717"/>
                  <a:gd name="connsiteX1" fmla="*/ 40791 w 1509640"/>
                  <a:gd name="connsiteY1" fmla="*/ 3399 h 380717"/>
                  <a:gd name="connsiteX2" fmla="*/ 50989 w 1509640"/>
                  <a:gd name="connsiteY2" fmla="*/ 6799 h 380717"/>
                  <a:gd name="connsiteX3" fmla="*/ 57788 w 1509640"/>
                  <a:gd name="connsiteY3" fmla="*/ 16996 h 380717"/>
                  <a:gd name="connsiteX4" fmla="*/ 78183 w 1509640"/>
                  <a:gd name="connsiteY4" fmla="*/ 27194 h 380717"/>
                  <a:gd name="connsiteX5" fmla="*/ 122373 w 1509640"/>
                  <a:gd name="connsiteY5" fmla="*/ 30593 h 380717"/>
                  <a:gd name="connsiteX6" fmla="*/ 142769 w 1509640"/>
                  <a:gd name="connsiteY6" fmla="*/ 37392 h 380717"/>
                  <a:gd name="connsiteX7" fmla="*/ 152967 w 1509640"/>
                  <a:gd name="connsiteY7" fmla="*/ 40791 h 380717"/>
                  <a:gd name="connsiteX8" fmla="*/ 163165 w 1509640"/>
                  <a:gd name="connsiteY8" fmla="*/ 47590 h 380717"/>
                  <a:gd name="connsiteX9" fmla="*/ 176762 w 1509640"/>
                  <a:gd name="connsiteY9" fmla="*/ 50989 h 380717"/>
                  <a:gd name="connsiteX10" fmla="*/ 197157 w 1509640"/>
                  <a:gd name="connsiteY10" fmla="*/ 57787 h 380717"/>
                  <a:gd name="connsiteX11" fmla="*/ 207355 w 1509640"/>
                  <a:gd name="connsiteY11" fmla="*/ 61187 h 380717"/>
                  <a:gd name="connsiteX12" fmla="*/ 220952 w 1509640"/>
                  <a:gd name="connsiteY12" fmla="*/ 67985 h 380717"/>
                  <a:gd name="connsiteX13" fmla="*/ 241347 w 1509640"/>
                  <a:gd name="connsiteY13" fmla="*/ 74784 h 380717"/>
                  <a:gd name="connsiteX14" fmla="*/ 299135 w 1509640"/>
                  <a:gd name="connsiteY14" fmla="*/ 71385 h 380717"/>
                  <a:gd name="connsiteX15" fmla="*/ 329728 w 1509640"/>
                  <a:gd name="connsiteY15" fmla="*/ 61187 h 380717"/>
                  <a:gd name="connsiteX16" fmla="*/ 387515 w 1509640"/>
                  <a:gd name="connsiteY16" fmla="*/ 54388 h 380717"/>
                  <a:gd name="connsiteX17" fmla="*/ 526885 w 1509640"/>
                  <a:gd name="connsiteY17" fmla="*/ 47590 h 380717"/>
                  <a:gd name="connsiteX18" fmla="*/ 550680 w 1509640"/>
                  <a:gd name="connsiteY18" fmla="*/ 44190 h 380717"/>
                  <a:gd name="connsiteX19" fmla="*/ 605068 w 1509640"/>
                  <a:gd name="connsiteY19" fmla="*/ 47590 h 380717"/>
                  <a:gd name="connsiteX20" fmla="*/ 625463 w 1509640"/>
                  <a:gd name="connsiteY20" fmla="*/ 54388 h 380717"/>
                  <a:gd name="connsiteX21" fmla="*/ 645859 w 1509640"/>
                  <a:gd name="connsiteY21" fmla="*/ 67985 h 380717"/>
                  <a:gd name="connsiteX22" fmla="*/ 673053 w 1509640"/>
                  <a:gd name="connsiteY22" fmla="*/ 74784 h 380717"/>
                  <a:gd name="connsiteX23" fmla="*/ 700247 w 1509640"/>
                  <a:gd name="connsiteY23" fmla="*/ 78183 h 380717"/>
                  <a:gd name="connsiteX24" fmla="*/ 747837 w 1509640"/>
                  <a:gd name="connsiteY24" fmla="*/ 91780 h 380717"/>
                  <a:gd name="connsiteX25" fmla="*/ 758034 w 1509640"/>
                  <a:gd name="connsiteY25" fmla="*/ 95179 h 380717"/>
                  <a:gd name="connsiteX26" fmla="*/ 768232 w 1509640"/>
                  <a:gd name="connsiteY26" fmla="*/ 98579 h 380717"/>
                  <a:gd name="connsiteX27" fmla="*/ 781829 w 1509640"/>
                  <a:gd name="connsiteY27" fmla="*/ 101978 h 380717"/>
                  <a:gd name="connsiteX28" fmla="*/ 802225 w 1509640"/>
                  <a:gd name="connsiteY28" fmla="*/ 108776 h 380717"/>
                  <a:gd name="connsiteX29" fmla="*/ 822620 w 1509640"/>
                  <a:gd name="connsiteY29" fmla="*/ 112176 h 380717"/>
                  <a:gd name="connsiteX30" fmla="*/ 843016 w 1509640"/>
                  <a:gd name="connsiteY30" fmla="*/ 118974 h 380717"/>
                  <a:gd name="connsiteX31" fmla="*/ 853214 w 1509640"/>
                  <a:gd name="connsiteY31" fmla="*/ 122373 h 380717"/>
                  <a:gd name="connsiteX32" fmla="*/ 863411 w 1509640"/>
                  <a:gd name="connsiteY32" fmla="*/ 129172 h 380717"/>
                  <a:gd name="connsiteX33" fmla="*/ 907602 w 1509640"/>
                  <a:gd name="connsiteY33" fmla="*/ 135970 h 380717"/>
                  <a:gd name="connsiteX34" fmla="*/ 927997 w 1509640"/>
                  <a:gd name="connsiteY34" fmla="*/ 142769 h 380717"/>
                  <a:gd name="connsiteX35" fmla="*/ 951792 w 1509640"/>
                  <a:gd name="connsiteY35" fmla="*/ 149567 h 380717"/>
                  <a:gd name="connsiteX36" fmla="*/ 992583 w 1509640"/>
                  <a:gd name="connsiteY36" fmla="*/ 139370 h 380717"/>
                  <a:gd name="connsiteX37" fmla="*/ 1012979 w 1509640"/>
                  <a:gd name="connsiteY37" fmla="*/ 132571 h 380717"/>
                  <a:gd name="connsiteX38" fmla="*/ 1050371 w 1509640"/>
                  <a:gd name="connsiteY38" fmla="*/ 129172 h 380717"/>
                  <a:gd name="connsiteX39" fmla="*/ 1060568 w 1509640"/>
                  <a:gd name="connsiteY39" fmla="*/ 125773 h 380717"/>
                  <a:gd name="connsiteX40" fmla="*/ 1070766 w 1509640"/>
                  <a:gd name="connsiteY40" fmla="*/ 118974 h 380717"/>
                  <a:gd name="connsiteX41" fmla="*/ 1186341 w 1509640"/>
                  <a:gd name="connsiteY41" fmla="*/ 122373 h 380717"/>
                  <a:gd name="connsiteX42" fmla="*/ 1210136 w 1509640"/>
                  <a:gd name="connsiteY42" fmla="*/ 125773 h 380717"/>
                  <a:gd name="connsiteX43" fmla="*/ 1247527 w 1509640"/>
                  <a:gd name="connsiteY43" fmla="*/ 129172 h 380717"/>
                  <a:gd name="connsiteX44" fmla="*/ 1261124 w 1509640"/>
                  <a:gd name="connsiteY44" fmla="*/ 132571 h 380717"/>
                  <a:gd name="connsiteX45" fmla="*/ 1284919 w 1509640"/>
                  <a:gd name="connsiteY45" fmla="*/ 135970 h 380717"/>
                  <a:gd name="connsiteX46" fmla="*/ 1312113 w 1509640"/>
                  <a:gd name="connsiteY46" fmla="*/ 142769 h 380717"/>
                  <a:gd name="connsiteX47" fmla="*/ 1322311 w 1509640"/>
                  <a:gd name="connsiteY47" fmla="*/ 146168 h 380717"/>
                  <a:gd name="connsiteX48" fmla="*/ 1366501 w 1509640"/>
                  <a:gd name="connsiteY48" fmla="*/ 152967 h 380717"/>
                  <a:gd name="connsiteX49" fmla="*/ 1376699 w 1509640"/>
                  <a:gd name="connsiteY49" fmla="*/ 156366 h 380717"/>
                  <a:gd name="connsiteX50" fmla="*/ 1383498 w 1509640"/>
                  <a:gd name="connsiteY50" fmla="*/ 166564 h 380717"/>
                  <a:gd name="connsiteX51" fmla="*/ 1403893 w 1509640"/>
                  <a:gd name="connsiteY51" fmla="*/ 173362 h 380717"/>
                  <a:gd name="connsiteX52" fmla="*/ 1414091 w 1509640"/>
                  <a:gd name="connsiteY52" fmla="*/ 183560 h 380717"/>
                  <a:gd name="connsiteX53" fmla="*/ 1424289 w 1509640"/>
                  <a:gd name="connsiteY53" fmla="*/ 186959 h 380717"/>
                  <a:gd name="connsiteX54" fmla="*/ 1434487 w 1509640"/>
                  <a:gd name="connsiteY54" fmla="*/ 193758 h 380717"/>
                  <a:gd name="connsiteX55" fmla="*/ 1448084 w 1509640"/>
                  <a:gd name="connsiteY55" fmla="*/ 210754 h 380717"/>
                  <a:gd name="connsiteX56" fmla="*/ 1454882 w 1509640"/>
                  <a:gd name="connsiteY56" fmla="*/ 220952 h 380717"/>
                  <a:gd name="connsiteX57" fmla="*/ 1465080 w 1509640"/>
                  <a:gd name="connsiteY57" fmla="*/ 231150 h 380717"/>
                  <a:gd name="connsiteX58" fmla="*/ 1475278 w 1509640"/>
                  <a:gd name="connsiteY58" fmla="*/ 251545 h 380717"/>
                  <a:gd name="connsiteX59" fmla="*/ 1482076 w 1509640"/>
                  <a:gd name="connsiteY59" fmla="*/ 261743 h 380717"/>
                  <a:gd name="connsiteX60" fmla="*/ 1492274 w 1509640"/>
                  <a:gd name="connsiteY60" fmla="*/ 282138 h 380717"/>
                  <a:gd name="connsiteX61" fmla="*/ 1499072 w 1509640"/>
                  <a:gd name="connsiteY61" fmla="*/ 302534 h 380717"/>
                  <a:gd name="connsiteX62" fmla="*/ 1502472 w 1509640"/>
                  <a:gd name="connsiteY62" fmla="*/ 380717 h 38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509640" h="380717">
                    <a:moveTo>
                      <a:pt x="0" y="0"/>
                    </a:moveTo>
                    <a:cubicBezTo>
                      <a:pt x="13597" y="1133"/>
                      <a:pt x="27267" y="1596"/>
                      <a:pt x="40791" y="3399"/>
                    </a:cubicBezTo>
                    <a:cubicBezTo>
                      <a:pt x="44343" y="3873"/>
                      <a:pt x="48191" y="4561"/>
                      <a:pt x="50989" y="6799"/>
                    </a:cubicBezTo>
                    <a:cubicBezTo>
                      <a:pt x="54179" y="9351"/>
                      <a:pt x="54899" y="14107"/>
                      <a:pt x="57788" y="16996"/>
                    </a:cubicBezTo>
                    <a:cubicBezTo>
                      <a:pt x="62128" y="21336"/>
                      <a:pt x="71862" y="26404"/>
                      <a:pt x="78183" y="27194"/>
                    </a:cubicBezTo>
                    <a:cubicBezTo>
                      <a:pt x="92842" y="29026"/>
                      <a:pt x="107643" y="29460"/>
                      <a:pt x="122373" y="30593"/>
                    </a:cubicBezTo>
                    <a:lnTo>
                      <a:pt x="142769" y="37392"/>
                    </a:lnTo>
                    <a:lnTo>
                      <a:pt x="152967" y="40791"/>
                    </a:lnTo>
                    <a:cubicBezTo>
                      <a:pt x="156366" y="43057"/>
                      <a:pt x="159410" y="45981"/>
                      <a:pt x="163165" y="47590"/>
                    </a:cubicBezTo>
                    <a:cubicBezTo>
                      <a:pt x="167459" y="49430"/>
                      <a:pt x="172287" y="49647"/>
                      <a:pt x="176762" y="50989"/>
                    </a:cubicBezTo>
                    <a:cubicBezTo>
                      <a:pt x="183626" y="53048"/>
                      <a:pt x="190359" y="55521"/>
                      <a:pt x="197157" y="57787"/>
                    </a:cubicBezTo>
                    <a:cubicBezTo>
                      <a:pt x="200556" y="58920"/>
                      <a:pt x="204150" y="59585"/>
                      <a:pt x="207355" y="61187"/>
                    </a:cubicBezTo>
                    <a:cubicBezTo>
                      <a:pt x="211887" y="63453"/>
                      <a:pt x="216247" y="66103"/>
                      <a:pt x="220952" y="67985"/>
                    </a:cubicBezTo>
                    <a:cubicBezTo>
                      <a:pt x="227606" y="70646"/>
                      <a:pt x="241347" y="74784"/>
                      <a:pt x="241347" y="74784"/>
                    </a:cubicBezTo>
                    <a:cubicBezTo>
                      <a:pt x="260610" y="73651"/>
                      <a:pt x="280001" y="73881"/>
                      <a:pt x="299135" y="71385"/>
                    </a:cubicBezTo>
                    <a:cubicBezTo>
                      <a:pt x="345944" y="65279"/>
                      <a:pt x="301224" y="65939"/>
                      <a:pt x="329728" y="61187"/>
                    </a:cubicBezTo>
                    <a:cubicBezTo>
                      <a:pt x="362469" y="55729"/>
                      <a:pt x="343260" y="58411"/>
                      <a:pt x="387515" y="54388"/>
                    </a:cubicBezTo>
                    <a:cubicBezTo>
                      <a:pt x="446742" y="42544"/>
                      <a:pt x="383088" y="54279"/>
                      <a:pt x="526885" y="47590"/>
                    </a:cubicBezTo>
                    <a:cubicBezTo>
                      <a:pt x="534889" y="47218"/>
                      <a:pt x="542748" y="45323"/>
                      <a:pt x="550680" y="44190"/>
                    </a:cubicBezTo>
                    <a:cubicBezTo>
                      <a:pt x="568809" y="45323"/>
                      <a:pt x="587070" y="45136"/>
                      <a:pt x="605068" y="47590"/>
                    </a:cubicBezTo>
                    <a:cubicBezTo>
                      <a:pt x="612168" y="48558"/>
                      <a:pt x="625463" y="54388"/>
                      <a:pt x="625463" y="54388"/>
                    </a:cubicBezTo>
                    <a:cubicBezTo>
                      <a:pt x="632262" y="58920"/>
                      <a:pt x="638108" y="65401"/>
                      <a:pt x="645859" y="67985"/>
                    </a:cubicBezTo>
                    <a:cubicBezTo>
                      <a:pt x="658268" y="72122"/>
                      <a:pt x="657815" y="72440"/>
                      <a:pt x="673053" y="74784"/>
                    </a:cubicBezTo>
                    <a:cubicBezTo>
                      <a:pt x="682082" y="76173"/>
                      <a:pt x="691268" y="76499"/>
                      <a:pt x="700247" y="78183"/>
                    </a:cubicBezTo>
                    <a:cubicBezTo>
                      <a:pt x="719750" y="81840"/>
                      <a:pt x="729807" y="85771"/>
                      <a:pt x="747837" y="91780"/>
                    </a:cubicBezTo>
                    <a:lnTo>
                      <a:pt x="758034" y="95179"/>
                    </a:lnTo>
                    <a:cubicBezTo>
                      <a:pt x="761433" y="96312"/>
                      <a:pt x="764756" y="97710"/>
                      <a:pt x="768232" y="98579"/>
                    </a:cubicBezTo>
                    <a:cubicBezTo>
                      <a:pt x="772764" y="99712"/>
                      <a:pt x="777354" y="100636"/>
                      <a:pt x="781829" y="101978"/>
                    </a:cubicBezTo>
                    <a:cubicBezTo>
                      <a:pt x="788693" y="104037"/>
                      <a:pt x="795156" y="107598"/>
                      <a:pt x="802225" y="108776"/>
                    </a:cubicBezTo>
                    <a:cubicBezTo>
                      <a:pt x="809023" y="109909"/>
                      <a:pt x="815934" y="110504"/>
                      <a:pt x="822620" y="112176"/>
                    </a:cubicBezTo>
                    <a:cubicBezTo>
                      <a:pt x="829572" y="113914"/>
                      <a:pt x="836217" y="116708"/>
                      <a:pt x="843016" y="118974"/>
                    </a:cubicBezTo>
                    <a:lnTo>
                      <a:pt x="853214" y="122373"/>
                    </a:lnTo>
                    <a:cubicBezTo>
                      <a:pt x="856613" y="124639"/>
                      <a:pt x="859586" y="127738"/>
                      <a:pt x="863411" y="129172"/>
                    </a:cubicBezTo>
                    <a:cubicBezTo>
                      <a:pt x="871195" y="132091"/>
                      <a:pt x="903404" y="135445"/>
                      <a:pt x="907602" y="135970"/>
                    </a:cubicBezTo>
                    <a:cubicBezTo>
                      <a:pt x="914400" y="138236"/>
                      <a:pt x="921045" y="141031"/>
                      <a:pt x="927997" y="142769"/>
                    </a:cubicBezTo>
                    <a:cubicBezTo>
                      <a:pt x="945070" y="147037"/>
                      <a:pt x="937162" y="144691"/>
                      <a:pt x="951792" y="149567"/>
                    </a:cubicBezTo>
                    <a:cubicBezTo>
                      <a:pt x="979252" y="144991"/>
                      <a:pt x="965654" y="148347"/>
                      <a:pt x="992583" y="139370"/>
                    </a:cubicBezTo>
                    <a:cubicBezTo>
                      <a:pt x="992588" y="139368"/>
                      <a:pt x="1012974" y="132571"/>
                      <a:pt x="1012979" y="132571"/>
                    </a:cubicBezTo>
                    <a:lnTo>
                      <a:pt x="1050371" y="129172"/>
                    </a:lnTo>
                    <a:cubicBezTo>
                      <a:pt x="1053770" y="128039"/>
                      <a:pt x="1057363" y="127375"/>
                      <a:pt x="1060568" y="125773"/>
                    </a:cubicBezTo>
                    <a:cubicBezTo>
                      <a:pt x="1064222" y="123946"/>
                      <a:pt x="1066682" y="119084"/>
                      <a:pt x="1070766" y="118974"/>
                    </a:cubicBezTo>
                    <a:lnTo>
                      <a:pt x="1186341" y="122373"/>
                    </a:lnTo>
                    <a:cubicBezTo>
                      <a:pt x="1194273" y="123506"/>
                      <a:pt x="1202173" y="124888"/>
                      <a:pt x="1210136" y="125773"/>
                    </a:cubicBezTo>
                    <a:cubicBezTo>
                      <a:pt x="1222575" y="127155"/>
                      <a:pt x="1235122" y="127518"/>
                      <a:pt x="1247527" y="129172"/>
                    </a:cubicBezTo>
                    <a:cubicBezTo>
                      <a:pt x="1252158" y="129789"/>
                      <a:pt x="1256528" y="131735"/>
                      <a:pt x="1261124" y="132571"/>
                    </a:cubicBezTo>
                    <a:cubicBezTo>
                      <a:pt x="1269007" y="134004"/>
                      <a:pt x="1276987" y="134837"/>
                      <a:pt x="1284919" y="135970"/>
                    </a:cubicBezTo>
                    <a:cubicBezTo>
                      <a:pt x="1308221" y="143739"/>
                      <a:pt x="1279311" y="134569"/>
                      <a:pt x="1312113" y="142769"/>
                    </a:cubicBezTo>
                    <a:cubicBezTo>
                      <a:pt x="1315589" y="143638"/>
                      <a:pt x="1318813" y="145391"/>
                      <a:pt x="1322311" y="146168"/>
                    </a:cubicBezTo>
                    <a:cubicBezTo>
                      <a:pt x="1330788" y="148052"/>
                      <a:pt x="1358925" y="151884"/>
                      <a:pt x="1366501" y="152967"/>
                    </a:cubicBezTo>
                    <a:cubicBezTo>
                      <a:pt x="1369900" y="154100"/>
                      <a:pt x="1373901" y="154128"/>
                      <a:pt x="1376699" y="156366"/>
                    </a:cubicBezTo>
                    <a:cubicBezTo>
                      <a:pt x="1379889" y="158918"/>
                      <a:pt x="1380033" y="164399"/>
                      <a:pt x="1383498" y="166564"/>
                    </a:cubicBezTo>
                    <a:cubicBezTo>
                      <a:pt x="1389575" y="170362"/>
                      <a:pt x="1403893" y="173362"/>
                      <a:pt x="1403893" y="173362"/>
                    </a:cubicBezTo>
                    <a:cubicBezTo>
                      <a:pt x="1407292" y="176761"/>
                      <a:pt x="1410091" y="180893"/>
                      <a:pt x="1414091" y="183560"/>
                    </a:cubicBezTo>
                    <a:cubicBezTo>
                      <a:pt x="1417072" y="185548"/>
                      <a:pt x="1421084" y="185357"/>
                      <a:pt x="1424289" y="186959"/>
                    </a:cubicBezTo>
                    <a:cubicBezTo>
                      <a:pt x="1427943" y="188786"/>
                      <a:pt x="1431088" y="191492"/>
                      <a:pt x="1434487" y="193758"/>
                    </a:cubicBezTo>
                    <a:cubicBezTo>
                      <a:pt x="1441104" y="213612"/>
                      <a:pt x="1432708" y="195378"/>
                      <a:pt x="1448084" y="210754"/>
                    </a:cubicBezTo>
                    <a:cubicBezTo>
                      <a:pt x="1450973" y="213643"/>
                      <a:pt x="1452267" y="217813"/>
                      <a:pt x="1454882" y="220952"/>
                    </a:cubicBezTo>
                    <a:cubicBezTo>
                      <a:pt x="1457960" y="224645"/>
                      <a:pt x="1462002" y="227457"/>
                      <a:pt x="1465080" y="231150"/>
                    </a:cubicBezTo>
                    <a:cubicBezTo>
                      <a:pt x="1477253" y="245758"/>
                      <a:pt x="1467614" y="236218"/>
                      <a:pt x="1475278" y="251545"/>
                    </a:cubicBezTo>
                    <a:cubicBezTo>
                      <a:pt x="1477105" y="255199"/>
                      <a:pt x="1480249" y="258089"/>
                      <a:pt x="1482076" y="261743"/>
                    </a:cubicBezTo>
                    <a:cubicBezTo>
                      <a:pt x="1496141" y="289877"/>
                      <a:pt x="1472799" y="252930"/>
                      <a:pt x="1492274" y="282138"/>
                    </a:cubicBezTo>
                    <a:lnTo>
                      <a:pt x="1499072" y="302534"/>
                    </a:lnTo>
                    <a:cubicBezTo>
                      <a:pt x="1509640" y="334237"/>
                      <a:pt x="1502472" y="309109"/>
                      <a:pt x="1502472" y="380717"/>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nvGrpSpPr>
            <p:cNvPr id="36884" name="46 Grupo"/>
            <p:cNvGrpSpPr>
              <a:grpSpLocks/>
            </p:cNvGrpSpPr>
            <p:nvPr/>
          </p:nvGrpSpPr>
          <p:grpSpPr bwMode="auto">
            <a:xfrm>
              <a:off x="1357313" y="971550"/>
              <a:ext cx="3332162" cy="1549400"/>
              <a:chOff x="1338263" y="954088"/>
              <a:chExt cx="3332162" cy="1549400"/>
            </a:xfrm>
          </p:grpSpPr>
          <p:sp>
            <p:nvSpPr>
              <p:cNvPr id="29" name="28 Forma libre"/>
              <p:cNvSpPr/>
              <p:nvPr/>
            </p:nvSpPr>
            <p:spPr bwMode="auto">
              <a:xfrm>
                <a:off x="1784350" y="954088"/>
                <a:ext cx="466725" cy="857250"/>
              </a:xfrm>
              <a:custGeom>
                <a:avLst/>
                <a:gdLst>
                  <a:gd name="connsiteX0" fmla="*/ 465698 w 465698"/>
                  <a:gd name="connsiteY0" fmla="*/ 856613 h 856613"/>
                  <a:gd name="connsiteX1" fmla="*/ 452101 w 465698"/>
                  <a:gd name="connsiteY1" fmla="*/ 826019 h 856613"/>
                  <a:gd name="connsiteX2" fmla="*/ 448702 w 465698"/>
                  <a:gd name="connsiteY2" fmla="*/ 815822 h 856613"/>
                  <a:gd name="connsiteX3" fmla="*/ 445302 w 465698"/>
                  <a:gd name="connsiteY3" fmla="*/ 805624 h 856613"/>
                  <a:gd name="connsiteX4" fmla="*/ 438504 w 465698"/>
                  <a:gd name="connsiteY4" fmla="*/ 713844 h 856613"/>
                  <a:gd name="connsiteX5" fmla="*/ 428306 w 465698"/>
                  <a:gd name="connsiteY5" fmla="*/ 693448 h 856613"/>
                  <a:gd name="connsiteX6" fmla="*/ 421507 w 465698"/>
                  <a:gd name="connsiteY6" fmla="*/ 673053 h 856613"/>
                  <a:gd name="connsiteX7" fmla="*/ 418108 w 465698"/>
                  <a:gd name="connsiteY7" fmla="*/ 649258 h 856613"/>
                  <a:gd name="connsiteX8" fmla="*/ 414709 w 465698"/>
                  <a:gd name="connsiteY8" fmla="*/ 639060 h 856613"/>
                  <a:gd name="connsiteX9" fmla="*/ 404511 w 465698"/>
                  <a:gd name="connsiteY9" fmla="*/ 632262 h 856613"/>
                  <a:gd name="connsiteX10" fmla="*/ 401112 w 465698"/>
                  <a:gd name="connsiteY10" fmla="*/ 611866 h 856613"/>
                  <a:gd name="connsiteX11" fmla="*/ 394313 w 465698"/>
                  <a:gd name="connsiteY11" fmla="*/ 601668 h 856613"/>
                  <a:gd name="connsiteX12" fmla="*/ 390914 w 465698"/>
                  <a:gd name="connsiteY12" fmla="*/ 591471 h 856613"/>
                  <a:gd name="connsiteX13" fmla="*/ 384116 w 465698"/>
                  <a:gd name="connsiteY13" fmla="*/ 581273 h 856613"/>
                  <a:gd name="connsiteX14" fmla="*/ 380716 w 465698"/>
                  <a:gd name="connsiteY14" fmla="*/ 571075 h 856613"/>
                  <a:gd name="connsiteX15" fmla="*/ 370519 w 465698"/>
                  <a:gd name="connsiteY15" fmla="*/ 564277 h 856613"/>
                  <a:gd name="connsiteX16" fmla="*/ 353522 w 465698"/>
                  <a:gd name="connsiteY16" fmla="*/ 547280 h 856613"/>
                  <a:gd name="connsiteX17" fmla="*/ 336526 w 465698"/>
                  <a:gd name="connsiteY17" fmla="*/ 530284 h 856613"/>
                  <a:gd name="connsiteX18" fmla="*/ 322929 w 465698"/>
                  <a:gd name="connsiteY18" fmla="*/ 509889 h 856613"/>
                  <a:gd name="connsiteX19" fmla="*/ 316131 w 465698"/>
                  <a:gd name="connsiteY19" fmla="*/ 499691 h 856613"/>
                  <a:gd name="connsiteX20" fmla="*/ 299134 w 465698"/>
                  <a:gd name="connsiteY20" fmla="*/ 496292 h 856613"/>
                  <a:gd name="connsiteX21" fmla="*/ 278739 w 465698"/>
                  <a:gd name="connsiteY21" fmla="*/ 489493 h 856613"/>
                  <a:gd name="connsiteX22" fmla="*/ 282138 w 465698"/>
                  <a:gd name="connsiteY22" fmla="*/ 479295 h 856613"/>
                  <a:gd name="connsiteX23" fmla="*/ 292336 w 465698"/>
                  <a:gd name="connsiteY23" fmla="*/ 472497 h 856613"/>
                  <a:gd name="connsiteX24" fmla="*/ 299134 w 465698"/>
                  <a:gd name="connsiteY24" fmla="*/ 462299 h 856613"/>
                  <a:gd name="connsiteX25" fmla="*/ 295735 w 465698"/>
                  <a:gd name="connsiteY25" fmla="*/ 435105 h 856613"/>
                  <a:gd name="connsiteX26" fmla="*/ 285537 w 465698"/>
                  <a:gd name="connsiteY26" fmla="*/ 424907 h 856613"/>
                  <a:gd name="connsiteX27" fmla="*/ 278739 w 465698"/>
                  <a:gd name="connsiteY27" fmla="*/ 414709 h 856613"/>
                  <a:gd name="connsiteX28" fmla="*/ 265142 w 465698"/>
                  <a:gd name="connsiteY28" fmla="*/ 394314 h 856613"/>
                  <a:gd name="connsiteX29" fmla="*/ 244746 w 465698"/>
                  <a:gd name="connsiteY29" fmla="*/ 390915 h 856613"/>
                  <a:gd name="connsiteX30" fmla="*/ 231149 w 465698"/>
                  <a:gd name="connsiteY30" fmla="*/ 387515 h 856613"/>
                  <a:gd name="connsiteX31" fmla="*/ 224351 w 465698"/>
                  <a:gd name="connsiteY31" fmla="*/ 377318 h 856613"/>
                  <a:gd name="connsiteX32" fmla="*/ 227750 w 465698"/>
                  <a:gd name="connsiteY32" fmla="*/ 363721 h 856613"/>
                  <a:gd name="connsiteX33" fmla="*/ 220951 w 465698"/>
                  <a:gd name="connsiteY33" fmla="*/ 339926 h 856613"/>
                  <a:gd name="connsiteX34" fmla="*/ 214153 w 465698"/>
                  <a:gd name="connsiteY34" fmla="*/ 329728 h 856613"/>
                  <a:gd name="connsiteX35" fmla="*/ 193757 w 465698"/>
                  <a:gd name="connsiteY35" fmla="*/ 322929 h 856613"/>
                  <a:gd name="connsiteX36" fmla="*/ 183560 w 465698"/>
                  <a:gd name="connsiteY36" fmla="*/ 319530 h 856613"/>
                  <a:gd name="connsiteX37" fmla="*/ 183560 w 465698"/>
                  <a:gd name="connsiteY37" fmla="*/ 299135 h 856613"/>
                  <a:gd name="connsiteX38" fmla="*/ 149567 w 465698"/>
                  <a:gd name="connsiteY38" fmla="*/ 275340 h 856613"/>
                  <a:gd name="connsiteX39" fmla="*/ 135970 w 465698"/>
                  <a:gd name="connsiteY39" fmla="*/ 271941 h 856613"/>
                  <a:gd name="connsiteX40" fmla="*/ 125772 w 465698"/>
                  <a:gd name="connsiteY40" fmla="*/ 265142 h 856613"/>
                  <a:gd name="connsiteX41" fmla="*/ 118974 w 465698"/>
                  <a:gd name="connsiteY41" fmla="*/ 254944 h 856613"/>
                  <a:gd name="connsiteX42" fmla="*/ 108776 w 465698"/>
                  <a:gd name="connsiteY42" fmla="*/ 251545 h 856613"/>
                  <a:gd name="connsiteX43" fmla="*/ 98578 w 465698"/>
                  <a:gd name="connsiteY43" fmla="*/ 244747 h 856613"/>
                  <a:gd name="connsiteX44" fmla="*/ 88380 w 465698"/>
                  <a:gd name="connsiteY44" fmla="*/ 241347 h 856613"/>
                  <a:gd name="connsiteX45" fmla="*/ 57787 w 465698"/>
                  <a:gd name="connsiteY45" fmla="*/ 224351 h 856613"/>
                  <a:gd name="connsiteX46" fmla="*/ 37391 w 465698"/>
                  <a:gd name="connsiteY46" fmla="*/ 210754 h 856613"/>
                  <a:gd name="connsiteX47" fmla="*/ 23794 w 465698"/>
                  <a:gd name="connsiteY47" fmla="*/ 190358 h 856613"/>
                  <a:gd name="connsiteX48" fmla="*/ 20395 w 465698"/>
                  <a:gd name="connsiteY48" fmla="*/ 180161 h 856613"/>
                  <a:gd name="connsiteX49" fmla="*/ 13597 w 465698"/>
                  <a:gd name="connsiteY49" fmla="*/ 169963 h 856613"/>
                  <a:gd name="connsiteX50" fmla="*/ 10197 w 465698"/>
                  <a:gd name="connsiteY50" fmla="*/ 91780 h 856613"/>
                  <a:gd name="connsiteX51" fmla="*/ 6798 w 465698"/>
                  <a:gd name="connsiteY51" fmla="*/ 81582 h 856613"/>
                  <a:gd name="connsiteX52" fmla="*/ 0 w 465698"/>
                  <a:gd name="connsiteY52" fmla="*/ 71384 h 856613"/>
                  <a:gd name="connsiteX53" fmla="*/ 10197 w 465698"/>
                  <a:gd name="connsiteY53" fmla="*/ 37392 h 856613"/>
                  <a:gd name="connsiteX54" fmla="*/ 16996 w 465698"/>
                  <a:gd name="connsiteY54" fmla="*/ 27194 h 856613"/>
                  <a:gd name="connsiteX55" fmla="*/ 10197 w 465698"/>
                  <a:gd name="connsiteY55" fmla="*/ 0 h 85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5698" h="856613">
                    <a:moveTo>
                      <a:pt x="465698" y="856613"/>
                    </a:moveTo>
                    <a:cubicBezTo>
                      <a:pt x="454923" y="840452"/>
                      <a:pt x="460191" y="850292"/>
                      <a:pt x="452101" y="826019"/>
                    </a:cubicBezTo>
                    <a:lnTo>
                      <a:pt x="448702" y="815822"/>
                    </a:lnTo>
                    <a:lnTo>
                      <a:pt x="445302" y="805624"/>
                    </a:lnTo>
                    <a:cubicBezTo>
                      <a:pt x="436159" y="741617"/>
                      <a:pt x="449483" y="840097"/>
                      <a:pt x="438504" y="713844"/>
                    </a:cubicBezTo>
                    <a:cubicBezTo>
                      <a:pt x="437499" y="702289"/>
                      <a:pt x="432888" y="703757"/>
                      <a:pt x="428306" y="693448"/>
                    </a:cubicBezTo>
                    <a:cubicBezTo>
                      <a:pt x="425396" y="686900"/>
                      <a:pt x="421507" y="673053"/>
                      <a:pt x="421507" y="673053"/>
                    </a:cubicBezTo>
                    <a:cubicBezTo>
                      <a:pt x="420374" y="665121"/>
                      <a:pt x="419679" y="657115"/>
                      <a:pt x="418108" y="649258"/>
                    </a:cubicBezTo>
                    <a:cubicBezTo>
                      <a:pt x="417405" y="645744"/>
                      <a:pt x="416947" y="641858"/>
                      <a:pt x="414709" y="639060"/>
                    </a:cubicBezTo>
                    <a:cubicBezTo>
                      <a:pt x="412157" y="635870"/>
                      <a:pt x="407910" y="634528"/>
                      <a:pt x="404511" y="632262"/>
                    </a:cubicBezTo>
                    <a:cubicBezTo>
                      <a:pt x="403378" y="625463"/>
                      <a:pt x="403292" y="618405"/>
                      <a:pt x="401112" y="611866"/>
                    </a:cubicBezTo>
                    <a:cubicBezTo>
                      <a:pt x="399820" y="607990"/>
                      <a:pt x="396140" y="605322"/>
                      <a:pt x="394313" y="601668"/>
                    </a:cubicBezTo>
                    <a:cubicBezTo>
                      <a:pt x="392711" y="598463"/>
                      <a:pt x="392516" y="594676"/>
                      <a:pt x="390914" y="591471"/>
                    </a:cubicBezTo>
                    <a:cubicBezTo>
                      <a:pt x="389087" y="587817"/>
                      <a:pt x="385943" y="584927"/>
                      <a:pt x="384116" y="581273"/>
                    </a:cubicBezTo>
                    <a:cubicBezTo>
                      <a:pt x="382514" y="578068"/>
                      <a:pt x="382954" y="573873"/>
                      <a:pt x="380716" y="571075"/>
                    </a:cubicBezTo>
                    <a:cubicBezTo>
                      <a:pt x="378164" y="567885"/>
                      <a:pt x="373918" y="566543"/>
                      <a:pt x="370519" y="564277"/>
                    </a:cubicBezTo>
                    <a:cubicBezTo>
                      <a:pt x="352388" y="537082"/>
                      <a:pt x="376185" y="569943"/>
                      <a:pt x="353522" y="547280"/>
                    </a:cubicBezTo>
                    <a:cubicBezTo>
                      <a:pt x="330860" y="524618"/>
                      <a:pt x="363722" y="548416"/>
                      <a:pt x="336526" y="530284"/>
                    </a:cubicBezTo>
                    <a:lnTo>
                      <a:pt x="322929" y="509889"/>
                    </a:lnTo>
                    <a:cubicBezTo>
                      <a:pt x="320663" y="506490"/>
                      <a:pt x="320137" y="500492"/>
                      <a:pt x="316131" y="499691"/>
                    </a:cubicBezTo>
                    <a:cubicBezTo>
                      <a:pt x="310465" y="498558"/>
                      <a:pt x="304708" y="497812"/>
                      <a:pt x="299134" y="496292"/>
                    </a:cubicBezTo>
                    <a:cubicBezTo>
                      <a:pt x="292220" y="494406"/>
                      <a:pt x="278739" y="489493"/>
                      <a:pt x="278739" y="489493"/>
                    </a:cubicBezTo>
                    <a:cubicBezTo>
                      <a:pt x="279872" y="486094"/>
                      <a:pt x="279900" y="482093"/>
                      <a:pt x="282138" y="479295"/>
                    </a:cubicBezTo>
                    <a:cubicBezTo>
                      <a:pt x="284690" y="476105"/>
                      <a:pt x="289447" y="475386"/>
                      <a:pt x="292336" y="472497"/>
                    </a:cubicBezTo>
                    <a:cubicBezTo>
                      <a:pt x="295225" y="469608"/>
                      <a:pt x="296868" y="465698"/>
                      <a:pt x="299134" y="462299"/>
                    </a:cubicBezTo>
                    <a:cubicBezTo>
                      <a:pt x="298001" y="453234"/>
                      <a:pt x="298857" y="443690"/>
                      <a:pt x="295735" y="435105"/>
                    </a:cubicBezTo>
                    <a:cubicBezTo>
                      <a:pt x="294092" y="430587"/>
                      <a:pt x="288615" y="428600"/>
                      <a:pt x="285537" y="424907"/>
                    </a:cubicBezTo>
                    <a:cubicBezTo>
                      <a:pt x="282922" y="421768"/>
                      <a:pt x="280566" y="418363"/>
                      <a:pt x="278739" y="414709"/>
                    </a:cubicBezTo>
                    <a:cubicBezTo>
                      <a:pt x="274047" y="405326"/>
                      <a:pt x="277566" y="399836"/>
                      <a:pt x="265142" y="394314"/>
                    </a:cubicBezTo>
                    <a:cubicBezTo>
                      <a:pt x="258844" y="391515"/>
                      <a:pt x="251505" y="392267"/>
                      <a:pt x="244746" y="390915"/>
                    </a:cubicBezTo>
                    <a:cubicBezTo>
                      <a:pt x="240165" y="389999"/>
                      <a:pt x="235681" y="388648"/>
                      <a:pt x="231149" y="387515"/>
                    </a:cubicBezTo>
                    <a:cubicBezTo>
                      <a:pt x="228883" y="384116"/>
                      <a:pt x="224929" y="381362"/>
                      <a:pt x="224351" y="377318"/>
                    </a:cubicBezTo>
                    <a:cubicBezTo>
                      <a:pt x="223690" y="372693"/>
                      <a:pt x="227750" y="368393"/>
                      <a:pt x="227750" y="363721"/>
                    </a:cubicBezTo>
                    <a:cubicBezTo>
                      <a:pt x="227750" y="361538"/>
                      <a:pt x="222556" y="343136"/>
                      <a:pt x="220951" y="339926"/>
                    </a:cubicBezTo>
                    <a:cubicBezTo>
                      <a:pt x="219124" y="336272"/>
                      <a:pt x="217617" y="331893"/>
                      <a:pt x="214153" y="329728"/>
                    </a:cubicBezTo>
                    <a:cubicBezTo>
                      <a:pt x="208076" y="325930"/>
                      <a:pt x="200556" y="325195"/>
                      <a:pt x="193757" y="322929"/>
                    </a:cubicBezTo>
                    <a:lnTo>
                      <a:pt x="183560" y="319530"/>
                    </a:lnTo>
                    <a:cubicBezTo>
                      <a:pt x="156363" y="278736"/>
                      <a:pt x="192625" y="339926"/>
                      <a:pt x="183560" y="299135"/>
                    </a:cubicBezTo>
                    <a:cubicBezTo>
                      <a:pt x="178031" y="274259"/>
                      <a:pt x="167991" y="279025"/>
                      <a:pt x="149567" y="275340"/>
                    </a:cubicBezTo>
                    <a:cubicBezTo>
                      <a:pt x="144986" y="274424"/>
                      <a:pt x="140502" y="273074"/>
                      <a:pt x="135970" y="271941"/>
                    </a:cubicBezTo>
                    <a:cubicBezTo>
                      <a:pt x="132571" y="269675"/>
                      <a:pt x="128661" y="268031"/>
                      <a:pt x="125772" y="265142"/>
                    </a:cubicBezTo>
                    <a:cubicBezTo>
                      <a:pt x="122883" y="262253"/>
                      <a:pt x="122164" y="257496"/>
                      <a:pt x="118974" y="254944"/>
                    </a:cubicBezTo>
                    <a:cubicBezTo>
                      <a:pt x="116176" y="252706"/>
                      <a:pt x="111981" y="253147"/>
                      <a:pt x="108776" y="251545"/>
                    </a:cubicBezTo>
                    <a:cubicBezTo>
                      <a:pt x="105122" y="249718"/>
                      <a:pt x="102232" y="246574"/>
                      <a:pt x="98578" y="244747"/>
                    </a:cubicBezTo>
                    <a:cubicBezTo>
                      <a:pt x="95373" y="243145"/>
                      <a:pt x="91512" y="243087"/>
                      <a:pt x="88380" y="241347"/>
                    </a:cubicBezTo>
                    <a:cubicBezTo>
                      <a:pt x="53320" y="221868"/>
                      <a:pt x="80860" y="232041"/>
                      <a:pt x="57787" y="224351"/>
                    </a:cubicBezTo>
                    <a:cubicBezTo>
                      <a:pt x="50988" y="219819"/>
                      <a:pt x="41923" y="217553"/>
                      <a:pt x="37391" y="210754"/>
                    </a:cubicBezTo>
                    <a:lnTo>
                      <a:pt x="23794" y="190358"/>
                    </a:lnTo>
                    <a:cubicBezTo>
                      <a:pt x="22661" y="186959"/>
                      <a:pt x="21997" y="183366"/>
                      <a:pt x="20395" y="180161"/>
                    </a:cubicBezTo>
                    <a:cubicBezTo>
                      <a:pt x="18568" y="176507"/>
                      <a:pt x="14065" y="174021"/>
                      <a:pt x="13597" y="169963"/>
                    </a:cubicBezTo>
                    <a:cubicBezTo>
                      <a:pt x="10607" y="144049"/>
                      <a:pt x="12198" y="117789"/>
                      <a:pt x="10197" y="91780"/>
                    </a:cubicBezTo>
                    <a:cubicBezTo>
                      <a:pt x="9922" y="88207"/>
                      <a:pt x="8400" y="84787"/>
                      <a:pt x="6798" y="81582"/>
                    </a:cubicBezTo>
                    <a:cubicBezTo>
                      <a:pt x="4971" y="77928"/>
                      <a:pt x="2266" y="74783"/>
                      <a:pt x="0" y="71384"/>
                    </a:cubicBezTo>
                    <a:cubicBezTo>
                      <a:pt x="1900" y="63784"/>
                      <a:pt x="6887" y="42357"/>
                      <a:pt x="10197" y="37392"/>
                    </a:cubicBezTo>
                    <a:lnTo>
                      <a:pt x="16996" y="27194"/>
                    </a:lnTo>
                    <a:cubicBezTo>
                      <a:pt x="9480" y="4649"/>
                      <a:pt x="10197" y="13965"/>
                      <a:pt x="10197"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2" name="31 Forma libre"/>
              <p:cNvSpPr/>
              <p:nvPr/>
            </p:nvSpPr>
            <p:spPr bwMode="auto">
              <a:xfrm>
                <a:off x="3170238" y="1192213"/>
                <a:ext cx="276225" cy="893763"/>
              </a:xfrm>
              <a:custGeom>
                <a:avLst/>
                <a:gdLst>
                  <a:gd name="connsiteX0" fmla="*/ 275379 w 275379"/>
                  <a:gd name="connsiteY0" fmla="*/ 893217 h 893217"/>
                  <a:gd name="connsiteX1" fmla="*/ 257726 w 275379"/>
                  <a:gd name="connsiteY1" fmla="*/ 889686 h 893217"/>
                  <a:gd name="connsiteX2" fmla="*/ 247135 w 275379"/>
                  <a:gd name="connsiteY2" fmla="*/ 868503 h 893217"/>
                  <a:gd name="connsiteX3" fmla="*/ 240074 w 275379"/>
                  <a:gd name="connsiteY3" fmla="*/ 857912 h 893217"/>
                  <a:gd name="connsiteX4" fmla="*/ 229482 w 275379"/>
                  <a:gd name="connsiteY4" fmla="*/ 836729 h 893217"/>
                  <a:gd name="connsiteX5" fmla="*/ 222421 w 275379"/>
                  <a:gd name="connsiteY5" fmla="*/ 815546 h 893217"/>
                  <a:gd name="connsiteX6" fmla="*/ 218891 w 275379"/>
                  <a:gd name="connsiteY6" fmla="*/ 804954 h 893217"/>
                  <a:gd name="connsiteX7" fmla="*/ 215360 w 275379"/>
                  <a:gd name="connsiteY7" fmla="*/ 787302 h 893217"/>
                  <a:gd name="connsiteX8" fmla="*/ 208299 w 275379"/>
                  <a:gd name="connsiteY8" fmla="*/ 766119 h 893217"/>
                  <a:gd name="connsiteX9" fmla="*/ 215360 w 275379"/>
                  <a:gd name="connsiteY9" fmla="*/ 723753 h 893217"/>
                  <a:gd name="connsiteX10" fmla="*/ 222421 w 275379"/>
                  <a:gd name="connsiteY10" fmla="*/ 713161 h 893217"/>
                  <a:gd name="connsiteX11" fmla="*/ 218891 w 275379"/>
                  <a:gd name="connsiteY11" fmla="*/ 695509 h 893217"/>
                  <a:gd name="connsiteX12" fmla="*/ 187116 w 275379"/>
                  <a:gd name="connsiteY12" fmla="*/ 670795 h 893217"/>
                  <a:gd name="connsiteX13" fmla="*/ 172994 w 275379"/>
                  <a:gd name="connsiteY13" fmla="*/ 667265 h 893217"/>
                  <a:gd name="connsiteX14" fmla="*/ 165933 w 275379"/>
                  <a:gd name="connsiteY14" fmla="*/ 653143 h 893217"/>
                  <a:gd name="connsiteX15" fmla="*/ 183586 w 275379"/>
                  <a:gd name="connsiteY15" fmla="*/ 639021 h 893217"/>
                  <a:gd name="connsiteX16" fmla="*/ 176525 w 275379"/>
                  <a:gd name="connsiteY16" fmla="*/ 631959 h 893217"/>
                  <a:gd name="connsiteX17" fmla="*/ 165933 w 275379"/>
                  <a:gd name="connsiteY17" fmla="*/ 628429 h 893217"/>
                  <a:gd name="connsiteX18" fmla="*/ 162403 w 275379"/>
                  <a:gd name="connsiteY18" fmla="*/ 617837 h 893217"/>
                  <a:gd name="connsiteX19" fmla="*/ 162403 w 275379"/>
                  <a:gd name="connsiteY19" fmla="*/ 579002 h 893217"/>
                  <a:gd name="connsiteX20" fmla="*/ 148281 w 275379"/>
                  <a:gd name="connsiteY20" fmla="*/ 575471 h 893217"/>
                  <a:gd name="connsiteX21" fmla="*/ 144750 w 275379"/>
                  <a:gd name="connsiteY21" fmla="*/ 564880 h 893217"/>
                  <a:gd name="connsiteX22" fmla="*/ 102384 w 275379"/>
                  <a:gd name="connsiteY22" fmla="*/ 543697 h 893217"/>
                  <a:gd name="connsiteX23" fmla="*/ 91793 w 275379"/>
                  <a:gd name="connsiteY23" fmla="*/ 540166 h 893217"/>
                  <a:gd name="connsiteX24" fmla="*/ 81201 w 275379"/>
                  <a:gd name="connsiteY24" fmla="*/ 536636 h 893217"/>
                  <a:gd name="connsiteX25" fmla="*/ 63549 w 275379"/>
                  <a:gd name="connsiteY25" fmla="*/ 515453 h 893217"/>
                  <a:gd name="connsiteX26" fmla="*/ 56488 w 275379"/>
                  <a:gd name="connsiteY26" fmla="*/ 504861 h 893217"/>
                  <a:gd name="connsiteX27" fmla="*/ 35305 w 275379"/>
                  <a:gd name="connsiteY27" fmla="*/ 494270 h 893217"/>
                  <a:gd name="connsiteX28" fmla="*/ 24713 w 275379"/>
                  <a:gd name="connsiteY28" fmla="*/ 487209 h 893217"/>
                  <a:gd name="connsiteX29" fmla="*/ 7061 w 275379"/>
                  <a:gd name="connsiteY29" fmla="*/ 469556 h 893217"/>
                  <a:gd name="connsiteX30" fmla="*/ 14122 w 275379"/>
                  <a:gd name="connsiteY30" fmla="*/ 441312 h 893217"/>
                  <a:gd name="connsiteX31" fmla="*/ 7061 w 275379"/>
                  <a:gd name="connsiteY31" fmla="*/ 416599 h 893217"/>
                  <a:gd name="connsiteX32" fmla="*/ 0 w 275379"/>
                  <a:gd name="connsiteY32" fmla="*/ 402477 h 893217"/>
                  <a:gd name="connsiteX33" fmla="*/ 3530 w 275379"/>
                  <a:gd name="connsiteY33" fmla="*/ 388355 h 893217"/>
                  <a:gd name="connsiteX34" fmla="*/ 10591 w 275379"/>
                  <a:gd name="connsiteY34" fmla="*/ 377763 h 893217"/>
                  <a:gd name="connsiteX35" fmla="*/ 42366 w 275379"/>
                  <a:gd name="connsiteY35" fmla="*/ 349519 h 893217"/>
                  <a:gd name="connsiteX36" fmla="*/ 49427 w 275379"/>
                  <a:gd name="connsiteY36" fmla="*/ 338928 h 893217"/>
                  <a:gd name="connsiteX37" fmla="*/ 60018 w 275379"/>
                  <a:gd name="connsiteY37" fmla="*/ 331867 h 893217"/>
                  <a:gd name="connsiteX38" fmla="*/ 67079 w 275379"/>
                  <a:gd name="connsiteY38" fmla="*/ 310684 h 893217"/>
                  <a:gd name="connsiteX39" fmla="*/ 70610 w 275379"/>
                  <a:gd name="connsiteY39" fmla="*/ 218891 h 893217"/>
                  <a:gd name="connsiteX40" fmla="*/ 67079 w 275379"/>
                  <a:gd name="connsiteY40" fmla="*/ 204769 h 893217"/>
                  <a:gd name="connsiteX41" fmla="*/ 81201 w 275379"/>
                  <a:gd name="connsiteY41" fmla="*/ 187116 h 893217"/>
                  <a:gd name="connsiteX42" fmla="*/ 102384 w 275379"/>
                  <a:gd name="connsiteY42" fmla="*/ 172994 h 893217"/>
                  <a:gd name="connsiteX43" fmla="*/ 134159 w 275379"/>
                  <a:gd name="connsiteY43" fmla="*/ 155342 h 893217"/>
                  <a:gd name="connsiteX44" fmla="*/ 134159 w 275379"/>
                  <a:gd name="connsiteY44" fmla="*/ 67079 h 893217"/>
                  <a:gd name="connsiteX45" fmla="*/ 120037 w 275379"/>
                  <a:gd name="connsiteY45" fmla="*/ 63549 h 893217"/>
                  <a:gd name="connsiteX46" fmla="*/ 98854 w 275379"/>
                  <a:gd name="connsiteY46" fmla="*/ 52957 h 893217"/>
                  <a:gd name="connsiteX47" fmla="*/ 109445 w 275379"/>
                  <a:gd name="connsiteY47" fmla="*/ 7061 h 893217"/>
                  <a:gd name="connsiteX48" fmla="*/ 112976 w 275379"/>
                  <a:gd name="connsiteY48" fmla="*/ 0 h 89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379" h="893217">
                    <a:moveTo>
                      <a:pt x="275379" y="893217"/>
                    </a:moveTo>
                    <a:cubicBezTo>
                      <a:pt x="269495" y="892040"/>
                      <a:pt x="262936" y="892663"/>
                      <a:pt x="257726" y="889686"/>
                    </a:cubicBezTo>
                    <a:cubicBezTo>
                      <a:pt x="250642" y="885638"/>
                      <a:pt x="250216" y="874665"/>
                      <a:pt x="247135" y="868503"/>
                    </a:cubicBezTo>
                    <a:cubicBezTo>
                      <a:pt x="245238" y="864708"/>
                      <a:pt x="241972" y="861707"/>
                      <a:pt x="240074" y="857912"/>
                    </a:cubicBezTo>
                    <a:cubicBezTo>
                      <a:pt x="225457" y="828679"/>
                      <a:pt x="249717" y="867080"/>
                      <a:pt x="229482" y="836729"/>
                    </a:cubicBezTo>
                    <a:lnTo>
                      <a:pt x="222421" y="815546"/>
                    </a:lnTo>
                    <a:cubicBezTo>
                      <a:pt x="221244" y="812015"/>
                      <a:pt x="219621" y="808603"/>
                      <a:pt x="218891" y="804954"/>
                    </a:cubicBezTo>
                    <a:cubicBezTo>
                      <a:pt x="217714" y="799070"/>
                      <a:pt x="216939" y="793091"/>
                      <a:pt x="215360" y="787302"/>
                    </a:cubicBezTo>
                    <a:cubicBezTo>
                      <a:pt x="213402" y="780121"/>
                      <a:pt x="208299" y="766119"/>
                      <a:pt x="208299" y="766119"/>
                    </a:cubicBezTo>
                    <a:cubicBezTo>
                      <a:pt x="209417" y="756056"/>
                      <a:pt x="209446" y="735581"/>
                      <a:pt x="215360" y="723753"/>
                    </a:cubicBezTo>
                    <a:cubicBezTo>
                      <a:pt x="217258" y="719958"/>
                      <a:pt x="220067" y="716692"/>
                      <a:pt x="222421" y="713161"/>
                    </a:cubicBezTo>
                    <a:cubicBezTo>
                      <a:pt x="221244" y="707277"/>
                      <a:pt x="222113" y="700571"/>
                      <a:pt x="218891" y="695509"/>
                    </a:cubicBezTo>
                    <a:cubicBezTo>
                      <a:pt x="207656" y="677854"/>
                      <a:pt x="202493" y="675188"/>
                      <a:pt x="187116" y="670795"/>
                    </a:cubicBezTo>
                    <a:cubicBezTo>
                      <a:pt x="182451" y="669462"/>
                      <a:pt x="177701" y="668442"/>
                      <a:pt x="172994" y="667265"/>
                    </a:cubicBezTo>
                    <a:cubicBezTo>
                      <a:pt x="170640" y="662558"/>
                      <a:pt x="165933" y="658406"/>
                      <a:pt x="165933" y="653143"/>
                    </a:cubicBezTo>
                    <a:cubicBezTo>
                      <a:pt x="165933" y="642496"/>
                      <a:pt x="176972" y="641225"/>
                      <a:pt x="183586" y="639021"/>
                    </a:cubicBezTo>
                    <a:cubicBezTo>
                      <a:pt x="181232" y="636667"/>
                      <a:pt x="179379" y="633672"/>
                      <a:pt x="176525" y="631959"/>
                    </a:cubicBezTo>
                    <a:cubicBezTo>
                      <a:pt x="173334" y="630044"/>
                      <a:pt x="168565" y="631061"/>
                      <a:pt x="165933" y="628429"/>
                    </a:cubicBezTo>
                    <a:cubicBezTo>
                      <a:pt x="163301" y="625797"/>
                      <a:pt x="163580" y="621368"/>
                      <a:pt x="162403" y="617837"/>
                    </a:cubicBezTo>
                    <a:cubicBezTo>
                      <a:pt x="163813" y="609376"/>
                      <a:pt x="169941" y="588047"/>
                      <a:pt x="162403" y="579002"/>
                    </a:cubicBezTo>
                    <a:cubicBezTo>
                      <a:pt x="159297" y="575274"/>
                      <a:pt x="152988" y="576648"/>
                      <a:pt x="148281" y="575471"/>
                    </a:cubicBezTo>
                    <a:cubicBezTo>
                      <a:pt x="147104" y="571941"/>
                      <a:pt x="147381" y="567511"/>
                      <a:pt x="144750" y="564880"/>
                    </a:cubicBezTo>
                    <a:cubicBezTo>
                      <a:pt x="131061" y="551191"/>
                      <a:pt x="119614" y="549441"/>
                      <a:pt x="102384" y="543697"/>
                    </a:cubicBezTo>
                    <a:lnTo>
                      <a:pt x="91793" y="540166"/>
                    </a:lnTo>
                    <a:lnTo>
                      <a:pt x="81201" y="536636"/>
                    </a:lnTo>
                    <a:cubicBezTo>
                      <a:pt x="63669" y="510337"/>
                      <a:pt x="86202" y="542637"/>
                      <a:pt x="63549" y="515453"/>
                    </a:cubicBezTo>
                    <a:cubicBezTo>
                      <a:pt x="60833" y="512193"/>
                      <a:pt x="59488" y="507861"/>
                      <a:pt x="56488" y="504861"/>
                    </a:cubicBezTo>
                    <a:cubicBezTo>
                      <a:pt x="49644" y="498017"/>
                      <a:pt x="43919" y="497141"/>
                      <a:pt x="35305" y="494270"/>
                    </a:cubicBezTo>
                    <a:cubicBezTo>
                      <a:pt x="31774" y="491916"/>
                      <a:pt x="27713" y="490209"/>
                      <a:pt x="24713" y="487209"/>
                    </a:cubicBezTo>
                    <a:cubicBezTo>
                      <a:pt x="1173" y="463669"/>
                      <a:pt x="35307" y="488387"/>
                      <a:pt x="7061" y="469556"/>
                    </a:cubicBezTo>
                    <a:cubicBezTo>
                      <a:pt x="9415" y="460141"/>
                      <a:pt x="16476" y="450727"/>
                      <a:pt x="14122" y="441312"/>
                    </a:cubicBezTo>
                    <a:cubicBezTo>
                      <a:pt x="12332" y="434151"/>
                      <a:pt x="10098" y="423686"/>
                      <a:pt x="7061" y="416599"/>
                    </a:cubicBezTo>
                    <a:cubicBezTo>
                      <a:pt x="4988" y="411762"/>
                      <a:pt x="2354" y="407184"/>
                      <a:pt x="0" y="402477"/>
                    </a:cubicBezTo>
                    <a:cubicBezTo>
                      <a:pt x="1177" y="397770"/>
                      <a:pt x="1619" y="392815"/>
                      <a:pt x="3530" y="388355"/>
                    </a:cubicBezTo>
                    <a:cubicBezTo>
                      <a:pt x="5201" y="384455"/>
                      <a:pt x="7772" y="380934"/>
                      <a:pt x="10591" y="377763"/>
                    </a:cubicBezTo>
                    <a:cubicBezTo>
                      <a:pt x="28179" y="357976"/>
                      <a:pt x="26268" y="360251"/>
                      <a:pt x="42366" y="349519"/>
                    </a:cubicBezTo>
                    <a:cubicBezTo>
                      <a:pt x="44720" y="345989"/>
                      <a:pt x="46427" y="341928"/>
                      <a:pt x="49427" y="338928"/>
                    </a:cubicBezTo>
                    <a:cubicBezTo>
                      <a:pt x="52427" y="335928"/>
                      <a:pt x="57769" y="335465"/>
                      <a:pt x="60018" y="331867"/>
                    </a:cubicBezTo>
                    <a:cubicBezTo>
                      <a:pt x="63963" y="325555"/>
                      <a:pt x="67079" y="310684"/>
                      <a:pt x="67079" y="310684"/>
                    </a:cubicBezTo>
                    <a:cubicBezTo>
                      <a:pt x="68256" y="280086"/>
                      <a:pt x="70610" y="249511"/>
                      <a:pt x="70610" y="218891"/>
                    </a:cubicBezTo>
                    <a:cubicBezTo>
                      <a:pt x="70610" y="214039"/>
                      <a:pt x="67079" y="209621"/>
                      <a:pt x="67079" y="204769"/>
                    </a:cubicBezTo>
                    <a:cubicBezTo>
                      <a:pt x="67079" y="193401"/>
                      <a:pt x="73069" y="192538"/>
                      <a:pt x="81201" y="187116"/>
                    </a:cubicBezTo>
                    <a:cubicBezTo>
                      <a:pt x="94941" y="166507"/>
                      <a:pt x="79586" y="184393"/>
                      <a:pt x="102384" y="172994"/>
                    </a:cubicBezTo>
                    <a:cubicBezTo>
                      <a:pt x="150930" y="148720"/>
                      <a:pt x="104874" y="165102"/>
                      <a:pt x="134159" y="155342"/>
                    </a:cubicBezTo>
                    <a:cubicBezTo>
                      <a:pt x="144667" y="123812"/>
                      <a:pt x="146327" y="123055"/>
                      <a:pt x="134159" y="67079"/>
                    </a:cubicBezTo>
                    <a:cubicBezTo>
                      <a:pt x="133128" y="62338"/>
                      <a:pt x="124702" y="64882"/>
                      <a:pt x="120037" y="63549"/>
                    </a:cubicBezTo>
                    <a:cubicBezTo>
                      <a:pt x="107248" y="59895"/>
                      <a:pt x="110457" y="60693"/>
                      <a:pt x="98854" y="52957"/>
                    </a:cubicBezTo>
                    <a:cubicBezTo>
                      <a:pt x="101453" y="37362"/>
                      <a:pt x="103529" y="21849"/>
                      <a:pt x="109445" y="7061"/>
                    </a:cubicBezTo>
                    <a:cubicBezTo>
                      <a:pt x="110422" y="4618"/>
                      <a:pt x="111799" y="2354"/>
                      <a:pt x="112976"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3" name="32 Forma libre"/>
              <p:cNvSpPr/>
              <p:nvPr/>
            </p:nvSpPr>
            <p:spPr bwMode="auto">
              <a:xfrm>
                <a:off x="3438525" y="2060576"/>
                <a:ext cx="1231900" cy="442912"/>
              </a:xfrm>
              <a:custGeom>
                <a:avLst/>
                <a:gdLst>
                  <a:gd name="connsiteX0" fmla="*/ 1214493 w 1231941"/>
                  <a:gd name="connsiteY0" fmla="*/ 437782 h 442895"/>
                  <a:gd name="connsiteX1" fmla="*/ 1179188 w 1231941"/>
                  <a:gd name="connsiteY1" fmla="*/ 430721 h 442895"/>
                  <a:gd name="connsiteX2" fmla="*/ 1158005 w 1231941"/>
                  <a:gd name="connsiteY2" fmla="*/ 423660 h 442895"/>
                  <a:gd name="connsiteX3" fmla="*/ 1136822 w 1231941"/>
                  <a:gd name="connsiteY3" fmla="*/ 413069 h 442895"/>
                  <a:gd name="connsiteX4" fmla="*/ 1112108 w 1231941"/>
                  <a:gd name="connsiteY4" fmla="*/ 402477 h 442895"/>
                  <a:gd name="connsiteX5" fmla="*/ 1101516 w 1231941"/>
                  <a:gd name="connsiteY5" fmla="*/ 395416 h 442895"/>
                  <a:gd name="connsiteX6" fmla="*/ 1090925 w 1231941"/>
                  <a:gd name="connsiteY6" fmla="*/ 391886 h 442895"/>
                  <a:gd name="connsiteX7" fmla="*/ 1059150 w 1231941"/>
                  <a:gd name="connsiteY7" fmla="*/ 367172 h 442895"/>
                  <a:gd name="connsiteX8" fmla="*/ 1027376 w 1231941"/>
                  <a:gd name="connsiteY8" fmla="*/ 349520 h 442895"/>
                  <a:gd name="connsiteX9" fmla="*/ 1016784 w 1231941"/>
                  <a:gd name="connsiteY9" fmla="*/ 345989 h 442895"/>
                  <a:gd name="connsiteX10" fmla="*/ 1006193 w 1231941"/>
                  <a:gd name="connsiteY10" fmla="*/ 342459 h 442895"/>
                  <a:gd name="connsiteX11" fmla="*/ 974418 w 1231941"/>
                  <a:gd name="connsiteY11" fmla="*/ 328337 h 442895"/>
                  <a:gd name="connsiteX12" fmla="*/ 953235 w 1231941"/>
                  <a:gd name="connsiteY12" fmla="*/ 321276 h 442895"/>
                  <a:gd name="connsiteX13" fmla="*/ 900278 w 1231941"/>
                  <a:gd name="connsiteY13" fmla="*/ 314215 h 442895"/>
                  <a:gd name="connsiteX14" fmla="*/ 872034 w 1231941"/>
                  <a:gd name="connsiteY14" fmla="*/ 300093 h 442895"/>
                  <a:gd name="connsiteX15" fmla="*/ 850851 w 1231941"/>
                  <a:gd name="connsiteY15" fmla="*/ 282440 h 442895"/>
                  <a:gd name="connsiteX16" fmla="*/ 829668 w 1231941"/>
                  <a:gd name="connsiteY16" fmla="*/ 275379 h 442895"/>
                  <a:gd name="connsiteX17" fmla="*/ 819076 w 1231941"/>
                  <a:gd name="connsiteY17" fmla="*/ 268318 h 442895"/>
                  <a:gd name="connsiteX18" fmla="*/ 794363 w 1231941"/>
                  <a:gd name="connsiteY18" fmla="*/ 261257 h 442895"/>
                  <a:gd name="connsiteX19" fmla="*/ 773180 w 1231941"/>
                  <a:gd name="connsiteY19" fmla="*/ 254196 h 442895"/>
                  <a:gd name="connsiteX20" fmla="*/ 766119 w 1231941"/>
                  <a:gd name="connsiteY20" fmla="*/ 243605 h 442895"/>
                  <a:gd name="connsiteX21" fmla="*/ 759058 w 1231941"/>
                  <a:gd name="connsiteY21" fmla="*/ 229483 h 442895"/>
                  <a:gd name="connsiteX22" fmla="*/ 748466 w 1231941"/>
                  <a:gd name="connsiteY22" fmla="*/ 215361 h 442895"/>
                  <a:gd name="connsiteX23" fmla="*/ 734344 w 1231941"/>
                  <a:gd name="connsiteY23" fmla="*/ 194178 h 442895"/>
                  <a:gd name="connsiteX24" fmla="*/ 720222 w 1231941"/>
                  <a:gd name="connsiteY24" fmla="*/ 172995 h 442895"/>
                  <a:gd name="connsiteX25" fmla="*/ 709631 w 1231941"/>
                  <a:gd name="connsiteY25" fmla="*/ 162403 h 442895"/>
                  <a:gd name="connsiteX26" fmla="*/ 688448 w 1231941"/>
                  <a:gd name="connsiteY26" fmla="*/ 148281 h 442895"/>
                  <a:gd name="connsiteX27" fmla="*/ 681387 w 1231941"/>
                  <a:gd name="connsiteY27" fmla="*/ 137690 h 442895"/>
                  <a:gd name="connsiteX28" fmla="*/ 660204 w 1231941"/>
                  <a:gd name="connsiteY28" fmla="*/ 130629 h 442895"/>
                  <a:gd name="connsiteX29" fmla="*/ 649612 w 1231941"/>
                  <a:gd name="connsiteY29" fmla="*/ 123568 h 442895"/>
                  <a:gd name="connsiteX30" fmla="*/ 624899 w 1231941"/>
                  <a:gd name="connsiteY30" fmla="*/ 116507 h 442895"/>
                  <a:gd name="connsiteX31" fmla="*/ 614307 w 1231941"/>
                  <a:gd name="connsiteY31" fmla="*/ 105915 h 442895"/>
                  <a:gd name="connsiteX32" fmla="*/ 582533 w 1231941"/>
                  <a:gd name="connsiteY32" fmla="*/ 95324 h 442895"/>
                  <a:gd name="connsiteX33" fmla="*/ 529575 w 1231941"/>
                  <a:gd name="connsiteY33" fmla="*/ 77671 h 442895"/>
                  <a:gd name="connsiteX34" fmla="*/ 508392 w 1231941"/>
                  <a:gd name="connsiteY34" fmla="*/ 70610 h 442895"/>
                  <a:gd name="connsiteX35" fmla="*/ 497801 w 1231941"/>
                  <a:gd name="connsiteY35" fmla="*/ 67080 h 442895"/>
                  <a:gd name="connsiteX36" fmla="*/ 480148 w 1231941"/>
                  <a:gd name="connsiteY36" fmla="*/ 63549 h 442895"/>
                  <a:gd name="connsiteX37" fmla="*/ 458965 w 1231941"/>
                  <a:gd name="connsiteY37" fmla="*/ 56488 h 442895"/>
                  <a:gd name="connsiteX38" fmla="*/ 448374 w 1231941"/>
                  <a:gd name="connsiteY38" fmla="*/ 52958 h 442895"/>
                  <a:gd name="connsiteX39" fmla="*/ 437782 w 1231941"/>
                  <a:gd name="connsiteY39" fmla="*/ 49427 h 442895"/>
                  <a:gd name="connsiteX40" fmla="*/ 427191 w 1231941"/>
                  <a:gd name="connsiteY40" fmla="*/ 45897 h 442895"/>
                  <a:gd name="connsiteX41" fmla="*/ 398947 w 1231941"/>
                  <a:gd name="connsiteY41" fmla="*/ 35305 h 442895"/>
                  <a:gd name="connsiteX42" fmla="*/ 384825 w 1231941"/>
                  <a:gd name="connsiteY42" fmla="*/ 31775 h 442895"/>
                  <a:gd name="connsiteX43" fmla="*/ 360111 w 1231941"/>
                  <a:gd name="connsiteY43" fmla="*/ 28244 h 442895"/>
                  <a:gd name="connsiteX44" fmla="*/ 338928 w 1231941"/>
                  <a:gd name="connsiteY44" fmla="*/ 24714 h 442895"/>
                  <a:gd name="connsiteX45" fmla="*/ 328337 w 1231941"/>
                  <a:gd name="connsiteY45" fmla="*/ 21183 h 442895"/>
                  <a:gd name="connsiteX46" fmla="*/ 247135 w 1231941"/>
                  <a:gd name="connsiteY46" fmla="*/ 14122 h 442895"/>
                  <a:gd name="connsiteX47" fmla="*/ 229483 w 1231941"/>
                  <a:gd name="connsiteY47" fmla="*/ 10592 h 442895"/>
                  <a:gd name="connsiteX48" fmla="*/ 215360 w 1231941"/>
                  <a:gd name="connsiteY48" fmla="*/ 7061 h 442895"/>
                  <a:gd name="connsiteX49" fmla="*/ 169464 w 1231941"/>
                  <a:gd name="connsiteY49" fmla="*/ 0 h 442895"/>
                  <a:gd name="connsiteX50" fmla="*/ 52957 w 1231941"/>
                  <a:gd name="connsiteY50" fmla="*/ 3531 h 442895"/>
                  <a:gd name="connsiteX51" fmla="*/ 42366 w 1231941"/>
                  <a:gd name="connsiteY51" fmla="*/ 7061 h 442895"/>
                  <a:gd name="connsiteX52" fmla="*/ 28244 w 1231941"/>
                  <a:gd name="connsiteY52" fmla="*/ 10592 h 442895"/>
                  <a:gd name="connsiteX53" fmla="*/ 17652 w 1231941"/>
                  <a:gd name="connsiteY53" fmla="*/ 17653 h 442895"/>
                  <a:gd name="connsiteX54" fmla="*/ 10591 w 1231941"/>
                  <a:gd name="connsiteY54" fmla="*/ 28244 h 442895"/>
                  <a:gd name="connsiteX55" fmla="*/ 0 w 1231941"/>
                  <a:gd name="connsiteY55" fmla="*/ 31775 h 44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31941" h="442895">
                    <a:moveTo>
                      <a:pt x="1214493" y="437782"/>
                    </a:moveTo>
                    <a:cubicBezTo>
                      <a:pt x="1185114" y="427991"/>
                      <a:pt x="1231941" y="442895"/>
                      <a:pt x="1179188" y="430721"/>
                    </a:cubicBezTo>
                    <a:cubicBezTo>
                      <a:pt x="1171936" y="429047"/>
                      <a:pt x="1164198" y="427788"/>
                      <a:pt x="1158005" y="423660"/>
                    </a:cubicBezTo>
                    <a:cubicBezTo>
                      <a:pt x="1144317" y="414535"/>
                      <a:pt x="1151439" y="417941"/>
                      <a:pt x="1136822" y="413069"/>
                    </a:cubicBezTo>
                    <a:cubicBezTo>
                      <a:pt x="1122267" y="398516"/>
                      <a:pt x="1138882" y="412518"/>
                      <a:pt x="1112108" y="402477"/>
                    </a:cubicBezTo>
                    <a:cubicBezTo>
                      <a:pt x="1108135" y="400987"/>
                      <a:pt x="1105311" y="397314"/>
                      <a:pt x="1101516" y="395416"/>
                    </a:cubicBezTo>
                    <a:cubicBezTo>
                      <a:pt x="1098188" y="393752"/>
                      <a:pt x="1094455" y="393063"/>
                      <a:pt x="1090925" y="391886"/>
                    </a:cubicBezTo>
                    <a:cubicBezTo>
                      <a:pt x="1067110" y="368071"/>
                      <a:pt x="1079215" y="373861"/>
                      <a:pt x="1059150" y="367172"/>
                    </a:cubicBezTo>
                    <a:cubicBezTo>
                      <a:pt x="1043296" y="351318"/>
                      <a:pt x="1053296" y="358160"/>
                      <a:pt x="1027376" y="349520"/>
                    </a:cubicBezTo>
                    <a:lnTo>
                      <a:pt x="1016784" y="345989"/>
                    </a:lnTo>
                    <a:lnTo>
                      <a:pt x="1006193" y="342459"/>
                    </a:lnTo>
                    <a:cubicBezTo>
                      <a:pt x="989407" y="331269"/>
                      <a:pt x="999628" y="336741"/>
                      <a:pt x="974418" y="328337"/>
                    </a:cubicBezTo>
                    <a:lnTo>
                      <a:pt x="953235" y="321276"/>
                    </a:lnTo>
                    <a:cubicBezTo>
                      <a:pt x="919129" y="316403"/>
                      <a:pt x="936779" y="318777"/>
                      <a:pt x="900278" y="314215"/>
                    </a:cubicBezTo>
                    <a:cubicBezTo>
                      <a:pt x="887798" y="309223"/>
                      <a:pt x="881797" y="308229"/>
                      <a:pt x="872034" y="300093"/>
                    </a:cubicBezTo>
                    <a:cubicBezTo>
                      <a:pt x="862534" y="292176"/>
                      <a:pt x="862119" y="287448"/>
                      <a:pt x="850851" y="282440"/>
                    </a:cubicBezTo>
                    <a:cubicBezTo>
                      <a:pt x="844050" y="279417"/>
                      <a:pt x="835861" y="279507"/>
                      <a:pt x="829668" y="275379"/>
                    </a:cubicBezTo>
                    <a:cubicBezTo>
                      <a:pt x="826137" y="273025"/>
                      <a:pt x="822871" y="270216"/>
                      <a:pt x="819076" y="268318"/>
                    </a:cubicBezTo>
                    <a:cubicBezTo>
                      <a:pt x="813148" y="265354"/>
                      <a:pt x="800013" y="262952"/>
                      <a:pt x="794363" y="261257"/>
                    </a:cubicBezTo>
                    <a:cubicBezTo>
                      <a:pt x="787234" y="259118"/>
                      <a:pt x="773180" y="254196"/>
                      <a:pt x="773180" y="254196"/>
                    </a:cubicBezTo>
                    <a:cubicBezTo>
                      <a:pt x="770826" y="250666"/>
                      <a:pt x="768224" y="247289"/>
                      <a:pt x="766119" y="243605"/>
                    </a:cubicBezTo>
                    <a:cubicBezTo>
                      <a:pt x="763508" y="239035"/>
                      <a:pt x="761847" y="233946"/>
                      <a:pt x="759058" y="229483"/>
                    </a:cubicBezTo>
                    <a:cubicBezTo>
                      <a:pt x="755939" y="224493"/>
                      <a:pt x="751840" y="220182"/>
                      <a:pt x="748466" y="215361"/>
                    </a:cubicBezTo>
                    <a:cubicBezTo>
                      <a:pt x="743599" y="208409"/>
                      <a:pt x="739051" y="201239"/>
                      <a:pt x="734344" y="194178"/>
                    </a:cubicBezTo>
                    <a:lnTo>
                      <a:pt x="720222" y="172995"/>
                    </a:lnTo>
                    <a:cubicBezTo>
                      <a:pt x="716692" y="169464"/>
                      <a:pt x="713572" y="165468"/>
                      <a:pt x="709631" y="162403"/>
                    </a:cubicBezTo>
                    <a:cubicBezTo>
                      <a:pt x="702932" y="157193"/>
                      <a:pt x="688448" y="148281"/>
                      <a:pt x="688448" y="148281"/>
                    </a:cubicBezTo>
                    <a:cubicBezTo>
                      <a:pt x="686094" y="144751"/>
                      <a:pt x="684985" y="139939"/>
                      <a:pt x="681387" y="137690"/>
                    </a:cubicBezTo>
                    <a:cubicBezTo>
                      <a:pt x="675075" y="133745"/>
                      <a:pt x="660204" y="130629"/>
                      <a:pt x="660204" y="130629"/>
                    </a:cubicBezTo>
                    <a:cubicBezTo>
                      <a:pt x="656673" y="128275"/>
                      <a:pt x="653407" y="125466"/>
                      <a:pt x="649612" y="123568"/>
                    </a:cubicBezTo>
                    <a:cubicBezTo>
                      <a:pt x="644543" y="121033"/>
                      <a:pt x="629430" y="117640"/>
                      <a:pt x="624899" y="116507"/>
                    </a:cubicBezTo>
                    <a:cubicBezTo>
                      <a:pt x="621368" y="112976"/>
                      <a:pt x="618672" y="108340"/>
                      <a:pt x="614307" y="105915"/>
                    </a:cubicBezTo>
                    <a:cubicBezTo>
                      <a:pt x="614302" y="105912"/>
                      <a:pt x="587832" y="97090"/>
                      <a:pt x="582533" y="95324"/>
                    </a:cubicBezTo>
                    <a:lnTo>
                      <a:pt x="529575" y="77671"/>
                    </a:lnTo>
                    <a:lnTo>
                      <a:pt x="508392" y="70610"/>
                    </a:lnTo>
                    <a:cubicBezTo>
                      <a:pt x="504862" y="69433"/>
                      <a:pt x="501450" y="67810"/>
                      <a:pt x="497801" y="67080"/>
                    </a:cubicBezTo>
                    <a:cubicBezTo>
                      <a:pt x="491917" y="65903"/>
                      <a:pt x="485937" y="65128"/>
                      <a:pt x="480148" y="63549"/>
                    </a:cubicBezTo>
                    <a:cubicBezTo>
                      <a:pt x="472967" y="61591"/>
                      <a:pt x="466026" y="58842"/>
                      <a:pt x="458965" y="56488"/>
                    </a:cubicBezTo>
                    <a:lnTo>
                      <a:pt x="448374" y="52958"/>
                    </a:lnTo>
                    <a:lnTo>
                      <a:pt x="437782" y="49427"/>
                    </a:lnTo>
                    <a:lnTo>
                      <a:pt x="427191" y="45897"/>
                    </a:lnTo>
                    <a:cubicBezTo>
                      <a:pt x="410836" y="34994"/>
                      <a:pt x="421849" y="40394"/>
                      <a:pt x="398947" y="35305"/>
                    </a:cubicBezTo>
                    <a:cubicBezTo>
                      <a:pt x="394210" y="34252"/>
                      <a:pt x="389599" y="32643"/>
                      <a:pt x="384825" y="31775"/>
                    </a:cubicBezTo>
                    <a:cubicBezTo>
                      <a:pt x="376638" y="30286"/>
                      <a:pt x="368336" y="29509"/>
                      <a:pt x="360111" y="28244"/>
                    </a:cubicBezTo>
                    <a:cubicBezTo>
                      <a:pt x="353036" y="27156"/>
                      <a:pt x="345989" y="25891"/>
                      <a:pt x="338928" y="24714"/>
                    </a:cubicBezTo>
                    <a:cubicBezTo>
                      <a:pt x="335398" y="23537"/>
                      <a:pt x="331998" y="21849"/>
                      <a:pt x="328337" y="21183"/>
                    </a:cubicBezTo>
                    <a:cubicBezTo>
                      <a:pt x="305145" y="16966"/>
                      <a:pt x="267404" y="15473"/>
                      <a:pt x="247135" y="14122"/>
                    </a:cubicBezTo>
                    <a:cubicBezTo>
                      <a:pt x="241251" y="12945"/>
                      <a:pt x="235341" y="11894"/>
                      <a:pt x="229483" y="10592"/>
                    </a:cubicBezTo>
                    <a:cubicBezTo>
                      <a:pt x="224746" y="9539"/>
                      <a:pt x="220118" y="8013"/>
                      <a:pt x="215360" y="7061"/>
                    </a:cubicBezTo>
                    <a:cubicBezTo>
                      <a:pt x="203132" y="4615"/>
                      <a:pt x="181312" y="1693"/>
                      <a:pt x="169464" y="0"/>
                    </a:cubicBezTo>
                    <a:cubicBezTo>
                      <a:pt x="130628" y="1177"/>
                      <a:pt x="91751" y="1376"/>
                      <a:pt x="52957" y="3531"/>
                    </a:cubicBezTo>
                    <a:cubicBezTo>
                      <a:pt x="49241" y="3737"/>
                      <a:pt x="45944" y="6039"/>
                      <a:pt x="42366" y="7061"/>
                    </a:cubicBezTo>
                    <a:cubicBezTo>
                      <a:pt x="37700" y="8394"/>
                      <a:pt x="32951" y="9415"/>
                      <a:pt x="28244" y="10592"/>
                    </a:cubicBezTo>
                    <a:cubicBezTo>
                      <a:pt x="24713" y="12946"/>
                      <a:pt x="20653" y="14653"/>
                      <a:pt x="17652" y="17653"/>
                    </a:cubicBezTo>
                    <a:cubicBezTo>
                      <a:pt x="14652" y="20653"/>
                      <a:pt x="13904" y="25593"/>
                      <a:pt x="10591" y="28244"/>
                    </a:cubicBezTo>
                    <a:cubicBezTo>
                      <a:pt x="7685" y="30569"/>
                      <a:pt x="0" y="31775"/>
                      <a:pt x="0" y="31775"/>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6" name="35 Forma libre"/>
              <p:cNvSpPr/>
              <p:nvPr/>
            </p:nvSpPr>
            <p:spPr bwMode="auto">
              <a:xfrm>
                <a:off x="1338263" y="1719263"/>
                <a:ext cx="893762" cy="103188"/>
              </a:xfrm>
              <a:custGeom>
                <a:avLst/>
                <a:gdLst>
                  <a:gd name="connsiteX0" fmla="*/ 886156 w 893224"/>
                  <a:gd name="connsiteY0" fmla="*/ 101973 h 103485"/>
                  <a:gd name="connsiteX1" fmla="*/ 808485 w 893224"/>
                  <a:gd name="connsiteY1" fmla="*/ 91381 h 103485"/>
                  <a:gd name="connsiteX2" fmla="*/ 783772 w 893224"/>
                  <a:gd name="connsiteY2" fmla="*/ 87851 h 103485"/>
                  <a:gd name="connsiteX3" fmla="*/ 773180 w 893224"/>
                  <a:gd name="connsiteY3" fmla="*/ 84320 h 103485"/>
                  <a:gd name="connsiteX4" fmla="*/ 677857 w 893224"/>
                  <a:gd name="connsiteY4" fmla="*/ 77259 h 103485"/>
                  <a:gd name="connsiteX5" fmla="*/ 646082 w 893224"/>
                  <a:gd name="connsiteY5" fmla="*/ 70198 h 103485"/>
                  <a:gd name="connsiteX6" fmla="*/ 635491 w 893224"/>
                  <a:gd name="connsiteY6" fmla="*/ 66668 h 103485"/>
                  <a:gd name="connsiteX7" fmla="*/ 575472 w 893224"/>
                  <a:gd name="connsiteY7" fmla="*/ 59607 h 103485"/>
                  <a:gd name="connsiteX8" fmla="*/ 451904 w 893224"/>
                  <a:gd name="connsiteY8" fmla="*/ 56076 h 103485"/>
                  <a:gd name="connsiteX9" fmla="*/ 441313 w 893224"/>
                  <a:gd name="connsiteY9" fmla="*/ 52546 h 103485"/>
                  <a:gd name="connsiteX10" fmla="*/ 363642 w 893224"/>
                  <a:gd name="connsiteY10" fmla="*/ 45485 h 103485"/>
                  <a:gd name="connsiteX11" fmla="*/ 353050 w 893224"/>
                  <a:gd name="connsiteY11" fmla="*/ 41954 h 103485"/>
                  <a:gd name="connsiteX12" fmla="*/ 271849 w 893224"/>
                  <a:gd name="connsiteY12" fmla="*/ 34893 h 103485"/>
                  <a:gd name="connsiteX13" fmla="*/ 257727 w 893224"/>
                  <a:gd name="connsiteY13" fmla="*/ 31363 h 103485"/>
                  <a:gd name="connsiteX14" fmla="*/ 240074 w 893224"/>
                  <a:gd name="connsiteY14" fmla="*/ 27832 h 103485"/>
                  <a:gd name="connsiteX15" fmla="*/ 229483 w 893224"/>
                  <a:gd name="connsiteY15" fmla="*/ 24302 h 103485"/>
                  <a:gd name="connsiteX16" fmla="*/ 187117 w 893224"/>
                  <a:gd name="connsiteY16" fmla="*/ 20771 h 103485"/>
                  <a:gd name="connsiteX17" fmla="*/ 165934 w 893224"/>
                  <a:gd name="connsiteY17" fmla="*/ 17241 h 103485"/>
                  <a:gd name="connsiteX18" fmla="*/ 130629 w 893224"/>
                  <a:gd name="connsiteY18" fmla="*/ 10180 h 103485"/>
                  <a:gd name="connsiteX19" fmla="*/ 116507 w 893224"/>
                  <a:gd name="connsiteY19" fmla="*/ 6649 h 103485"/>
                  <a:gd name="connsiteX20" fmla="*/ 0 w 893224"/>
                  <a:gd name="connsiteY20" fmla="*/ 3119 h 10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3224" h="103485">
                    <a:moveTo>
                      <a:pt x="886156" y="101973"/>
                    </a:moveTo>
                    <a:cubicBezTo>
                      <a:pt x="851925" y="90561"/>
                      <a:pt x="893224" y="103485"/>
                      <a:pt x="808485" y="91381"/>
                    </a:cubicBezTo>
                    <a:lnTo>
                      <a:pt x="783772" y="87851"/>
                    </a:lnTo>
                    <a:cubicBezTo>
                      <a:pt x="780241" y="86674"/>
                      <a:pt x="776813" y="85127"/>
                      <a:pt x="773180" y="84320"/>
                    </a:cubicBezTo>
                    <a:cubicBezTo>
                      <a:pt x="742104" y="77414"/>
                      <a:pt x="708992" y="78742"/>
                      <a:pt x="677857" y="77259"/>
                    </a:cubicBezTo>
                    <a:cubicBezTo>
                      <a:pt x="654012" y="69312"/>
                      <a:pt x="683366" y="78483"/>
                      <a:pt x="646082" y="70198"/>
                    </a:cubicBezTo>
                    <a:cubicBezTo>
                      <a:pt x="642449" y="69391"/>
                      <a:pt x="639124" y="67475"/>
                      <a:pt x="635491" y="66668"/>
                    </a:cubicBezTo>
                    <a:cubicBezTo>
                      <a:pt x="618766" y="62951"/>
                      <a:pt x="590059" y="60241"/>
                      <a:pt x="575472" y="59607"/>
                    </a:cubicBezTo>
                    <a:cubicBezTo>
                      <a:pt x="534305" y="57817"/>
                      <a:pt x="493093" y="57253"/>
                      <a:pt x="451904" y="56076"/>
                    </a:cubicBezTo>
                    <a:cubicBezTo>
                      <a:pt x="448374" y="54899"/>
                      <a:pt x="445008" y="52989"/>
                      <a:pt x="441313" y="52546"/>
                    </a:cubicBezTo>
                    <a:cubicBezTo>
                      <a:pt x="415501" y="49449"/>
                      <a:pt x="363642" y="45485"/>
                      <a:pt x="363642" y="45485"/>
                    </a:cubicBezTo>
                    <a:cubicBezTo>
                      <a:pt x="360111" y="44308"/>
                      <a:pt x="356661" y="42857"/>
                      <a:pt x="353050" y="41954"/>
                    </a:cubicBezTo>
                    <a:cubicBezTo>
                      <a:pt x="324488" y="34813"/>
                      <a:pt x="306409" y="36813"/>
                      <a:pt x="271849" y="34893"/>
                    </a:cubicBezTo>
                    <a:cubicBezTo>
                      <a:pt x="267142" y="33716"/>
                      <a:pt x="262464" y="32416"/>
                      <a:pt x="257727" y="31363"/>
                    </a:cubicBezTo>
                    <a:cubicBezTo>
                      <a:pt x="251869" y="30061"/>
                      <a:pt x="245896" y="29287"/>
                      <a:pt x="240074" y="27832"/>
                    </a:cubicBezTo>
                    <a:cubicBezTo>
                      <a:pt x="236464" y="26929"/>
                      <a:pt x="233172" y="24794"/>
                      <a:pt x="229483" y="24302"/>
                    </a:cubicBezTo>
                    <a:cubicBezTo>
                      <a:pt x="215436" y="22429"/>
                      <a:pt x="201201" y="22336"/>
                      <a:pt x="187117" y="20771"/>
                    </a:cubicBezTo>
                    <a:cubicBezTo>
                      <a:pt x="180002" y="19980"/>
                      <a:pt x="172995" y="18418"/>
                      <a:pt x="165934" y="17241"/>
                    </a:cubicBezTo>
                    <a:cubicBezTo>
                      <a:pt x="144181" y="9989"/>
                      <a:pt x="166331" y="16671"/>
                      <a:pt x="130629" y="10180"/>
                    </a:cubicBezTo>
                    <a:cubicBezTo>
                      <a:pt x="125855" y="9312"/>
                      <a:pt x="121303" y="7387"/>
                      <a:pt x="116507" y="6649"/>
                    </a:cubicBezTo>
                    <a:cubicBezTo>
                      <a:pt x="73291" y="0"/>
                      <a:pt x="51313" y="3119"/>
                      <a:pt x="0" y="3119"/>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2" name="41 Forma libre"/>
              <p:cNvSpPr/>
              <p:nvPr/>
            </p:nvSpPr>
            <p:spPr>
              <a:xfrm>
                <a:off x="1349375" y="989013"/>
                <a:ext cx="417513" cy="533400"/>
              </a:xfrm>
              <a:custGeom>
                <a:avLst/>
                <a:gdLst>
                  <a:gd name="connsiteX0" fmla="*/ 0 w 417894"/>
                  <a:gd name="connsiteY0" fmla="*/ 533745 h 533745"/>
                  <a:gd name="connsiteX1" fmla="*/ 12413 w 417894"/>
                  <a:gd name="connsiteY1" fmla="*/ 529607 h 533745"/>
                  <a:gd name="connsiteX2" fmla="*/ 41376 w 417894"/>
                  <a:gd name="connsiteY2" fmla="*/ 521332 h 533745"/>
                  <a:gd name="connsiteX3" fmla="*/ 53789 w 417894"/>
                  <a:gd name="connsiteY3" fmla="*/ 513057 h 533745"/>
                  <a:gd name="connsiteX4" fmla="*/ 66201 w 417894"/>
                  <a:gd name="connsiteY4" fmla="*/ 500644 h 533745"/>
                  <a:gd name="connsiteX5" fmla="*/ 78614 w 417894"/>
                  <a:gd name="connsiteY5" fmla="*/ 492369 h 533745"/>
                  <a:gd name="connsiteX6" fmla="*/ 91027 w 417894"/>
                  <a:gd name="connsiteY6" fmla="*/ 479957 h 533745"/>
                  <a:gd name="connsiteX7" fmla="*/ 103439 w 417894"/>
                  <a:gd name="connsiteY7" fmla="*/ 475819 h 533745"/>
                  <a:gd name="connsiteX8" fmla="*/ 124127 w 417894"/>
                  <a:gd name="connsiteY8" fmla="*/ 459269 h 533745"/>
                  <a:gd name="connsiteX9" fmla="*/ 144815 w 417894"/>
                  <a:gd name="connsiteY9" fmla="*/ 442719 h 533745"/>
                  <a:gd name="connsiteX10" fmla="*/ 153090 w 417894"/>
                  <a:gd name="connsiteY10" fmla="*/ 434443 h 533745"/>
                  <a:gd name="connsiteX11" fmla="*/ 165503 w 417894"/>
                  <a:gd name="connsiteY11" fmla="*/ 430306 h 533745"/>
                  <a:gd name="connsiteX12" fmla="*/ 190328 w 417894"/>
                  <a:gd name="connsiteY12" fmla="*/ 405481 h 533745"/>
                  <a:gd name="connsiteX13" fmla="*/ 198603 w 417894"/>
                  <a:gd name="connsiteY13" fmla="*/ 397205 h 533745"/>
                  <a:gd name="connsiteX14" fmla="*/ 206878 w 417894"/>
                  <a:gd name="connsiteY14" fmla="*/ 384793 h 533745"/>
                  <a:gd name="connsiteX15" fmla="*/ 219291 w 417894"/>
                  <a:gd name="connsiteY15" fmla="*/ 376518 h 533745"/>
                  <a:gd name="connsiteX16" fmla="*/ 244116 w 417894"/>
                  <a:gd name="connsiteY16" fmla="*/ 355830 h 533745"/>
                  <a:gd name="connsiteX17" fmla="*/ 256529 w 417894"/>
                  <a:gd name="connsiteY17" fmla="*/ 318592 h 533745"/>
                  <a:gd name="connsiteX18" fmla="*/ 260667 w 417894"/>
                  <a:gd name="connsiteY18" fmla="*/ 306179 h 533745"/>
                  <a:gd name="connsiteX19" fmla="*/ 264804 w 417894"/>
                  <a:gd name="connsiteY19" fmla="*/ 289629 h 533745"/>
                  <a:gd name="connsiteX20" fmla="*/ 273079 w 417894"/>
                  <a:gd name="connsiteY20" fmla="*/ 277216 h 533745"/>
                  <a:gd name="connsiteX21" fmla="*/ 281354 w 417894"/>
                  <a:gd name="connsiteY21" fmla="*/ 252391 h 533745"/>
                  <a:gd name="connsiteX22" fmla="*/ 285492 w 417894"/>
                  <a:gd name="connsiteY22" fmla="*/ 239978 h 533745"/>
                  <a:gd name="connsiteX23" fmla="*/ 293767 w 417894"/>
                  <a:gd name="connsiteY23" fmla="*/ 227566 h 533745"/>
                  <a:gd name="connsiteX24" fmla="*/ 306180 w 417894"/>
                  <a:gd name="connsiteY24" fmla="*/ 202740 h 533745"/>
                  <a:gd name="connsiteX25" fmla="*/ 318592 w 417894"/>
                  <a:gd name="connsiteY25" fmla="*/ 177915 h 533745"/>
                  <a:gd name="connsiteX26" fmla="*/ 326867 w 417894"/>
                  <a:gd name="connsiteY26" fmla="*/ 153090 h 533745"/>
                  <a:gd name="connsiteX27" fmla="*/ 335143 w 417894"/>
                  <a:gd name="connsiteY27" fmla="*/ 119989 h 533745"/>
                  <a:gd name="connsiteX28" fmla="*/ 343418 w 417894"/>
                  <a:gd name="connsiteY28" fmla="*/ 95164 h 533745"/>
                  <a:gd name="connsiteX29" fmla="*/ 372381 w 417894"/>
                  <a:gd name="connsiteY29" fmla="*/ 57926 h 533745"/>
                  <a:gd name="connsiteX30" fmla="*/ 380656 w 417894"/>
                  <a:gd name="connsiteY30" fmla="*/ 45513 h 533745"/>
                  <a:gd name="connsiteX31" fmla="*/ 393068 w 417894"/>
                  <a:gd name="connsiteY31" fmla="*/ 37238 h 533745"/>
                  <a:gd name="connsiteX32" fmla="*/ 409619 w 417894"/>
                  <a:gd name="connsiteY32" fmla="*/ 12413 h 533745"/>
                  <a:gd name="connsiteX33" fmla="*/ 417894 w 417894"/>
                  <a:gd name="connsiteY33" fmla="*/ 0 h 5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7894" h="533745">
                    <a:moveTo>
                      <a:pt x="0" y="533745"/>
                    </a:moveTo>
                    <a:cubicBezTo>
                      <a:pt x="4138" y="532366"/>
                      <a:pt x="8219" y="530805"/>
                      <a:pt x="12413" y="529607"/>
                    </a:cubicBezTo>
                    <a:cubicBezTo>
                      <a:pt x="18606" y="527838"/>
                      <a:pt x="34758" y="524641"/>
                      <a:pt x="41376" y="521332"/>
                    </a:cubicBezTo>
                    <a:cubicBezTo>
                      <a:pt x="45824" y="519108"/>
                      <a:pt x="49969" y="516241"/>
                      <a:pt x="53789" y="513057"/>
                    </a:cubicBezTo>
                    <a:cubicBezTo>
                      <a:pt x="58284" y="509311"/>
                      <a:pt x="61706" y="504390"/>
                      <a:pt x="66201" y="500644"/>
                    </a:cubicBezTo>
                    <a:cubicBezTo>
                      <a:pt x="70021" y="497460"/>
                      <a:pt x="74794" y="495552"/>
                      <a:pt x="78614" y="492369"/>
                    </a:cubicBezTo>
                    <a:cubicBezTo>
                      <a:pt x="83109" y="488623"/>
                      <a:pt x="86158" y="483203"/>
                      <a:pt x="91027" y="479957"/>
                    </a:cubicBezTo>
                    <a:cubicBezTo>
                      <a:pt x="94656" y="477538"/>
                      <a:pt x="99302" y="477198"/>
                      <a:pt x="103439" y="475819"/>
                    </a:cubicBezTo>
                    <a:cubicBezTo>
                      <a:pt x="127154" y="440245"/>
                      <a:pt x="95576" y="482109"/>
                      <a:pt x="124127" y="459269"/>
                    </a:cubicBezTo>
                    <a:cubicBezTo>
                      <a:pt x="150863" y="437881"/>
                      <a:pt x="113615" y="453117"/>
                      <a:pt x="144815" y="442719"/>
                    </a:cubicBezTo>
                    <a:cubicBezTo>
                      <a:pt x="147573" y="439960"/>
                      <a:pt x="149745" y="436450"/>
                      <a:pt x="153090" y="434443"/>
                    </a:cubicBezTo>
                    <a:cubicBezTo>
                      <a:pt x="156830" y="432199"/>
                      <a:pt x="162060" y="432984"/>
                      <a:pt x="165503" y="430306"/>
                    </a:cubicBezTo>
                    <a:cubicBezTo>
                      <a:pt x="174741" y="423121"/>
                      <a:pt x="182053" y="413756"/>
                      <a:pt x="190328" y="405481"/>
                    </a:cubicBezTo>
                    <a:cubicBezTo>
                      <a:pt x="193086" y="402722"/>
                      <a:pt x="196439" y="400451"/>
                      <a:pt x="198603" y="397205"/>
                    </a:cubicBezTo>
                    <a:cubicBezTo>
                      <a:pt x="201361" y="393068"/>
                      <a:pt x="203362" y="388309"/>
                      <a:pt x="206878" y="384793"/>
                    </a:cubicBezTo>
                    <a:cubicBezTo>
                      <a:pt x="210394" y="381277"/>
                      <a:pt x="215471" y="379701"/>
                      <a:pt x="219291" y="376518"/>
                    </a:cubicBezTo>
                    <a:cubicBezTo>
                      <a:pt x="251154" y="349966"/>
                      <a:pt x="213295" y="376378"/>
                      <a:pt x="244116" y="355830"/>
                    </a:cubicBezTo>
                    <a:lnTo>
                      <a:pt x="256529" y="318592"/>
                    </a:lnTo>
                    <a:cubicBezTo>
                      <a:pt x="257908" y="314454"/>
                      <a:pt x="259609" y="310410"/>
                      <a:pt x="260667" y="306179"/>
                    </a:cubicBezTo>
                    <a:cubicBezTo>
                      <a:pt x="262046" y="300662"/>
                      <a:pt x="262564" y="294856"/>
                      <a:pt x="264804" y="289629"/>
                    </a:cubicBezTo>
                    <a:cubicBezTo>
                      <a:pt x="266763" y="285058"/>
                      <a:pt x="271059" y="281760"/>
                      <a:pt x="273079" y="277216"/>
                    </a:cubicBezTo>
                    <a:cubicBezTo>
                      <a:pt x="276622" y="269245"/>
                      <a:pt x="278596" y="260666"/>
                      <a:pt x="281354" y="252391"/>
                    </a:cubicBezTo>
                    <a:cubicBezTo>
                      <a:pt x="282733" y="248253"/>
                      <a:pt x="283073" y="243607"/>
                      <a:pt x="285492" y="239978"/>
                    </a:cubicBezTo>
                    <a:cubicBezTo>
                      <a:pt x="288250" y="235841"/>
                      <a:pt x="291543" y="232014"/>
                      <a:pt x="293767" y="227566"/>
                    </a:cubicBezTo>
                    <a:cubicBezTo>
                      <a:pt x="310900" y="193301"/>
                      <a:pt x="282462" y="238318"/>
                      <a:pt x="306180" y="202740"/>
                    </a:cubicBezTo>
                    <a:cubicBezTo>
                      <a:pt x="321265" y="157481"/>
                      <a:pt x="297207" y="226031"/>
                      <a:pt x="318592" y="177915"/>
                    </a:cubicBezTo>
                    <a:cubicBezTo>
                      <a:pt x="322135" y="169944"/>
                      <a:pt x="324109" y="161365"/>
                      <a:pt x="326867" y="153090"/>
                    </a:cubicBezTo>
                    <a:cubicBezTo>
                      <a:pt x="339423" y="115424"/>
                      <a:pt x="320163" y="174916"/>
                      <a:pt x="335143" y="119989"/>
                    </a:cubicBezTo>
                    <a:cubicBezTo>
                      <a:pt x="337438" y="111574"/>
                      <a:pt x="337250" y="101332"/>
                      <a:pt x="343418" y="95164"/>
                    </a:cubicBezTo>
                    <a:cubicBezTo>
                      <a:pt x="362861" y="75719"/>
                      <a:pt x="352586" y="87617"/>
                      <a:pt x="372381" y="57926"/>
                    </a:cubicBezTo>
                    <a:cubicBezTo>
                      <a:pt x="375139" y="53788"/>
                      <a:pt x="376518" y="48271"/>
                      <a:pt x="380656" y="45513"/>
                    </a:cubicBezTo>
                    <a:lnTo>
                      <a:pt x="393068" y="37238"/>
                    </a:lnTo>
                    <a:lnTo>
                      <a:pt x="409619" y="12413"/>
                    </a:lnTo>
                    <a:lnTo>
                      <a:pt x="417894" y="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3" name="42 Forma libre"/>
              <p:cNvSpPr/>
              <p:nvPr/>
            </p:nvSpPr>
            <p:spPr>
              <a:xfrm>
                <a:off x="2271713" y="1200151"/>
                <a:ext cx="992187" cy="633412"/>
              </a:xfrm>
              <a:custGeom>
                <a:avLst/>
                <a:gdLst>
                  <a:gd name="connsiteX0" fmla="*/ 993013 w 993013"/>
                  <a:gd name="connsiteY0" fmla="*/ 0 h 633047"/>
                  <a:gd name="connsiteX1" fmla="*/ 984738 w 993013"/>
                  <a:gd name="connsiteY1" fmla="*/ 12413 h 633047"/>
                  <a:gd name="connsiteX2" fmla="*/ 947500 w 993013"/>
                  <a:gd name="connsiteY2" fmla="*/ 20688 h 633047"/>
                  <a:gd name="connsiteX3" fmla="*/ 918537 w 993013"/>
                  <a:gd name="connsiteY3" fmla="*/ 24826 h 633047"/>
                  <a:gd name="connsiteX4" fmla="*/ 881299 w 993013"/>
                  <a:gd name="connsiteY4" fmla="*/ 28963 h 633047"/>
                  <a:gd name="connsiteX5" fmla="*/ 860611 w 993013"/>
                  <a:gd name="connsiteY5" fmla="*/ 33101 h 633047"/>
                  <a:gd name="connsiteX6" fmla="*/ 781998 w 993013"/>
                  <a:gd name="connsiteY6" fmla="*/ 37238 h 633047"/>
                  <a:gd name="connsiteX7" fmla="*/ 748897 w 993013"/>
                  <a:gd name="connsiteY7" fmla="*/ 49651 h 633047"/>
                  <a:gd name="connsiteX8" fmla="*/ 724072 w 993013"/>
                  <a:gd name="connsiteY8" fmla="*/ 57926 h 633047"/>
                  <a:gd name="connsiteX9" fmla="*/ 711659 w 993013"/>
                  <a:gd name="connsiteY9" fmla="*/ 66201 h 633047"/>
                  <a:gd name="connsiteX10" fmla="*/ 690971 w 993013"/>
                  <a:gd name="connsiteY10" fmla="*/ 86889 h 633047"/>
                  <a:gd name="connsiteX11" fmla="*/ 666146 w 993013"/>
                  <a:gd name="connsiteY11" fmla="*/ 95164 h 633047"/>
                  <a:gd name="connsiteX12" fmla="*/ 653733 w 993013"/>
                  <a:gd name="connsiteY12" fmla="*/ 99302 h 633047"/>
                  <a:gd name="connsiteX13" fmla="*/ 641321 w 993013"/>
                  <a:gd name="connsiteY13" fmla="*/ 103439 h 633047"/>
                  <a:gd name="connsiteX14" fmla="*/ 628908 w 993013"/>
                  <a:gd name="connsiteY14" fmla="*/ 111714 h 633047"/>
                  <a:gd name="connsiteX15" fmla="*/ 620633 w 993013"/>
                  <a:gd name="connsiteY15" fmla="*/ 119990 h 633047"/>
                  <a:gd name="connsiteX16" fmla="*/ 595808 w 993013"/>
                  <a:gd name="connsiteY16" fmla="*/ 136540 h 633047"/>
                  <a:gd name="connsiteX17" fmla="*/ 591670 w 993013"/>
                  <a:gd name="connsiteY17" fmla="*/ 148952 h 633047"/>
                  <a:gd name="connsiteX18" fmla="*/ 579257 w 993013"/>
                  <a:gd name="connsiteY18" fmla="*/ 153090 h 633047"/>
                  <a:gd name="connsiteX19" fmla="*/ 554432 w 993013"/>
                  <a:gd name="connsiteY19" fmla="*/ 169640 h 633047"/>
                  <a:gd name="connsiteX20" fmla="*/ 529607 w 993013"/>
                  <a:gd name="connsiteY20" fmla="*/ 190328 h 633047"/>
                  <a:gd name="connsiteX21" fmla="*/ 517194 w 993013"/>
                  <a:gd name="connsiteY21" fmla="*/ 194466 h 633047"/>
                  <a:gd name="connsiteX22" fmla="*/ 492369 w 993013"/>
                  <a:gd name="connsiteY22" fmla="*/ 206878 h 633047"/>
                  <a:gd name="connsiteX23" fmla="*/ 471681 w 993013"/>
                  <a:gd name="connsiteY23" fmla="*/ 223428 h 633047"/>
                  <a:gd name="connsiteX24" fmla="*/ 463406 w 993013"/>
                  <a:gd name="connsiteY24" fmla="*/ 231704 h 633047"/>
                  <a:gd name="connsiteX25" fmla="*/ 438581 w 993013"/>
                  <a:gd name="connsiteY25" fmla="*/ 239979 h 633047"/>
                  <a:gd name="connsiteX26" fmla="*/ 417893 w 993013"/>
                  <a:gd name="connsiteY26" fmla="*/ 252391 h 633047"/>
                  <a:gd name="connsiteX27" fmla="*/ 405480 w 993013"/>
                  <a:gd name="connsiteY27" fmla="*/ 264804 h 633047"/>
                  <a:gd name="connsiteX28" fmla="*/ 393067 w 993013"/>
                  <a:gd name="connsiteY28" fmla="*/ 268942 h 633047"/>
                  <a:gd name="connsiteX29" fmla="*/ 368242 w 993013"/>
                  <a:gd name="connsiteY29" fmla="*/ 285492 h 633047"/>
                  <a:gd name="connsiteX30" fmla="*/ 359967 w 993013"/>
                  <a:gd name="connsiteY30" fmla="*/ 297904 h 633047"/>
                  <a:gd name="connsiteX31" fmla="*/ 347554 w 993013"/>
                  <a:gd name="connsiteY31" fmla="*/ 302042 h 633047"/>
                  <a:gd name="connsiteX32" fmla="*/ 339279 w 993013"/>
                  <a:gd name="connsiteY32" fmla="*/ 326867 h 633047"/>
                  <a:gd name="connsiteX33" fmla="*/ 326867 w 993013"/>
                  <a:gd name="connsiteY33" fmla="*/ 339280 h 633047"/>
                  <a:gd name="connsiteX34" fmla="*/ 322729 w 993013"/>
                  <a:gd name="connsiteY34" fmla="*/ 351693 h 633047"/>
                  <a:gd name="connsiteX35" fmla="*/ 306179 w 993013"/>
                  <a:gd name="connsiteY35" fmla="*/ 376518 h 633047"/>
                  <a:gd name="connsiteX36" fmla="*/ 297904 w 993013"/>
                  <a:gd name="connsiteY36" fmla="*/ 388931 h 633047"/>
                  <a:gd name="connsiteX37" fmla="*/ 281353 w 993013"/>
                  <a:gd name="connsiteY37" fmla="*/ 409619 h 633047"/>
                  <a:gd name="connsiteX38" fmla="*/ 256528 w 993013"/>
                  <a:gd name="connsiteY38" fmla="*/ 417894 h 633047"/>
                  <a:gd name="connsiteX39" fmla="*/ 244115 w 993013"/>
                  <a:gd name="connsiteY39" fmla="*/ 422031 h 633047"/>
                  <a:gd name="connsiteX40" fmla="*/ 177914 w 993013"/>
                  <a:gd name="connsiteY40" fmla="*/ 434444 h 633047"/>
                  <a:gd name="connsiteX41" fmla="*/ 153089 w 993013"/>
                  <a:gd name="connsiteY41" fmla="*/ 455132 h 633047"/>
                  <a:gd name="connsiteX42" fmla="*/ 128264 w 993013"/>
                  <a:gd name="connsiteY42" fmla="*/ 471682 h 633047"/>
                  <a:gd name="connsiteX43" fmla="*/ 115851 w 993013"/>
                  <a:gd name="connsiteY43" fmla="*/ 479957 h 633047"/>
                  <a:gd name="connsiteX44" fmla="*/ 103438 w 993013"/>
                  <a:gd name="connsiteY44" fmla="*/ 484095 h 633047"/>
                  <a:gd name="connsiteX45" fmla="*/ 78613 w 993013"/>
                  <a:gd name="connsiteY45" fmla="*/ 500645 h 633047"/>
                  <a:gd name="connsiteX46" fmla="*/ 70338 w 993013"/>
                  <a:gd name="connsiteY46" fmla="*/ 525470 h 633047"/>
                  <a:gd name="connsiteX47" fmla="*/ 66200 w 993013"/>
                  <a:gd name="connsiteY47" fmla="*/ 546158 h 633047"/>
                  <a:gd name="connsiteX48" fmla="*/ 57925 w 993013"/>
                  <a:gd name="connsiteY48" fmla="*/ 570983 h 633047"/>
                  <a:gd name="connsiteX49" fmla="*/ 53788 w 993013"/>
                  <a:gd name="connsiteY49" fmla="*/ 583396 h 633047"/>
                  <a:gd name="connsiteX50" fmla="*/ 41375 w 993013"/>
                  <a:gd name="connsiteY50" fmla="*/ 591671 h 633047"/>
                  <a:gd name="connsiteX51" fmla="*/ 20687 w 993013"/>
                  <a:gd name="connsiteY51" fmla="*/ 612359 h 633047"/>
                  <a:gd name="connsiteX52" fmla="*/ 0 w 993013"/>
                  <a:gd name="connsiteY52" fmla="*/ 633047 h 63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93013" h="633047">
                    <a:moveTo>
                      <a:pt x="993013" y="0"/>
                    </a:moveTo>
                    <a:cubicBezTo>
                      <a:pt x="990255" y="4138"/>
                      <a:pt x="988621" y="9306"/>
                      <a:pt x="984738" y="12413"/>
                    </a:cubicBezTo>
                    <a:cubicBezTo>
                      <a:pt x="979379" y="16701"/>
                      <a:pt x="947752" y="20649"/>
                      <a:pt x="947500" y="20688"/>
                    </a:cubicBezTo>
                    <a:cubicBezTo>
                      <a:pt x="937861" y="22171"/>
                      <a:pt x="928214" y="23616"/>
                      <a:pt x="918537" y="24826"/>
                    </a:cubicBezTo>
                    <a:cubicBezTo>
                      <a:pt x="906144" y="26375"/>
                      <a:pt x="893663" y="27197"/>
                      <a:pt x="881299" y="28963"/>
                    </a:cubicBezTo>
                    <a:cubicBezTo>
                      <a:pt x="874337" y="29958"/>
                      <a:pt x="867619" y="32517"/>
                      <a:pt x="860611" y="33101"/>
                    </a:cubicBezTo>
                    <a:cubicBezTo>
                      <a:pt x="834461" y="35280"/>
                      <a:pt x="808202" y="35859"/>
                      <a:pt x="781998" y="37238"/>
                    </a:cubicBezTo>
                    <a:cubicBezTo>
                      <a:pt x="732952" y="47048"/>
                      <a:pt x="783766" y="34154"/>
                      <a:pt x="748897" y="49651"/>
                    </a:cubicBezTo>
                    <a:cubicBezTo>
                      <a:pt x="740926" y="53194"/>
                      <a:pt x="724072" y="57926"/>
                      <a:pt x="724072" y="57926"/>
                    </a:cubicBezTo>
                    <a:cubicBezTo>
                      <a:pt x="719934" y="60684"/>
                      <a:pt x="715401" y="62926"/>
                      <a:pt x="711659" y="66201"/>
                    </a:cubicBezTo>
                    <a:cubicBezTo>
                      <a:pt x="704320" y="72623"/>
                      <a:pt x="700223" y="83805"/>
                      <a:pt x="690971" y="86889"/>
                    </a:cubicBezTo>
                    <a:lnTo>
                      <a:pt x="666146" y="95164"/>
                    </a:lnTo>
                    <a:lnTo>
                      <a:pt x="653733" y="99302"/>
                    </a:lnTo>
                    <a:lnTo>
                      <a:pt x="641321" y="103439"/>
                    </a:lnTo>
                    <a:cubicBezTo>
                      <a:pt x="637183" y="106197"/>
                      <a:pt x="632791" y="108607"/>
                      <a:pt x="628908" y="111714"/>
                    </a:cubicBezTo>
                    <a:cubicBezTo>
                      <a:pt x="625862" y="114151"/>
                      <a:pt x="623754" y="117649"/>
                      <a:pt x="620633" y="119990"/>
                    </a:cubicBezTo>
                    <a:cubicBezTo>
                      <a:pt x="612677" y="125957"/>
                      <a:pt x="595808" y="136540"/>
                      <a:pt x="595808" y="136540"/>
                    </a:cubicBezTo>
                    <a:cubicBezTo>
                      <a:pt x="594429" y="140677"/>
                      <a:pt x="594754" y="145868"/>
                      <a:pt x="591670" y="148952"/>
                    </a:cubicBezTo>
                    <a:cubicBezTo>
                      <a:pt x="588586" y="152036"/>
                      <a:pt x="583070" y="150972"/>
                      <a:pt x="579257" y="153090"/>
                    </a:cubicBezTo>
                    <a:cubicBezTo>
                      <a:pt x="570563" y="157920"/>
                      <a:pt x="561464" y="162608"/>
                      <a:pt x="554432" y="169640"/>
                    </a:cubicBezTo>
                    <a:cubicBezTo>
                      <a:pt x="545282" y="178790"/>
                      <a:pt x="541127" y="184568"/>
                      <a:pt x="529607" y="190328"/>
                    </a:cubicBezTo>
                    <a:cubicBezTo>
                      <a:pt x="525706" y="192279"/>
                      <a:pt x="521095" y="192515"/>
                      <a:pt x="517194" y="194466"/>
                    </a:cubicBezTo>
                    <a:cubicBezTo>
                      <a:pt x="485116" y="210505"/>
                      <a:pt x="523563" y="196481"/>
                      <a:pt x="492369" y="206878"/>
                    </a:cubicBezTo>
                    <a:cubicBezTo>
                      <a:pt x="475886" y="231603"/>
                      <a:pt x="493888" y="210103"/>
                      <a:pt x="471681" y="223428"/>
                    </a:cubicBezTo>
                    <a:cubicBezTo>
                      <a:pt x="468336" y="225435"/>
                      <a:pt x="466895" y="229959"/>
                      <a:pt x="463406" y="231704"/>
                    </a:cubicBezTo>
                    <a:cubicBezTo>
                      <a:pt x="455604" y="235605"/>
                      <a:pt x="438581" y="239979"/>
                      <a:pt x="438581" y="239979"/>
                    </a:cubicBezTo>
                    <a:cubicBezTo>
                      <a:pt x="412801" y="265756"/>
                      <a:pt x="450126" y="230902"/>
                      <a:pt x="417893" y="252391"/>
                    </a:cubicBezTo>
                    <a:cubicBezTo>
                      <a:pt x="413024" y="255637"/>
                      <a:pt x="410349" y="261558"/>
                      <a:pt x="405480" y="264804"/>
                    </a:cubicBezTo>
                    <a:cubicBezTo>
                      <a:pt x="401851" y="267223"/>
                      <a:pt x="396880" y="266824"/>
                      <a:pt x="393067" y="268942"/>
                    </a:cubicBezTo>
                    <a:cubicBezTo>
                      <a:pt x="384373" y="273772"/>
                      <a:pt x="368242" y="285492"/>
                      <a:pt x="368242" y="285492"/>
                    </a:cubicBezTo>
                    <a:cubicBezTo>
                      <a:pt x="365484" y="289629"/>
                      <a:pt x="363850" y="294798"/>
                      <a:pt x="359967" y="297904"/>
                    </a:cubicBezTo>
                    <a:cubicBezTo>
                      <a:pt x="356561" y="300629"/>
                      <a:pt x="350089" y="298493"/>
                      <a:pt x="347554" y="302042"/>
                    </a:cubicBezTo>
                    <a:cubicBezTo>
                      <a:pt x="342484" y="309140"/>
                      <a:pt x="345447" y="320699"/>
                      <a:pt x="339279" y="326867"/>
                    </a:cubicBezTo>
                    <a:lnTo>
                      <a:pt x="326867" y="339280"/>
                    </a:lnTo>
                    <a:cubicBezTo>
                      <a:pt x="325488" y="343418"/>
                      <a:pt x="324847" y="347880"/>
                      <a:pt x="322729" y="351693"/>
                    </a:cubicBezTo>
                    <a:cubicBezTo>
                      <a:pt x="317899" y="360387"/>
                      <a:pt x="311696" y="368243"/>
                      <a:pt x="306179" y="376518"/>
                    </a:cubicBezTo>
                    <a:lnTo>
                      <a:pt x="297904" y="388931"/>
                    </a:lnTo>
                    <a:cubicBezTo>
                      <a:pt x="294980" y="393317"/>
                      <a:pt x="287249" y="406671"/>
                      <a:pt x="281353" y="409619"/>
                    </a:cubicBezTo>
                    <a:cubicBezTo>
                      <a:pt x="273551" y="413520"/>
                      <a:pt x="264803" y="415136"/>
                      <a:pt x="256528" y="417894"/>
                    </a:cubicBezTo>
                    <a:cubicBezTo>
                      <a:pt x="252390" y="419273"/>
                      <a:pt x="248392" y="421176"/>
                      <a:pt x="244115" y="422031"/>
                    </a:cubicBezTo>
                    <a:cubicBezTo>
                      <a:pt x="194513" y="431951"/>
                      <a:pt x="216613" y="427994"/>
                      <a:pt x="177914" y="434444"/>
                    </a:cubicBezTo>
                    <a:cubicBezTo>
                      <a:pt x="133555" y="464018"/>
                      <a:pt x="200883" y="417959"/>
                      <a:pt x="153089" y="455132"/>
                    </a:cubicBezTo>
                    <a:cubicBezTo>
                      <a:pt x="145239" y="461238"/>
                      <a:pt x="136539" y="466165"/>
                      <a:pt x="128264" y="471682"/>
                    </a:cubicBezTo>
                    <a:cubicBezTo>
                      <a:pt x="124126" y="474440"/>
                      <a:pt x="120569" y="478384"/>
                      <a:pt x="115851" y="479957"/>
                    </a:cubicBezTo>
                    <a:cubicBezTo>
                      <a:pt x="111713" y="481336"/>
                      <a:pt x="107251" y="481977"/>
                      <a:pt x="103438" y="484095"/>
                    </a:cubicBezTo>
                    <a:cubicBezTo>
                      <a:pt x="94744" y="488925"/>
                      <a:pt x="78613" y="500645"/>
                      <a:pt x="78613" y="500645"/>
                    </a:cubicBezTo>
                    <a:cubicBezTo>
                      <a:pt x="75855" y="508920"/>
                      <a:pt x="72049" y="516917"/>
                      <a:pt x="70338" y="525470"/>
                    </a:cubicBezTo>
                    <a:cubicBezTo>
                      <a:pt x="68959" y="532366"/>
                      <a:pt x="68050" y="539373"/>
                      <a:pt x="66200" y="546158"/>
                    </a:cubicBezTo>
                    <a:cubicBezTo>
                      <a:pt x="63905" y="554573"/>
                      <a:pt x="60683" y="562708"/>
                      <a:pt x="57925" y="570983"/>
                    </a:cubicBezTo>
                    <a:cubicBezTo>
                      <a:pt x="56546" y="575121"/>
                      <a:pt x="57417" y="580977"/>
                      <a:pt x="53788" y="583396"/>
                    </a:cubicBezTo>
                    <a:lnTo>
                      <a:pt x="41375" y="591671"/>
                    </a:lnTo>
                    <a:cubicBezTo>
                      <a:pt x="24824" y="616498"/>
                      <a:pt x="42755" y="593049"/>
                      <a:pt x="20687" y="612359"/>
                    </a:cubicBezTo>
                    <a:cubicBezTo>
                      <a:pt x="13348" y="618781"/>
                      <a:pt x="0" y="633047"/>
                      <a:pt x="0" y="633047"/>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4" name="43 Forma libre"/>
              <p:cNvSpPr/>
              <p:nvPr/>
            </p:nvSpPr>
            <p:spPr>
              <a:xfrm>
                <a:off x="2312988" y="1833563"/>
                <a:ext cx="1112837" cy="284163"/>
              </a:xfrm>
              <a:custGeom>
                <a:avLst/>
                <a:gdLst>
                  <a:gd name="connsiteX0" fmla="*/ 1113003 w 1113003"/>
                  <a:gd name="connsiteY0" fmla="*/ 273078 h 284652"/>
                  <a:gd name="connsiteX1" fmla="*/ 1026114 w 1113003"/>
                  <a:gd name="connsiteY1" fmla="*/ 273078 h 284652"/>
                  <a:gd name="connsiteX2" fmla="*/ 1013701 w 1113003"/>
                  <a:gd name="connsiteY2" fmla="*/ 268941 h 284652"/>
                  <a:gd name="connsiteX3" fmla="*/ 993014 w 1113003"/>
                  <a:gd name="connsiteY3" fmla="*/ 264803 h 284652"/>
                  <a:gd name="connsiteX4" fmla="*/ 926813 w 1113003"/>
                  <a:gd name="connsiteY4" fmla="*/ 260666 h 284652"/>
                  <a:gd name="connsiteX5" fmla="*/ 893712 w 1113003"/>
                  <a:gd name="connsiteY5" fmla="*/ 252391 h 284652"/>
                  <a:gd name="connsiteX6" fmla="*/ 868887 w 1113003"/>
                  <a:gd name="connsiteY6" fmla="*/ 244115 h 284652"/>
                  <a:gd name="connsiteX7" fmla="*/ 827511 w 1113003"/>
                  <a:gd name="connsiteY7" fmla="*/ 231703 h 284652"/>
                  <a:gd name="connsiteX8" fmla="*/ 790273 w 1113003"/>
                  <a:gd name="connsiteY8" fmla="*/ 219290 h 284652"/>
                  <a:gd name="connsiteX9" fmla="*/ 777861 w 1113003"/>
                  <a:gd name="connsiteY9" fmla="*/ 215152 h 284652"/>
                  <a:gd name="connsiteX10" fmla="*/ 765448 w 1113003"/>
                  <a:gd name="connsiteY10" fmla="*/ 202740 h 284652"/>
                  <a:gd name="connsiteX11" fmla="*/ 719935 w 1113003"/>
                  <a:gd name="connsiteY11" fmla="*/ 190327 h 284652"/>
                  <a:gd name="connsiteX12" fmla="*/ 620634 w 1113003"/>
                  <a:gd name="connsiteY12" fmla="*/ 182052 h 284652"/>
                  <a:gd name="connsiteX13" fmla="*/ 575120 w 1113003"/>
                  <a:gd name="connsiteY13" fmla="*/ 169639 h 284652"/>
                  <a:gd name="connsiteX14" fmla="*/ 558570 w 1113003"/>
                  <a:gd name="connsiteY14" fmla="*/ 165502 h 284652"/>
                  <a:gd name="connsiteX15" fmla="*/ 529607 w 1113003"/>
                  <a:gd name="connsiteY15" fmla="*/ 148952 h 284652"/>
                  <a:gd name="connsiteX16" fmla="*/ 513057 w 1113003"/>
                  <a:gd name="connsiteY16" fmla="*/ 144814 h 284652"/>
                  <a:gd name="connsiteX17" fmla="*/ 488232 w 1113003"/>
                  <a:gd name="connsiteY17" fmla="*/ 136539 h 284652"/>
                  <a:gd name="connsiteX18" fmla="*/ 475819 w 1113003"/>
                  <a:gd name="connsiteY18" fmla="*/ 132401 h 284652"/>
                  <a:gd name="connsiteX19" fmla="*/ 463406 w 1113003"/>
                  <a:gd name="connsiteY19" fmla="*/ 124126 h 284652"/>
                  <a:gd name="connsiteX20" fmla="*/ 426168 w 1113003"/>
                  <a:gd name="connsiteY20" fmla="*/ 111714 h 284652"/>
                  <a:gd name="connsiteX21" fmla="*/ 401343 w 1113003"/>
                  <a:gd name="connsiteY21" fmla="*/ 99301 h 284652"/>
                  <a:gd name="connsiteX22" fmla="*/ 376518 w 1113003"/>
                  <a:gd name="connsiteY22" fmla="*/ 91026 h 284652"/>
                  <a:gd name="connsiteX23" fmla="*/ 364105 w 1113003"/>
                  <a:gd name="connsiteY23" fmla="*/ 86888 h 284652"/>
                  <a:gd name="connsiteX24" fmla="*/ 351692 w 1113003"/>
                  <a:gd name="connsiteY24" fmla="*/ 82751 h 284652"/>
                  <a:gd name="connsiteX25" fmla="*/ 339280 w 1113003"/>
                  <a:gd name="connsiteY25" fmla="*/ 74476 h 284652"/>
                  <a:gd name="connsiteX26" fmla="*/ 306179 w 1113003"/>
                  <a:gd name="connsiteY26" fmla="*/ 66200 h 284652"/>
                  <a:gd name="connsiteX27" fmla="*/ 268941 w 1113003"/>
                  <a:gd name="connsiteY27" fmla="*/ 57925 h 284652"/>
                  <a:gd name="connsiteX28" fmla="*/ 182053 w 1113003"/>
                  <a:gd name="connsiteY28" fmla="*/ 53788 h 284652"/>
                  <a:gd name="connsiteX29" fmla="*/ 124127 w 1113003"/>
                  <a:gd name="connsiteY29" fmla="*/ 41375 h 284652"/>
                  <a:gd name="connsiteX30" fmla="*/ 111714 w 1113003"/>
                  <a:gd name="connsiteY30" fmla="*/ 33100 h 284652"/>
                  <a:gd name="connsiteX31" fmla="*/ 86889 w 1113003"/>
                  <a:gd name="connsiteY31" fmla="*/ 24825 h 284652"/>
                  <a:gd name="connsiteX32" fmla="*/ 49651 w 1113003"/>
                  <a:gd name="connsiteY32" fmla="*/ 8275 h 284652"/>
                  <a:gd name="connsiteX33" fmla="*/ 24825 w 1113003"/>
                  <a:gd name="connsiteY33" fmla="*/ 0 h 284652"/>
                  <a:gd name="connsiteX34" fmla="*/ 0 w 1113003"/>
                  <a:gd name="connsiteY34" fmla="*/ 0 h 28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13003" h="284652">
                    <a:moveTo>
                      <a:pt x="1113003" y="273078"/>
                    </a:moveTo>
                    <a:cubicBezTo>
                      <a:pt x="1078283" y="284652"/>
                      <a:pt x="1097647" y="279891"/>
                      <a:pt x="1026114" y="273078"/>
                    </a:cubicBezTo>
                    <a:cubicBezTo>
                      <a:pt x="1021772" y="272665"/>
                      <a:pt x="1017932" y="269999"/>
                      <a:pt x="1013701" y="268941"/>
                    </a:cubicBezTo>
                    <a:cubicBezTo>
                      <a:pt x="1006879" y="267235"/>
                      <a:pt x="1000015" y="265470"/>
                      <a:pt x="993014" y="264803"/>
                    </a:cubicBezTo>
                    <a:cubicBezTo>
                      <a:pt x="971004" y="262707"/>
                      <a:pt x="948880" y="262045"/>
                      <a:pt x="926813" y="260666"/>
                    </a:cubicBezTo>
                    <a:cubicBezTo>
                      <a:pt x="915779" y="257908"/>
                      <a:pt x="904501" y="255988"/>
                      <a:pt x="893712" y="252391"/>
                    </a:cubicBezTo>
                    <a:cubicBezTo>
                      <a:pt x="885437" y="249632"/>
                      <a:pt x="877349" y="246230"/>
                      <a:pt x="868887" y="244115"/>
                    </a:cubicBezTo>
                    <a:cubicBezTo>
                      <a:pt x="843880" y="237864"/>
                      <a:pt x="857724" y="241774"/>
                      <a:pt x="827511" y="231703"/>
                    </a:cubicBezTo>
                    <a:lnTo>
                      <a:pt x="790273" y="219290"/>
                    </a:lnTo>
                    <a:lnTo>
                      <a:pt x="777861" y="215152"/>
                    </a:lnTo>
                    <a:cubicBezTo>
                      <a:pt x="773723" y="211015"/>
                      <a:pt x="770563" y="205582"/>
                      <a:pt x="765448" y="202740"/>
                    </a:cubicBezTo>
                    <a:cubicBezTo>
                      <a:pt x="752533" y="195565"/>
                      <a:pt x="734195" y="193496"/>
                      <a:pt x="719935" y="190327"/>
                    </a:cubicBezTo>
                    <a:cubicBezTo>
                      <a:pt x="669607" y="179143"/>
                      <a:pt x="742987" y="188170"/>
                      <a:pt x="620634" y="182052"/>
                    </a:cubicBezTo>
                    <a:cubicBezTo>
                      <a:pt x="597433" y="174318"/>
                      <a:pt x="612449" y="178971"/>
                      <a:pt x="575120" y="169639"/>
                    </a:cubicBezTo>
                    <a:lnTo>
                      <a:pt x="558570" y="165502"/>
                    </a:lnTo>
                    <a:cubicBezTo>
                      <a:pt x="548278" y="158641"/>
                      <a:pt x="541609" y="153453"/>
                      <a:pt x="529607" y="148952"/>
                    </a:cubicBezTo>
                    <a:cubicBezTo>
                      <a:pt x="524283" y="146955"/>
                      <a:pt x="518504" y="146448"/>
                      <a:pt x="513057" y="144814"/>
                    </a:cubicBezTo>
                    <a:cubicBezTo>
                      <a:pt x="504702" y="142307"/>
                      <a:pt x="496507" y="139297"/>
                      <a:pt x="488232" y="136539"/>
                    </a:cubicBezTo>
                    <a:cubicBezTo>
                      <a:pt x="484094" y="135160"/>
                      <a:pt x="479448" y="134820"/>
                      <a:pt x="475819" y="132401"/>
                    </a:cubicBezTo>
                    <a:cubicBezTo>
                      <a:pt x="471681" y="129643"/>
                      <a:pt x="467950" y="126146"/>
                      <a:pt x="463406" y="124126"/>
                    </a:cubicBezTo>
                    <a:cubicBezTo>
                      <a:pt x="463386" y="124117"/>
                      <a:pt x="432384" y="113786"/>
                      <a:pt x="426168" y="111714"/>
                    </a:cubicBezTo>
                    <a:cubicBezTo>
                      <a:pt x="380910" y="96628"/>
                      <a:pt x="449458" y="120685"/>
                      <a:pt x="401343" y="99301"/>
                    </a:cubicBezTo>
                    <a:cubicBezTo>
                      <a:pt x="393372" y="95758"/>
                      <a:pt x="384793" y="93784"/>
                      <a:pt x="376518" y="91026"/>
                    </a:cubicBezTo>
                    <a:lnTo>
                      <a:pt x="364105" y="86888"/>
                    </a:lnTo>
                    <a:lnTo>
                      <a:pt x="351692" y="82751"/>
                    </a:lnTo>
                    <a:cubicBezTo>
                      <a:pt x="347555" y="79993"/>
                      <a:pt x="343728" y="76700"/>
                      <a:pt x="339280" y="74476"/>
                    </a:cubicBezTo>
                    <a:cubicBezTo>
                      <a:pt x="330407" y="70040"/>
                      <a:pt x="314678" y="68089"/>
                      <a:pt x="306179" y="66200"/>
                    </a:cubicBezTo>
                    <a:cubicBezTo>
                      <a:pt x="296334" y="64012"/>
                      <a:pt x="278475" y="58658"/>
                      <a:pt x="268941" y="57925"/>
                    </a:cubicBezTo>
                    <a:cubicBezTo>
                      <a:pt x="240031" y="55701"/>
                      <a:pt x="211016" y="55167"/>
                      <a:pt x="182053" y="53788"/>
                    </a:cubicBezTo>
                    <a:cubicBezTo>
                      <a:pt x="140813" y="43478"/>
                      <a:pt x="160170" y="47383"/>
                      <a:pt x="124127" y="41375"/>
                    </a:cubicBezTo>
                    <a:cubicBezTo>
                      <a:pt x="119989" y="38617"/>
                      <a:pt x="116258" y="35120"/>
                      <a:pt x="111714" y="33100"/>
                    </a:cubicBezTo>
                    <a:cubicBezTo>
                      <a:pt x="103743" y="29557"/>
                      <a:pt x="86889" y="24825"/>
                      <a:pt x="86889" y="24825"/>
                    </a:cubicBezTo>
                    <a:cubicBezTo>
                      <a:pt x="67218" y="11711"/>
                      <a:pt x="79194" y="18123"/>
                      <a:pt x="49651" y="8275"/>
                    </a:cubicBezTo>
                    <a:lnTo>
                      <a:pt x="24825" y="0"/>
                    </a:lnTo>
                    <a:lnTo>
                      <a:pt x="0" y="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sp>
        <p:nvSpPr>
          <p:cNvPr id="46" name="45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3270519873"/>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485"/>
                                        </p:tgtEl>
                                        <p:attrNameLst>
                                          <p:attrName>style.visibility</p:attrName>
                                        </p:attrNameLst>
                                      </p:cBhvr>
                                      <p:to>
                                        <p:strVal val="visible"/>
                                      </p:to>
                                    </p:set>
                                    <p:anim calcmode="lin" valueType="num">
                                      <p:cBhvr additive="base">
                                        <p:cTn id="21" dur="500" fill="hold"/>
                                        <p:tgtEl>
                                          <p:spTgt spid="20485"/>
                                        </p:tgtEl>
                                        <p:attrNameLst>
                                          <p:attrName>ppt_x</p:attrName>
                                        </p:attrNameLst>
                                      </p:cBhvr>
                                      <p:tavLst>
                                        <p:tav tm="0">
                                          <p:val>
                                            <p:strVal val="#ppt_x"/>
                                          </p:val>
                                        </p:tav>
                                        <p:tav tm="100000">
                                          <p:val>
                                            <p:strVal val="#ppt_x"/>
                                          </p:val>
                                        </p:tav>
                                      </p:tavLst>
                                    </p:anim>
                                    <p:anim calcmode="lin" valueType="num">
                                      <p:cBhvr additive="base">
                                        <p:cTn id="22" dur="500" fill="hold"/>
                                        <p:tgtEl>
                                          <p:spTgt spid="2048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5"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11 Imagen" descr="P(10) - CHIQUITOS.JPG"/>
          <p:cNvPicPr>
            <a:picLocks noChangeAspect="1"/>
          </p:cNvPicPr>
          <p:nvPr/>
        </p:nvPicPr>
        <p:blipFill>
          <a:blip r:embed="rId2" cstate="print">
            <a:grayscl/>
          </a:blip>
          <a:srcRect l="6250" t="33163" r="21094" b="23543"/>
          <a:stretch>
            <a:fillRect/>
          </a:stretch>
        </p:blipFill>
        <p:spPr bwMode="auto">
          <a:xfrm>
            <a:off x="0" y="1214438"/>
            <a:ext cx="9144000" cy="4786312"/>
          </a:xfrm>
          <a:prstGeom prst="rect">
            <a:avLst/>
          </a:prstGeom>
          <a:noFill/>
          <a:ln w="9525">
            <a:noFill/>
            <a:miter lim="800000"/>
            <a:headEnd/>
            <a:tailEnd/>
          </a:ln>
        </p:spPr>
      </p:pic>
      <p:sp>
        <p:nvSpPr>
          <p:cNvPr id="11" name="10 CuadroTexto"/>
          <p:cNvSpPr txBox="1"/>
          <p:nvPr/>
        </p:nvSpPr>
        <p:spPr>
          <a:xfrm>
            <a:off x="0" y="3175"/>
            <a:ext cx="9144000" cy="430213"/>
          </a:xfrm>
          <a:prstGeom prst="rect">
            <a:avLst/>
          </a:prstGeom>
          <a:solidFill>
            <a:srgbClr val="003300"/>
          </a:solidFill>
          <a:ln w="38100">
            <a:solidFill>
              <a:schemeClr val="tx1"/>
            </a:solidFill>
          </a:ln>
        </p:spPr>
        <p:txBody>
          <a:bodyPr>
            <a:spAutoFit/>
          </a:bodyPr>
          <a:lstStyle/>
          <a:p>
            <a:pPr algn="ctr" fontAlgn="auto">
              <a:spcBef>
                <a:spcPts val="0"/>
              </a:spcBef>
              <a:spcAft>
                <a:spcPts val="0"/>
              </a:spcAft>
              <a:defRPr/>
            </a:pPr>
            <a:r>
              <a:rPr lang="es-E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Provincia : Chiquitos</a:t>
            </a:r>
          </a:p>
        </p:txBody>
      </p:sp>
      <p:sp>
        <p:nvSpPr>
          <p:cNvPr id="21508" name="12 CuadroTexto"/>
          <p:cNvSpPr txBox="1">
            <a:spLocks noChangeArrowheads="1"/>
          </p:cNvSpPr>
          <p:nvPr/>
        </p:nvSpPr>
        <p:spPr bwMode="auto">
          <a:xfrm>
            <a:off x="0" y="431800"/>
            <a:ext cx="3571875" cy="354013"/>
          </a:xfrm>
          <a:prstGeom prst="rect">
            <a:avLst/>
          </a:prstGeom>
          <a:solidFill>
            <a:srgbClr val="FFFF00"/>
          </a:solidFill>
          <a:ln w="38100">
            <a:solidFill>
              <a:schemeClr val="tx1"/>
            </a:solidFill>
            <a:miter lim="800000"/>
            <a:headEnd/>
            <a:tailEnd/>
          </a:ln>
        </p:spPr>
        <p:txBody>
          <a:bodyPr>
            <a:spAutoFit/>
          </a:bodyPr>
          <a:lstStyle/>
          <a:p>
            <a:r>
              <a:rPr lang="es-ES" sz="1700" b="1">
                <a:latin typeface="Calibri" pitchFamily="34" charset="0"/>
              </a:rPr>
              <a:t>Longitud Atendida (2005) : 130.5 km </a:t>
            </a:r>
          </a:p>
        </p:txBody>
      </p:sp>
      <p:sp>
        <p:nvSpPr>
          <p:cNvPr id="21509" name="13 CuadroTexto"/>
          <p:cNvSpPr txBox="1">
            <a:spLocks noChangeArrowheads="1"/>
          </p:cNvSpPr>
          <p:nvPr/>
        </p:nvSpPr>
        <p:spPr bwMode="auto">
          <a:xfrm>
            <a:off x="3571875" y="431800"/>
            <a:ext cx="3643313" cy="354013"/>
          </a:xfrm>
          <a:prstGeom prst="rect">
            <a:avLst/>
          </a:prstGeom>
          <a:solidFill>
            <a:srgbClr val="92D050"/>
          </a:solidFill>
          <a:ln w="38100">
            <a:solidFill>
              <a:schemeClr val="tx1"/>
            </a:solidFill>
            <a:miter lim="800000"/>
            <a:headEnd/>
            <a:tailEnd/>
          </a:ln>
        </p:spPr>
        <p:txBody>
          <a:bodyPr>
            <a:spAutoFit/>
          </a:bodyPr>
          <a:lstStyle/>
          <a:p>
            <a:r>
              <a:rPr lang="es-ES" sz="1700" b="1" dirty="0">
                <a:latin typeface="Calibri" pitchFamily="34" charset="0"/>
              </a:rPr>
              <a:t>Longitud Atendida </a:t>
            </a:r>
            <a:r>
              <a:rPr lang="es-ES" sz="1700" b="1" dirty="0" smtClean="0">
                <a:latin typeface="Calibri" pitchFamily="34" charset="0"/>
              </a:rPr>
              <a:t>actual: </a:t>
            </a:r>
            <a:r>
              <a:rPr lang="es-ES" sz="1700" b="1" dirty="0">
                <a:latin typeface="Calibri" pitchFamily="34" charset="0"/>
              </a:rPr>
              <a:t>276.1 km </a:t>
            </a:r>
          </a:p>
        </p:txBody>
      </p:sp>
      <p:sp>
        <p:nvSpPr>
          <p:cNvPr id="15" name="14 CuadroTexto"/>
          <p:cNvSpPr txBox="1">
            <a:spLocks noChangeArrowheads="1"/>
          </p:cNvSpPr>
          <p:nvPr/>
        </p:nvSpPr>
        <p:spPr bwMode="auto">
          <a:xfrm>
            <a:off x="7215188" y="431800"/>
            <a:ext cx="1928812" cy="354013"/>
          </a:xfrm>
          <a:prstGeom prst="rect">
            <a:avLst/>
          </a:prstGeom>
          <a:solidFill>
            <a:schemeClr val="bg1"/>
          </a:solidFill>
          <a:ln w="38100">
            <a:solidFill>
              <a:schemeClr val="tx1"/>
            </a:solidFill>
            <a:miter lim="800000"/>
            <a:headEnd/>
            <a:tailEnd/>
          </a:ln>
        </p:spPr>
        <p:txBody>
          <a:bodyPr>
            <a:spAutoFit/>
          </a:bodyPr>
          <a:lstStyle/>
          <a:p>
            <a:r>
              <a:rPr lang="es-ES" sz="1700" b="1">
                <a:latin typeface="Calibri" pitchFamily="34" charset="0"/>
              </a:rPr>
              <a:t>Incremento : 112% </a:t>
            </a:r>
          </a:p>
        </p:txBody>
      </p:sp>
      <p:cxnSp>
        <p:nvCxnSpPr>
          <p:cNvPr id="18" name="17 Conector recto"/>
          <p:cNvCxnSpPr/>
          <p:nvPr/>
        </p:nvCxnSpPr>
        <p:spPr>
          <a:xfrm rot="5400000">
            <a:off x="-3464719" y="3464719"/>
            <a:ext cx="69294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5400000">
            <a:off x="5680076" y="3463925"/>
            <a:ext cx="6927850"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10800000" flipH="1">
            <a:off x="0" y="3175"/>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rot="10800000" flipH="1">
            <a:off x="0" y="6929438"/>
            <a:ext cx="9144000"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16 Grupo"/>
          <p:cNvGrpSpPr>
            <a:grpSpLocks/>
          </p:cNvGrpSpPr>
          <p:nvPr/>
        </p:nvGrpSpPr>
        <p:grpSpPr bwMode="auto">
          <a:xfrm>
            <a:off x="285750" y="2100263"/>
            <a:ext cx="8558213" cy="2882900"/>
            <a:chOff x="320760" y="2099844"/>
            <a:chExt cx="8558153" cy="2883189"/>
          </a:xfrm>
        </p:grpSpPr>
        <p:sp>
          <p:nvSpPr>
            <p:cNvPr id="12" name="11 Forma libre"/>
            <p:cNvSpPr/>
            <p:nvPr/>
          </p:nvSpPr>
          <p:spPr>
            <a:xfrm>
              <a:off x="7974044" y="4208255"/>
              <a:ext cx="598483" cy="571557"/>
            </a:xfrm>
            <a:custGeom>
              <a:avLst/>
              <a:gdLst>
                <a:gd name="connsiteX0" fmla="*/ 0 w 598679"/>
                <a:gd name="connsiteY0" fmla="*/ 571872 h 571872"/>
                <a:gd name="connsiteX1" fmla="*/ 11914 w 598679"/>
                <a:gd name="connsiteY1" fmla="*/ 545066 h 571872"/>
                <a:gd name="connsiteX2" fmla="*/ 14892 w 598679"/>
                <a:gd name="connsiteY2" fmla="*/ 536130 h 571872"/>
                <a:gd name="connsiteX3" fmla="*/ 23828 w 598679"/>
                <a:gd name="connsiteY3" fmla="*/ 530173 h 571872"/>
                <a:gd name="connsiteX4" fmla="*/ 35742 w 598679"/>
                <a:gd name="connsiteY4" fmla="*/ 512302 h 571872"/>
                <a:gd name="connsiteX5" fmla="*/ 47656 w 598679"/>
                <a:gd name="connsiteY5" fmla="*/ 497410 h 571872"/>
                <a:gd name="connsiteX6" fmla="*/ 68505 w 598679"/>
                <a:gd name="connsiteY6" fmla="*/ 482517 h 571872"/>
                <a:gd name="connsiteX7" fmla="*/ 77441 w 598679"/>
                <a:gd name="connsiteY7" fmla="*/ 479539 h 571872"/>
                <a:gd name="connsiteX8" fmla="*/ 86376 w 598679"/>
                <a:gd name="connsiteY8" fmla="*/ 473582 h 571872"/>
                <a:gd name="connsiteX9" fmla="*/ 104247 w 598679"/>
                <a:gd name="connsiteY9" fmla="*/ 467625 h 571872"/>
                <a:gd name="connsiteX10" fmla="*/ 122118 w 598679"/>
                <a:gd name="connsiteY10" fmla="*/ 461668 h 571872"/>
                <a:gd name="connsiteX11" fmla="*/ 131054 w 598679"/>
                <a:gd name="connsiteY11" fmla="*/ 458689 h 571872"/>
                <a:gd name="connsiteX12" fmla="*/ 139989 w 598679"/>
                <a:gd name="connsiteY12" fmla="*/ 455711 h 571872"/>
                <a:gd name="connsiteX13" fmla="*/ 166796 w 598679"/>
                <a:gd name="connsiteY13" fmla="*/ 437840 h 571872"/>
                <a:gd name="connsiteX14" fmla="*/ 175731 w 598679"/>
                <a:gd name="connsiteY14" fmla="*/ 431883 h 571872"/>
                <a:gd name="connsiteX15" fmla="*/ 184667 w 598679"/>
                <a:gd name="connsiteY15" fmla="*/ 428904 h 571872"/>
                <a:gd name="connsiteX16" fmla="*/ 208495 w 598679"/>
                <a:gd name="connsiteY16" fmla="*/ 431883 h 571872"/>
                <a:gd name="connsiteX17" fmla="*/ 226366 w 598679"/>
                <a:gd name="connsiteY17" fmla="*/ 437840 h 571872"/>
                <a:gd name="connsiteX18" fmla="*/ 232323 w 598679"/>
                <a:gd name="connsiteY18" fmla="*/ 446775 h 571872"/>
                <a:gd name="connsiteX19" fmla="*/ 241258 w 598679"/>
                <a:gd name="connsiteY19" fmla="*/ 449754 h 571872"/>
                <a:gd name="connsiteX20" fmla="*/ 256151 w 598679"/>
                <a:gd name="connsiteY20" fmla="*/ 473582 h 571872"/>
                <a:gd name="connsiteX21" fmla="*/ 274022 w 598679"/>
                <a:gd name="connsiteY21" fmla="*/ 467625 h 571872"/>
                <a:gd name="connsiteX22" fmla="*/ 291893 w 598679"/>
                <a:gd name="connsiteY22" fmla="*/ 452732 h 571872"/>
                <a:gd name="connsiteX23" fmla="*/ 297850 w 598679"/>
                <a:gd name="connsiteY23" fmla="*/ 443797 h 571872"/>
                <a:gd name="connsiteX24" fmla="*/ 303807 w 598679"/>
                <a:gd name="connsiteY24" fmla="*/ 425926 h 571872"/>
                <a:gd name="connsiteX25" fmla="*/ 318700 w 598679"/>
                <a:gd name="connsiteY25" fmla="*/ 399119 h 571872"/>
                <a:gd name="connsiteX26" fmla="*/ 345506 w 598679"/>
                <a:gd name="connsiteY26" fmla="*/ 390184 h 571872"/>
                <a:gd name="connsiteX27" fmla="*/ 354442 w 598679"/>
                <a:gd name="connsiteY27" fmla="*/ 387205 h 571872"/>
                <a:gd name="connsiteX28" fmla="*/ 363377 w 598679"/>
                <a:gd name="connsiteY28" fmla="*/ 384227 h 571872"/>
                <a:gd name="connsiteX29" fmla="*/ 372313 w 598679"/>
                <a:gd name="connsiteY29" fmla="*/ 375291 h 571872"/>
                <a:gd name="connsiteX30" fmla="*/ 381248 w 598679"/>
                <a:gd name="connsiteY30" fmla="*/ 372313 h 571872"/>
                <a:gd name="connsiteX31" fmla="*/ 384227 w 598679"/>
                <a:gd name="connsiteY31" fmla="*/ 363377 h 571872"/>
                <a:gd name="connsiteX32" fmla="*/ 393162 w 598679"/>
                <a:gd name="connsiteY32" fmla="*/ 357420 h 571872"/>
                <a:gd name="connsiteX33" fmla="*/ 399119 w 598679"/>
                <a:gd name="connsiteY33" fmla="*/ 336570 h 571872"/>
                <a:gd name="connsiteX34" fmla="*/ 405076 w 598679"/>
                <a:gd name="connsiteY34" fmla="*/ 327635 h 571872"/>
                <a:gd name="connsiteX35" fmla="*/ 414012 w 598679"/>
                <a:gd name="connsiteY35" fmla="*/ 324656 h 571872"/>
                <a:gd name="connsiteX36" fmla="*/ 425926 w 598679"/>
                <a:gd name="connsiteY36" fmla="*/ 306785 h 571872"/>
                <a:gd name="connsiteX37" fmla="*/ 437840 w 598679"/>
                <a:gd name="connsiteY37" fmla="*/ 279979 h 571872"/>
                <a:gd name="connsiteX38" fmla="*/ 443797 w 598679"/>
                <a:gd name="connsiteY38" fmla="*/ 262108 h 571872"/>
                <a:gd name="connsiteX39" fmla="*/ 449754 w 598679"/>
                <a:gd name="connsiteY39" fmla="*/ 238280 h 571872"/>
                <a:gd name="connsiteX40" fmla="*/ 455711 w 598679"/>
                <a:gd name="connsiteY40" fmla="*/ 229344 h 571872"/>
                <a:gd name="connsiteX41" fmla="*/ 458689 w 598679"/>
                <a:gd name="connsiteY41" fmla="*/ 220409 h 571872"/>
                <a:gd name="connsiteX42" fmla="*/ 461668 w 598679"/>
                <a:gd name="connsiteY42" fmla="*/ 205516 h 571872"/>
                <a:gd name="connsiteX43" fmla="*/ 479539 w 598679"/>
                <a:gd name="connsiteY43" fmla="*/ 199559 h 571872"/>
                <a:gd name="connsiteX44" fmla="*/ 512302 w 598679"/>
                <a:gd name="connsiteY44" fmla="*/ 190624 h 571872"/>
                <a:gd name="connsiteX45" fmla="*/ 515281 w 598679"/>
                <a:gd name="connsiteY45" fmla="*/ 178710 h 571872"/>
                <a:gd name="connsiteX46" fmla="*/ 521238 w 598679"/>
                <a:gd name="connsiteY46" fmla="*/ 160839 h 571872"/>
                <a:gd name="connsiteX47" fmla="*/ 524216 w 598679"/>
                <a:gd name="connsiteY47" fmla="*/ 142968 h 571872"/>
                <a:gd name="connsiteX48" fmla="*/ 539109 w 598679"/>
                <a:gd name="connsiteY48" fmla="*/ 125097 h 571872"/>
                <a:gd name="connsiteX49" fmla="*/ 545066 w 598679"/>
                <a:gd name="connsiteY49" fmla="*/ 107226 h 571872"/>
                <a:gd name="connsiteX50" fmla="*/ 548044 w 598679"/>
                <a:gd name="connsiteY50" fmla="*/ 98290 h 571872"/>
                <a:gd name="connsiteX51" fmla="*/ 554001 w 598679"/>
                <a:gd name="connsiteY51" fmla="*/ 89355 h 571872"/>
                <a:gd name="connsiteX52" fmla="*/ 562937 w 598679"/>
                <a:gd name="connsiteY52" fmla="*/ 71484 h 571872"/>
                <a:gd name="connsiteX53" fmla="*/ 571872 w 598679"/>
                <a:gd name="connsiteY53" fmla="*/ 50634 h 571872"/>
                <a:gd name="connsiteX54" fmla="*/ 577829 w 598679"/>
                <a:gd name="connsiteY54" fmla="*/ 32763 h 571872"/>
                <a:gd name="connsiteX55" fmla="*/ 589743 w 598679"/>
                <a:gd name="connsiteY55" fmla="*/ 14892 h 571872"/>
                <a:gd name="connsiteX56" fmla="*/ 595700 w 598679"/>
                <a:gd name="connsiteY56" fmla="*/ 5957 h 571872"/>
                <a:gd name="connsiteX57" fmla="*/ 598679 w 598679"/>
                <a:gd name="connsiteY57" fmla="*/ 0 h 57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8679" h="571872">
                  <a:moveTo>
                    <a:pt x="0" y="571872"/>
                  </a:moveTo>
                  <a:cubicBezTo>
                    <a:pt x="9440" y="557713"/>
                    <a:pt x="4826" y="566331"/>
                    <a:pt x="11914" y="545066"/>
                  </a:cubicBezTo>
                  <a:cubicBezTo>
                    <a:pt x="12907" y="542087"/>
                    <a:pt x="12280" y="537872"/>
                    <a:pt x="14892" y="536130"/>
                  </a:cubicBezTo>
                  <a:lnTo>
                    <a:pt x="23828" y="530173"/>
                  </a:lnTo>
                  <a:cubicBezTo>
                    <a:pt x="30909" y="508928"/>
                    <a:pt x="20868" y="534613"/>
                    <a:pt x="35742" y="512302"/>
                  </a:cubicBezTo>
                  <a:cubicBezTo>
                    <a:pt x="47251" y="495038"/>
                    <a:pt x="27671" y="510733"/>
                    <a:pt x="47656" y="497410"/>
                  </a:cubicBezTo>
                  <a:cubicBezTo>
                    <a:pt x="52619" y="482517"/>
                    <a:pt x="47656" y="489466"/>
                    <a:pt x="68505" y="482517"/>
                  </a:cubicBezTo>
                  <a:lnTo>
                    <a:pt x="77441" y="479539"/>
                  </a:lnTo>
                  <a:cubicBezTo>
                    <a:pt x="80419" y="477553"/>
                    <a:pt x="83105" y="475036"/>
                    <a:pt x="86376" y="473582"/>
                  </a:cubicBezTo>
                  <a:cubicBezTo>
                    <a:pt x="92114" y="471032"/>
                    <a:pt x="98290" y="469611"/>
                    <a:pt x="104247" y="467625"/>
                  </a:cubicBezTo>
                  <a:lnTo>
                    <a:pt x="122118" y="461668"/>
                  </a:lnTo>
                  <a:lnTo>
                    <a:pt x="131054" y="458689"/>
                  </a:lnTo>
                  <a:lnTo>
                    <a:pt x="139989" y="455711"/>
                  </a:lnTo>
                  <a:lnTo>
                    <a:pt x="166796" y="437840"/>
                  </a:lnTo>
                  <a:cubicBezTo>
                    <a:pt x="169774" y="435854"/>
                    <a:pt x="172335" y="433015"/>
                    <a:pt x="175731" y="431883"/>
                  </a:cubicBezTo>
                  <a:lnTo>
                    <a:pt x="184667" y="428904"/>
                  </a:lnTo>
                  <a:cubicBezTo>
                    <a:pt x="192610" y="429897"/>
                    <a:pt x="200668" y="430206"/>
                    <a:pt x="208495" y="431883"/>
                  </a:cubicBezTo>
                  <a:cubicBezTo>
                    <a:pt x="214635" y="433199"/>
                    <a:pt x="226366" y="437840"/>
                    <a:pt x="226366" y="437840"/>
                  </a:cubicBezTo>
                  <a:cubicBezTo>
                    <a:pt x="228352" y="440818"/>
                    <a:pt x="229528" y="444539"/>
                    <a:pt x="232323" y="446775"/>
                  </a:cubicBezTo>
                  <a:cubicBezTo>
                    <a:pt x="234775" y="448736"/>
                    <a:pt x="239433" y="447199"/>
                    <a:pt x="241258" y="449754"/>
                  </a:cubicBezTo>
                  <a:cubicBezTo>
                    <a:pt x="263811" y="481330"/>
                    <a:pt x="233174" y="458265"/>
                    <a:pt x="256151" y="473582"/>
                  </a:cubicBezTo>
                  <a:cubicBezTo>
                    <a:pt x="262108" y="471596"/>
                    <a:pt x="269582" y="472065"/>
                    <a:pt x="274022" y="467625"/>
                  </a:cubicBezTo>
                  <a:cubicBezTo>
                    <a:pt x="285489" y="456158"/>
                    <a:pt x="279453" y="461026"/>
                    <a:pt x="291893" y="452732"/>
                  </a:cubicBezTo>
                  <a:cubicBezTo>
                    <a:pt x="293879" y="449754"/>
                    <a:pt x="296396" y="447068"/>
                    <a:pt x="297850" y="443797"/>
                  </a:cubicBezTo>
                  <a:cubicBezTo>
                    <a:pt x="300400" y="438059"/>
                    <a:pt x="301821" y="431883"/>
                    <a:pt x="303807" y="425926"/>
                  </a:cubicBezTo>
                  <a:cubicBezTo>
                    <a:pt x="306430" y="418059"/>
                    <a:pt x="311020" y="401679"/>
                    <a:pt x="318700" y="399119"/>
                  </a:cubicBezTo>
                  <a:lnTo>
                    <a:pt x="345506" y="390184"/>
                  </a:lnTo>
                  <a:lnTo>
                    <a:pt x="354442" y="387205"/>
                  </a:lnTo>
                  <a:lnTo>
                    <a:pt x="363377" y="384227"/>
                  </a:lnTo>
                  <a:cubicBezTo>
                    <a:pt x="366356" y="381248"/>
                    <a:pt x="368808" y="377628"/>
                    <a:pt x="372313" y="375291"/>
                  </a:cubicBezTo>
                  <a:cubicBezTo>
                    <a:pt x="374925" y="373550"/>
                    <a:pt x="379028" y="374533"/>
                    <a:pt x="381248" y="372313"/>
                  </a:cubicBezTo>
                  <a:cubicBezTo>
                    <a:pt x="383468" y="370093"/>
                    <a:pt x="382266" y="365829"/>
                    <a:pt x="384227" y="363377"/>
                  </a:cubicBezTo>
                  <a:cubicBezTo>
                    <a:pt x="386463" y="360582"/>
                    <a:pt x="390184" y="359406"/>
                    <a:pt x="393162" y="357420"/>
                  </a:cubicBezTo>
                  <a:cubicBezTo>
                    <a:pt x="394115" y="353609"/>
                    <a:pt x="396985" y="340838"/>
                    <a:pt x="399119" y="336570"/>
                  </a:cubicBezTo>
                  <a:cubicBezTo>
                    <a:pt x="400720" y="333368"/>
                    <a:pt x="402281" y="329871"/>
                    <a:pt x="405076" y="327635"/>
                  </a:cubicBezTo>
                  <a:cubicBezTo>
                    <a:pt x="407528" y="325674"/>
                    <a:pt x="411033" y="325649"/>
                    <a:pt x="414012" y="324656"/>
                  </a:cubicBezTo>
                  <a:cubicBezTo>
                    <a:pt x="417983" y="318699"/>
                    <a:pt x="423662" y="313577"/>
                    <a:pt x="425926" y="306785"/>
                  </a:cubicBezTo>
                  <a:cubicBezTo>
                    <a:pt x="433015" y="285518"/>
                    <a:pt x="428400" y="294139"/>
                    <a:pt x="437840" y="279979"/>
                  </a:cubicBezTo>
                  <a:cubicBezTo>
                    <a:pt x="439826" y="274022"/>
                    <a:pt x="442274" y="268200"/>
                    <a:pt x="443797" y="262108"/>
                  </a:cubicBezTo>
                  <a:cubicBezTo>
                    <a:pt x="445783" y="254165"/>
                    <a:pt x="445213" y="245092"/>
                    <a:pt x="449754" y="238280"/>
                  </a:cubicBezTo>
                  <a:lnTo>
                    <a:pt x="455711" y="229344"/>
                  </a:lnTo>
                  <a:cubicBezTo>
                    <a:pt x="456704" y="226366"/>
                    <a:pt x="457928" y="223455"/>
                    <a:pt x="458689" y="220409"/>
                  </a:cubicBezTo>
                  <a:cubicBezTo>
                    <a:pt x="459917" y="215497"/>
                    <a:pt x="458088" y="209096"/>
                    <a:pt x="461668" y="205516"/>
                  </a:cubicBezTo>
                  <a:cubicBezTo>
                    <a:pt x="466108" y="201076"/>
                    <a:pt x="473447" y="201082"/>
                    <a:pt x="479539" y="199559"/>
                  </a:cubicBezTo>
                  <a:cubicBezTo>
                    <a:pt x="506413" y="192841"/>
                    <a:pt x="495600" y="196191"/>
                    <a:pt x="512302" y="190624"/>
                  </a:cubicBezTo>
                  <a:cubicBezTo>
                    <a:pt x="513295" y="186653"/>
                    <a:pt x="514105" y="182631"/>
                    <a:pt x="515281" y="178710"/>
                  </a:cubicBezTo>
                  <a:cubicBezTo>
                    <a:pt x="517085" y="172696"/>
                    <a:pt x="521238" y="160839"/>
                    <a:pt x="521238" y="160839"/>
                  </a:cubicBezTo>
                  <a:cubicBezTo>
                    <a:pt x="522231" y="154882"/>
                    <a:pt x="522306" y="148697"/>
                    <a:pt x="524216" y="142968"/>
                  </a:cubicBezTo>
                  <a:cubicBezTo>
                    <a:pt x="526290" y="136746"/>
                    <a:pt x="534960" y="129246"/>
                    <a:pt x="539109" y="125097"/>
                  </a:cubicBezTo>
                  <a:lnTo>
                    <a:pt x="545066" y="107226"/>
                  </a:lnTo>
                  <a:cubicBezTo>
                    <a:pt x="546059" y="104247"/>
                    <a:pt x="546302" y="100902"/>
                    <a:pt x="548044" y="98290"/>
                  </a:cubicBezTo>
                  <a:cubicBezTo>
                    <a:pt x="550030" y="95312"/>
                    <a:pt x="552400" y="92557"/>
                    <a:pt x="554001" y="89355"/>
                  </a:cubicBezTo>
                  <a:cubicBezTo>
                    <a:pt x="566333" y="64693"/>
                    <a:pt x="545866" y="97089"/>
                    <a:pt x="562937" y="71484"/>
                  </a:cubicBezTo>
                  <a:cubicBezTo>
                    <a:pt x="570813" y="39973"/>
                    <a:pt x="560120" y="77077"/>
                    <a:pt x="571872" y="50634"/>
                  </a:cubicBezTo>
                  <a:cubicBezTo>
                    <a:pt x="574422" y="44896"/>
                    <a:pt x="574346" y="37988"/>
                    <a:pt x="577829" y="32763"/>
                  </a:cubicBezTo>
                  <a:lnTo>
                    <a:pt x="589743" y="14892"/>
                  </a:lnTo>
                  <a:cubicBezTo>
                    <a:pt x="591729" y="11914"/>
                    <a:pt x="594099" y="9159"/>
                    <a:pt x="595700" y="5957"/>
                  </a:cubicBezTo>
                  <a:lnTo>
                    <a:pt x="598679" y="0"/>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3" name="12 Forma libre"/>
            <p:cNvSpPr/>
            <p:nvPr/>
          </p:nvSpPr>
          <p:spPr>
            <a:xfrm>
              <a:off x="8564590" y="3592244"/>
              <a:ext cx="314323" cy="646177"/>
            </a:xfrm>
            <a:custGeom>
              <a:avLst/>
              <a:gdLst>
                <a:gd name="connsiteX0" fmla="*/ 4712 w 314476"/>
                <a:gd name="connsiteY0" fmla="*/ 625485 h 646069"/>
                <a:gd name="connsiteX1" fmla="*/ 10669 w 314476"/>
                <a:gd name="connsiteY1" fmla="*/ 592722 h 646069"/>
                <a:gd name="connsiteX2" fmla="*/ 13648 w 314476"/>
                <a:gd name="connsiteY2" fmla="*/ 583786 h 646069"/>
                <a:gd name="connsiteX3" fmla="*/ 22583 w 314476"/>
                <a:gd name="connsiteY3" fmla="*/ 580808 h 646069"/>
                <a:gd name="connsiteX4" fmla="*/ 28540 w 314476"/>
                <a:gd name="connsiteY4" fmla="*/ 571872 h 646069"/>
                <a:gd name="connsiteX5" fmla="*/ 34497 w 314476"/>
                <a:gd name="connsiteY5" fmla="*/ 554001 h 646069"/>
                <a:gd name="connsiteX6" fmla="*/ 43433 w 314476"/>
                <a:gd name="connsiteY6" fmla="*/ 536130 h 646069"/>
                <a:gd name="connsiteX7" fmla="*/ 52368 w 314476"/>
                <a:gd name="connsiteY7" fmla="*/ 506345 h 646069"/>
                <a:gd name="connsiteX8" fmla="*/ 58325 w 314476"/>
                <a:gd name="connsiteY8" fmla="*/ 497410 h 646069"/>
                <a:gd name="connsiteX9" fmla="*/ 64282 w 314476"/>
                <a:gd name="connsiteY9" fmla="*/ 479539 h 646069"/>
                <a:gd name="connsiteX10" fmla="*/ 67261 w 314476"/>
                <a:gd name="connsiteY10" fmla="*/ 470603 h 646069"/>
                <a:gd name="connsiteX11" fmla="*/ 73218 w 314476"/>
                <a:gd name="connsiteY11" fmla="*/ 461668 h 646069"/>
                <a:gd name="connsiteX12" fmla="*/ 82153 w 314476"/>
                <a:gd name="connsiteY12" fmla="*/ 443797 h 646069"/>
                <a:gd name="connsiteX13" fmla="*/ 85132 w 314476"/>
                <a:gd name="connsiteY13" fmla="*/ 434861 h 646069"/>
                <a:gd name="connsiteX14" fmla="*/ 103003 w 314476"/>
                <a:gd name="connsiteY14" fmla="*/ 416990 h 646069"/>
                <a:gd name="connsiteX15" fmla="*/ 111938 w 314476"/>
                <a:gd name="connsiteY15" fmla="*/ 399119 h 646069"/>
                <a:gd name="connsiteX16" fmla="*/ 117895 w 314476"/>
                <a:gd name="connsiteY16" fmla="*/ 381248 h 646069"/>
                <a:gd name="connsiteX17" fmla="*/ 120874 w 314476"/>
                <a:gd name="connsiteY17" fmla="*/ 372313 h 646069"/>
                <a:gd name="connsiteX18" fmla="*/ 129809 w 314476"/>
                <a:gd name="connsiteY18" fmla="*/ 342528 h 646069"/>
                <a:gd name="connsiteX19" fmla="*/ 132788 w 314476"/>
                <a:gd name="connsiteY19" fmla="*/ 321678 h 646069"/>
                <a:gd name="connsiteX20" fmla="*/ 138745 w 314476"/>
                <a:gd name="connsiteY20" fmla="*/ 303807 h 646069"/>
                <a:gd name="connsiteX21" fmla="*/ 141723 w 314476"/>
                <a:gd name="connsiteY21" fmla="*/ 294872 h 646069"/>
                <a:gd name="connsiteX22" fmla="*/ 144702 w 314476"/>
                <a:gd name="connsiteY22" fmla="*/ 285936 h 646069"/>
                <a:gd name="connsiteX23" fmla="*/ 147680 w 314476"/>
                <a:gd name="connsiteY23" fmla="*/ 277001 h 646069"/>
                <a:gd name="connsiteX24" fmla="*/ 153637 w 314476"/>
                <a:gd name="connsiteY24" fmla="*/ 268065 h 646069"/>
                <a:gd name="connsiteX25" fmla="*/ 159594 w 314476"/>
                <a:gd name="connsiteY25" fmla="*/ 250194 h 646069"/>
                <a:gd name="connsiteX26" fmla="*/ 171508 w 314476"/>
                <a:gd name="connsiteY26" fmla="*/ 232323 h 646069"/>
                <a:gd name="connsiteX27" fmla="*/ 174487 w 314476"/>
                <a:gd name="connsiteY27" fmla="*/ 223388 h 646069"/>
                <a:gd name="connsiteX28" fmla="*/ 186401 w 314476"/>
                <a:gd name="connsiteY28" fmla="*/ 205517 h 646069"/>
                <a:gd name="connsiteX29" fmla="*/ 201293 w 314476"/>
                <a:gd name="connsiteY29" fmla="*/ 178710 h 646069"/>
                <a:gd name="connsiteX30" fmla="*/ 207250 w 314476"/>
                <a:gd name="connsiteY30" fmla="*/ 169775 h 646069"/>
                <a:gd name="connsiteX31" fmla="*/ 216186 w 314476"/>
                <a:gd name="connsiteY31" fmla="*/ 142968 h 646069"/>
                <a:gd name="connsiteX32" fmla="*/ 219164 w 314476"/>
                <a:gd name="connsiteY32" fmla="*/ 134033 h 646069"/>
                <a:gd name="connsiteX33" fmla="*/ 237035 w 314476"/>
                <a:gd name="connsiteY33" fmla="*/ 125097 h 646069"/>
                <a:gd name="connsiteX34" fmla="*/ 245971 w 314476"/>
                <a:gd name="connsiteY34" fmla="*/ 116162 h 646069"/>
                <a:gd name="connsiteX35" fmla="*/ 254906 w 314476"/>
                <a:gd name="connsiteY35" fmla="*/ 110205 h 646069"/>
                <a:gd name="connsiteX36" fmla="*/ 266820 w 314476"/>
                <a:gd name="connsiteY36" fmla="*/ 92334 h 646069"/>
                <a:gd name="connsiteX37" fmla="*/ 284691 w 314476"/>
                <a:gd name="connsiteY37" fmla="*/ 77441 h 646069"/>
                <a:gd name="connsiteX38" fmla="*/ 290648 w 314476"/>
                <a:gd name="connsiteY38" fmla="*/ 68506 h 646069"/>
                <a:gd name="connsiteX39" fmla="*/ 296605 w 314476"/>
                <a:gd name="connsiteY39" fmla="*/ 62548 h 646069"/>
                <a:gd name="connsiteX40" fmla="*/ 302562 w 314476"/>
                <a:gd name="connsiteY40" fmla="*/ 44677 h 646069"/>
                <a:gd name="connsiteX41" fmla="*/ 305541 w 314476"/>
                <a:gd name="connsiteY41" fmla="*/ 17871 h 646069"/>
                <a:gd name="connsiteX42" fmla="*/ 308519 w 314476"/>
                <a:gd name="connsiteY42" fmla="*/ 8935 h 646069"/>
                <a:gd name="connsiteX43" fmla="*/ 314476 w 314476"/>
                <a:gd name="connsiteY43" fmla="*/ 0 h 64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4476" h="646069">
                  <a:moveTo>
                    <a:pt x="4712" y="625485"/>
                  </a:moveTo>
                  <a:cubicBezTo>
                    <a:pt x="13541" y="590174"/>
                    <a:pt x="0" y="646069"/>
                    <a:pt x="10669" y="592722"/>
                  </a:cubicBezTo>
                  <a:cubicBezTo>
                    <a:pt x="11285" y="589643"/>
                    <a:pt x="11428" y="586006"/>
                    <a:pt x="13648" y="583786"/>
                  </a:cubicBezTo>
                  <a:cubicBezTo>
                    <a:pt x="15868" y="581566"/>
                    <a:pt x="19605" y="581801"/>
                    <a:pt x="22583" y="580808"/>
                  </a:cubicBezTo>
                  <a:cubicBezTo>
                    <a:pt x="24569" y="577829"/>
                    <a:pt x="27086" y="575143"/>
                    <a:pt x="28540" y="571872"/>
                  </a:cubicBezTo>
                  <a:cubicBezTo>
                    <a:pt x="31090" y="566134"/>
                    <a:pt x="31014" y="559226"/>
                    <a:pt x="34497" y="554001"/>
                  </a:cubicBezTo>
                  <a:cubicBezTo>
                    <a:pt x="41023" y="544212"/>
                    <a:pt x="40350" y="546919"/>
                    <a:pt x="43433" y="536130"/>
                  </a:cubicBezTo>
                  <a:cubicBezTo>
                    <a:pt x="45515" y="528844"/>
                    <a:pt x="48827" y="511656"/>
                    <a:pt x="52368" y="506345"/>
                  </a:cubicBezTo>
                  <a:cubicBezTo>
                    <a:pt x="54354" y="503367"/>
                    <a:pt x="56871" y="500681"/>
                    <a:pt x="58325" y="497410"/>
                  </a:cubicBezTo>
                  <a:cubicBezTo>
                    <a:pt x="60875" y="491672"/>
                    <a:pt x="62296" y="485496"/>
                    <a:pt x="64282" y="479539"/>
                  </a:cubicBezTo>
                  <a:cubicBezTo>
                    <a:pt x="65275" y="476560"/>
                    <a:pt x="65519" y="473215"/>
                    <a:pt x="67261" y="470603"/>
                  </a:cubicBezTo>
                  <a:lnTo>
                    <a:pt x="73218" y="461668"/>
                  </a:lnTo>
                  <a:cubicBezTo>
                    <a:pt x="80701" y="439213"/>
                    <a:pt x="70608" y="466885"/>
                    <a:pt x="82153" y="443797"/>
                  </a:cubicBezTo>
                  <a:cubicBezTo>
                    <a:pt x="83557" y="440989"/>
                    <a:pt x="83204" y="437339"/>
                    <a:pt x="85132" y="434861"/>
                  </a:cubicBezTo>
                  <a:cubicBezTo>
                    <a:pt x="90304" y="428211"/>
                    <a:pt x="103003" y="416990"/>
                    <a:pt x="103003" y="416990"/>
                  </a:cubicBezTo>
                  <a:cubicBezTo>
                    <a:pt x="113861" y="384412"/>
                    <a:pt x="96545" y="433755"/>
                    <a:pt x="111938" y="399119"/>
                  </a:cubicBezTo>
                  <a:cubicBezTo>
                    <a:pt x="114488" y="393381"/>
                    <a:pt x="115909" y="387205"/>
                    <a:pt x="117895" y="381248"/>
                  </a:cubicBezTo>
                  <a:lnTo>
                    <a:pt x="120874" y="372313"/>
                  </a:lnTo>
                  <a:cubicBezTo>
                    <a:pt x="124139" y="362517"/>
                    <a:pt x="127953" y="352737"/>
                    <a:pt x="129809" y="342528"/>
                  </a:cubicBezTo>
                  <a:cubicBezTo>
                    <a:pt x="131065" y="335621"/>
                    <a:pt x="131209" y="328519"/>
                    <a:pt x="132788" y="321678"/>
                  </a:cubicBezTo>
                  <a:cubicBezTo>
                    <a:pt x="134200" y="315560"/>
                    <a:pt x="136759" y="309764"/>
                    <a:pt x="138745" y="303807"/>
                  </a:cubicBezTo>
                  <a:lnTo>
                    <a:pt x="141723" y="294872"/>
                  </a:lnTo>
                  <a:lnTo>
                    <a:pt x="144702" y="285936"/>
                  </a:lnTo>
                  <a:cubicBezTo>
                    <a:pt x="145695" y="282958"/>
                    <a:pt x="145939" y="279613"/>
                    <a:pt x="147680" y="277001"/>
                  </a:cubicBezTo>
                  <a:cubicBezTo>
                    <a:pt x="149666" y="274022"/>
                    <a:pt x="152183" y="271336"/>
                    <a:pt x="153637" y="268065"/>
                  </a:cubicBezTo>
                  <a:cubicBezTo>
                    <a:pt x="156187" y="262327"/>
                    <a:pt x="156111" y="255419"/>
                    <a:pt x="159594" y="250194"/>
                  </a:cubicBezTo>
                  <a:cubicBezTo>
                    <a:pt x="163565" y="244237"/>
                    <a:pt x="169244" y="239115"/>
                    <a:pt x="171508" y="232323"/>
                  </a:cubicBezTo>
                  <a:cubicBezTo>
                    <a:pt x="172501" y="229345"/>
                    <a:pt x="172962" y="226132"/>
                    <a:pt x="174487" y="223388"/>
                  </a:cubicBezTo>
                  <a:cubicBezTo>
                    <a:pt x="177964" y="217130"/>
                    <a:pt x="186401" y="205517"/>
                    <a:pt x="186401" y="205517"/>
                  </a:cubicBezTo>
                  <a:cubicBezTo>
                    <a:pt x="191642" y="189789"/>
                    <a:pt x="187638" y="199193"/>
                    <a:pt x="201293" y="178710"/>
                  </a:cubicBezTo>
                  <a:cubicBezTo>
                    <a:pt x="203279" y="175732"/>
                    <a:pt x="206118" y="173171"/>
                    <a:pt x="207250" y="169775"/>
                  </a:cubicBezTo>
                  <a:lnTo>
                    <a:pt x="216186" y="142968"/>
                  </a:lnTo>
                  <a:cubicBezTo>
                    <a:pt x="217179" y="139990"/>
                    <a:pt x="216552" y="135774"/>
                    <a:pt x="219164" y="134033"/>
                  </a:cubicBezTo>
                  <a:cubicBezTo>
                    <a:pt x="230712" y="126335"/>
                    <a:pt x="224704" y="129208"/>
                    <a:pt x="237035" y="125097"/>
                  </a:cubicBezTo>
                  <a:cubicBezTo>
                    <a:pt x="240014" y="122119"/>
                    <a:pt x="242735" y="118859"/>
                    <a:pt x="245971" y="116162"/>
                  </a:cubicBezTo>
                  <a:cubicBezTo>
                    <a:pt x="248721" y="113870"/>
                    <a:pt x="252549" y="112899"/>
                    <a:pt x="254906" y="110205"/>
                  </a:cubicBezTo>
                  <a:cubicBezTo>
                    <a:pt x="259620" y="104817"/>
                    <a:pt x="261758" y="97396"/>
                    <a:pt x="266820" y="92334"/>
                  </a:cubicBezTo>
                  <a:cubicBezTo>
                    <a:pt x="278287" y="80867"/>
                    <a:pt x="272251" y="85735"/>
                    <a:pt x="284691" y="77441"/>
                  </a:cubicBezTo>
                  <a:cubicBezTo>
                    <a:pt x="286677" y="74463"/>
                    <a:pt x="288412" y="71301"/>
                    <a:pt x="290648" y="68506"/>
                  </a:cubicBezTo>
                  <a:cubicBezTo>
                    <a:pt x="292402" y="66313"/>
                    <a:pt x="295349" y="65060"/>
                    <a:pt x="296605" y="62548"/>
                  </a:cubicBezTo>
                  <a:cubicBezTo>
                    <a:pt x="299413" y="56932"/>
                    <a:pt x="302562" y="44677"/>
                    <a:pt x="302562" y="44677"/>
                  </a:cubicBezTo>
                  <a:cubicBezTo>
                    <a:pt x="303555" y="35742"/>
                    <a:pt x="304063" y="26739"/>
                    <a:pt x="305541" y="17871"/>
                  </a:cubicBezTo>
                  <a:cubicBezTo>
                    <a:pt x="306057" y="14774"/>
                    <a:pt x="307115" y="11743"/>
                    <a:pt x="308519" y="8935"/>
                  </a:cubicBezTo>
                  <a:cubicBezTo>
                    <a:pt x="310120" y="5733"/>
                    <a:pt x="314476" y="0"/>
                    <a:pt x="314476"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4" name="13 Forma libre"/>
            <p:cNvSpPr/>
            <p:nvPr/>
          </p:nvSpPr>
          <p:spPr>
            <a:xfrm>
              <a:off x="7594634" y="4700430"/>
              <a:ext cx="257173" cy="282603"/>
            </a:xfrm>
            <a:custGeom>
              <a:avLst/>
              <a:gdLst>
                <a:gd name="connsiteX0" fmla="*/ 241259 w 256151"/>
                <a:gd name="connsiteY0" fmla="*/ 0 h 282957"/>
                <a:gd name="connsiteX1" fmla="*/ 244237 w 256151"/>
                <a:gd name="connsiteY1" fmla="*/ 17871 h 282957"/>
                <a:gd name="connsiteX2" fmla="*/ 250194 w 256151"/>
                <a:gd name="connsiteY2" fmla="*/ 35742 h 282957"/>
                <a:gd name="connsiteX3" fmla="*/ 253173 w 256151"/>
                <a:gd name="connsiteY3" fmla="*/ 44677 h 282957"/>
                <a:gd name="connsiteX4" fmla="*/ 256151 w 256151"/>
                <a:gd name="connsiteY4" fmla="*/ 56591 h 282957"/>
                <a:gd name="connsiteX5" fmla="*/ 253173 w 256151"/>
                <a:gd name="connsiteY5" fmla="*/ 86376 h 282957"/>
                <a:gd name="connsiteX6" fmla="*/ 247216 w 256151"/>
                <a:gd name="connsiteY6" fmla="*/ 107226 h 282957"/>
                <a:gd name="connsiteX7" fmla="*/ 244237 w 256151"/>
                <a:gd name="connsiteY7" fmla="*/ 139989 h 282957"/>
                <a:gd name="connsiteX8" fmla="*/ 235302 w 256151"/>
                <a:gd name="connsiteY8" fmla="*/ 157860 h 282957"/>
                <a:gd name="connsiteX9" fmla="*/ 214452 w 256151"/>
                <a:gd name="connsiteY9" fmla="*/ 169774 h 282957"/>
                <a:gd name="connsiteX10" fmla="*/ 205517 w 256151"/>
                <a:gd name="connsiteY10" fmla="*/ 175731 h 282957"/>
                <a:gd name="connsiteX11" fmla="*/ 196581 w 256151"/>
                <a:gd name="connsiteY11" fmla="*/ 196581 h 282957"/>
                <a:gd name="connsiteX12" fmla="*/ 190624 w 256151"/>
                <a:gd name="connsiteY12" fmla="*/ 217430 h 282957"/>
                <a:gd name="connsiteX13" fmla="*/ 178710 w 256151"/>
                <a:gd name="connsiteY13" fmla="*/ 235301 h 282957"/>
                <a:gd name="connsiteX14" fmla="*/ 172753 w 256151"/>
                <a:gd name="connsiteY14" fmla="*/ 244237 h 282957"/>
                <a:gd name="connsiteX15" fmla="*/ 169775 w 256151"/>
                <a:gd name="connsiteY15" fmla="*/ 253172 h 282957"/>
                <a:gd name="connsiteX16" fmla="*/ 160839 w 256151"/>
                <a:gd name="connsiteY16" fmla="*/ 259129 h 282957"/>
                <a:gd name="connsiteX17" fmla="*/ 151904 w 256151"/>
                <a:gd name="connsiteY17" fmla="*/ 262108 h 282957"/>
                <a:gd name="connsiteX18" fmla="*/ 101269 w 256151"/>
                <a:gd name="connsiteY18" fmla="*/ 268065 h 282957"/>
                <a:gd name="connsiteX19" fmla="*/ 68506 w 256151"/>
                <a:gd name="connsiteY19" fmla="*/ 277000 h 282957"/>
                <a:gd name="connsiteX20" fmla="*/ 8936 w 256151"/>
                <a:gd name="connsiteY20" fmla="*/ 279979 h 282957"/>
                <a:gd name="connsiteX21" fmla="*/ 0 w 256151"/>
                <a:gd name="connsiteY21" fmla="*/ 282957 h 2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151" h="282957">
                  <a:moveTo>
                    <a:pt x="241259" y="0"/>
                  </a:moveTo>
                  <a:cubicBezTo>
                    <a:pt x="242252" y="5957"/>
                    <a:pt x="242772" y="12012"/>
                    <a:pt x="244237" y="17871"/>
                  </a:cubicBezTo>
                  <a:cubicBezTo>
                    <a:pt x="245760" y="23963"/>
                    <a:pt x="248208" y="29785"/>
                    <a:pt x="250194" y="35742"/>
                  </a:cubicBezTo>
                  <a:cubicBezTo>
                    <a:pt x="251187" y="38720"/>
                    <a:pt x="252412" y="41631"/>
                    <a:pt x="253173" y="44677"/>
                  </a:cubicBezTo>
                  <a:lnTo>
                    <a:pt x="256151" y="56591"/>
                  </a:lnTo>
                  <a:cubicBezTo>
                    <a:pt x="255158" y="66519"/>
                    <a:pt x="254584" y="76498"/>
                    <a:pt x="253173" y="86376"/>
                  </a:cubicBezTo>
                  <a:cubicBezTo>
                    <a:pt x="252239" y="92914"/>
                    <a:pt x="249336" y="100866"/>
                    <a:pt x="247216" y="107226"/>
                  </a:cubicBezTo>
                  <a:cubicBezTo>
                    <a:pt x="246223" y="118147"/>
                    <a:pt x="245788" y="129133"/>
                    <a:pt x="244237" y="139989"/>
                  </a:cubicBezTo>
                  <a:cubicBezTo>
                    <a:pt x="243429" y="145643"/>
                    <a:pt x="239236" y="153926"/>
                    <a:pt x="235302" y="157860"/>
                  </a:cubicBezTo>
                  <a:cubicBezTo>
                    <a:pt x="230464" y="162697"/>
                    <a:pt x="219903" y="166659"/>
                    <a:pt x="214452" y="169774"/>
                  </a:cubicBezTo>
                  <a:cubicBezTo>
                    <a:pt x="211344" y="171550"/>
                    <a:pt x="208495" y="173745"/>
                    <a:pt x="205517" y="175731"/>
                  </a:cubicBezTo>
                  <a:cubicBezTo>
                    <a:pt x="200224" y="186318"/>
                    <a:pt x="199502" y="186357"/>
                    <a:pt x="196581" y="196581"/>
                  </a:cubicBezTo>
                  <a:cubicBezTo>
                    <a:pt x="195672" y="199763"/>
                    <a:pt x="192727" y="213645"/>
                    <a:pt x="190624" y="217430"/>
                  </a:cubicBezTo>
                  <a:cubicBezTo>
                    <a:pt x="187147" y="223688"/>
                    <a:pt x="182681" y="229344"/>
                    <a:pt x="178710" y="235301"/>
                  </a:cubicBezTo>
                  <a:lnTo>
                    <a:pt x="172753" y="244237"/>
                  </a:lnTo>
                  <a:cubicBezTo>
                    <a:pt x="171760" y="247215"/>
                    <a:pt x="171736" y="250721"/>
                    <a:pt x="169775" y="253172"/>
                  </a:cubicBezTo>
                  <a:cubicBezTo>
                    <a:pt x="167539" y="255967"/>
                    <a:pt x="164041" y="257528"/>
                    <a:pt x="160839" y="259129"/>
                  </a:cubicBezTo>
                  <a:cubicBezTo>
                    <a:pt x="158031" y="260533"/>
                    <a:pt x="154923" y="261245"/>
                    <a:pt x="151904" y="262108"/>
                  </a:cubicBezTo>
                  <a:cubicBezTo>
                    <a:pt x="131623" y="267903"/>
                    <a:pt x="130815" y="265792"/>
                    <a:pt x="101269" y="268065"/>
                  </a:cubicBezTo>
                  <a:cubicBezTo>
                    <a:pt x="90960" y="271501"/>
                    <a:pt x="79587" y="276114"/>
                    <a:pt x="68506" y="277000"/>
                  </a:cubicBezTo>
                  <a:cubicBezTo>
                    <a:pt x="48688" y="278585"/>
                    <a:pt x="28793" y="278986"/>
                    <a:pt x="8936" y="279979"/>
                  </a:cubicBezTo>
                  <a:lnTo>
                    <a:pt x="0" y="282957"/>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6" name="15 Forma libre"/>
            <p:cNvSpPr/>
            <p:nvPr/>
          </p:nvSpPr>
          <p:spPr>
            <a:xfrm>
              <a:off x="320760" y="2099844"/>
              <a:ext cx="111124" cy="1212972"/>
            </a:xfrm>
            <a:custGeom>
              <a:avLst/>
              <a:gdLst>
                <a:gd name="connsiteX0" fmla="*/ 90273 w 110994"/>
                <a:gd name="connsiteY0" fmla="*/ 0 h 1212250"/>
                <a:gd name="connsiteX1" fmla="*/ 96230 w 110994"/>
                <a:gd name="connsiteY1" fmla="*/ 17871 h 1212250"/>
                <a:gd name="connsiteX2" fmla="*/ 99209 w 110994"/>
                <a:gd name="connsiteY2" fmla="*/ 26806 h 1212250"/>
                <a:gd name="connsiteX3" fmla="*/ 105166 w 110994"/>
                <a:gd name="connsiteY3" fmla="*/ 35742 h 1212250"/>
                <a:gd name="connsiteX4" fmla="*/ 108144 w 110994"/>
                <a:gd name="connsiteY4" fmla="*/ 44677 h 1212250"/>
                <a:gd name="connsiteX5" fmla="*/ 105166 w 110994"/>
                <a:gd name="connsiteY5" fmla="*/ 56591 h 1212250"/>
                <a:gd name="connsiteX6" fmla="*/ 102187 w 110994"/>
                <a:gd name="connsiteY6" fmla="*/ 77441 h 1212250"/>
                <a:gd name="connsiteX7" fmla="*/ 102187 w 110994"/>
                <a:gd name="connsiteY7" fmla="*/ 175731 h 1212250"/>
                <a:gd name="connsiteX8" fmla="*/ 105166 w 110994"/>
                <a:gd name="connsiteY8" fmla="*/ 262108 h 1212250"/>
                <a:gd name="connsiteX9" fmla="*/ 102187 w 110994"/>
                <a:gd name="connsiteY9" fmla="*/ 318699 h 1212250"/>
                <a:gd name="connsiteX10" fmla="*/ 96230 w 110994"/>
                <a:gd name="connsiteY10" fmla="*/ 336570 h 1212250"/>
                <a:gd name="connsiteX11" fmla="*/ 90273 w 110994"/>
                <a:gd name="connsiteY11" fmla="*/ 360398 h 1212250"/>
                <a:gd name="connsiteX12" fmla="*/ 93252 w 110994"/>
                <a:gd name="connsiteY12" fmla="*/ 589743 h 1212250"/>
                <a:gd name="connsiteX13" fmla="*/ 90273 w 110994"/>
                <a:gd name="connsiteY13" fmla="*/ 637399 h 1212250"/>
                <a:gd name="connsiteX14" fmla="*/ 87295 w 110994"/>
                <a:gd name="connsiteY14" fmla="*/ 646335 h 1212250"/>
                <a:gd name="connsiteX15" fmla="*/ 78359 w 110994"/>
                <a:gd name="connsiteY15" fmla="*/ 655270 h 1212250"/>
                <a:gd name="connsiteX16" fmla="*/ 75381 w 110994"/>
                <a:gd name="connsiteY16" fmla="*/ 679098 h 1212250"/>
                <a:gd name="connsiteX17" fmla="*/ 69424 w 110994"/>
                <a:gd name="connsiteY17" fmla="*/ 792281 h 1212250"/>
                <a:gd name="connsiteX18" fmla="*/ 66445 w 110994"/>
                <a:gd name="connsiteY18" fmla="*/ 801217 h 1212250"/>
                <a:gd name="connsiteX19" fmla="*/ 60488 w 110994"/>
                <a:gd name="connsiteY19" fmla="*/ 848873 h 1212250"/>
                <a:gd name="connsiteX20" fmla="*/ 51553 w 110994"/>
                <a:gd name="connsiteY20" fmla="*/ 890572 h 1212250"/>
                <a:gd name="connsiteX21" fmla="*/ 42617 w 110994"/>
                <a:gd name="connsiteY21" fmla="*/ 917378 h 1212250"/>
                <a:gd name="connsiteX22" fmla="*/ 39639 w 110994"/>
                <a:gd name="connsiteY22" fmla="*/ 926314 h 1212250"/>
                <a:gd name="connsiteX23" fmla="*/ 33682 w 110994"/>
                <a:gd name="connsiteY23" fmla="*/ 935249 h 1212250"/>
                <a:gd name="connsiteX24" fmla="*/ 27725 w 110994"/>
                <a:gd name="connsiteY24" fmla="*/ 956099 h 1212250"/>
                <a:gd name="connsiteX25" fmla="*/ 24746 w 110994"/>
                <a:gd name="connsiteY25" fmla="*/ 1012690 h 1212250"/>
                <a:gd name="connsiteX26" fmla="*/ 18789 w 110994"/>
                <a:gd name="connsiteY26" fmla="*/ 1033540 h 1212250"/>
                <a:gd name="connsiteX27" fmla="*/ 15811 w 110994"/>
                <a:gd name="connsiteY27" fmla="*/ 1045454 h 1212250"/>
                <a:gd name="connsiteX28" fmla="*/ 12832 w 110994"/>
                <a:gd name="connsiteY28" fmla="*/ 1105024 h 1212250"/>
                <a:gd name="connsiteX29" fmla="*/ 6875 w 110994"/>
                <a:gd name="connsiteY29" fmla="*/ 1164594 h 1212250"/>
                <a:gd name="connsiteX30" fmla="*/ 15811 w 110994"/>
                <a:gd name="connsiteY30" fmla="*/ 1212250 h 121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994" h="1212250">
                  <a:moveTo>
                    <a:pt x="90273" y="0"/>
                  </a:moveTo>
                  <a:lnTo>
                    <a:pt x="96230" y="17871"/>
                  </a:lnTo>
                  <a:cubicBezTo>
                    <a:pt x="97223" y="20849"/>
                    <a:pt x="97468" y="24194"/>
                    <a:pt x="99209" y="26806"/>
                  </a:cubicBezTo>
                  <a:lnTo>
                    <a:pt x="105166" y="35742"/>
                  </a:lnTo>
                  <a:cubicBezTo>
                    <a:pt x="106159" y="38720"/>
                    <a:pt x="108144" y="41538"/>
                    <a:pt x="108144" y="44677"/>
                  </a:cubicBezTo>
                  <a:cubicBezTo>
                    <a:pt x="108144" y="48771"/>
                    <a:pt x="105898" y="52564"/>
                    <a:pt x="105166" y="56591"/>
                  </a:cubicBezTo>
                  <a:cubicBezTo>
                    <a:pt x="103910" y="63498"/>
                    <a:pt x="103180" y="70491"/>
                    <a:pt x="102187" y="77441"/>
                  </a:cubicBezTo>
                  <a:cubicBezTo>
                    <a:pt x="110994" y="235949"/>
                    <a:pt x="102187" y="38151"/>
                    <a:pt x="102187" y="175731"/>
                  </a:cubicBezTo>
                  <a:cubicBezTo>
                    <a:pt x="102187" y="204540"/>
                    <a:pt x="104173" y="233316"/>
                    <a:pt x="105166" y="262108"/>
                  </a:cubicBezTo>
                  <a:cubicBezTo>
                    <a:pt x="104173" y="280972"/>
                    <a:pt x="104438" y="299944"/>
                    <a:pt x="102187" y="318699"/>
                  </a:cubicBezTo>
                  <a:cubicBezTo>
                    <a:pt x="101439" y="324933"/>
                    <a:pt x="97753" y="330478"/>
                    <a:pt x="96230" y="336570"/>
                  </a:cubicBezTo>
                  <a:lnTo>
                    <a:pt x="90273" y="360398"/>
                  </a:lnTo>
                  <a:cubicBezTo>
                    <a:pt x="91266" y="436846"/>
                    <a:pt x="93252" y="513288"/>
                    <a:pt x="93252" y="589743"/>
                  </a:cubicBezTo>
                  <a:cubicBezTo>
                    <a:pt x="93252" y="605659"/>
                    <a:pt x="91939" y="621570"/>
                    <a:pt x="90273" y="637399"/>
                  </a:cubicBezTo>
                  <a:cubicBezTo>
                    <a:pt x="89944" y="640521"/>
                    <a:pt x="89037" y="643723"/>
                    <a:pt x="87295" y="646335"/>
                  </a:cubicBezTo>
                  <a:cubicBezTo>
                    <a:pt x="84958" y="649840"/>
                    <a:pt x="81338" y="652292"/>
                    <a:pt x="78359" y="655270"/>
                  </a:cubicBezTo>
                  <a:cubicBezTo>
                    <a:pt x="77366" y="663213"/>
                    <a:pt x="75762" y="671103"/>
                    <a:pt x="75381" y="679098"/>
                  </a:cubicBezTo>
                  <a:cubicBezTo>
                    <a:pt x="72616" y="737171"/>
                    <a:pt x="80551" y="753336"/>
                    <a:pt x="69424" y="792281"/>
                  </a:cubicBezTo>
                  <a:cubicBezTo>
                    <a:pt x="68561" y="795300"/>
                    <a:pt x="67438" y="798238"/>
                    <a:pt x="66445" y="801217"/>
                  </a:cubicBezTo>
                  <a:cubicBezTo>
                    <a:pt x="61997" y="850149"/>
                    <a:pt x="66085" y="818090"/>
                    <a:pt x="60488" y="848873"/>
                  </a:cubicBezTo>
                  <a:cubicBezTo>
                    <a:pt x="57488" y="865375"/>
                    <a:pt x="57181" y="873689"/>
                    <a:pt x="51553" y="890572"/>
                  </a:cubicBezTo>
                  <a:lnTo>
                    <a:pt x="42617" y="917378"/>
                  </a:lnTo>
                  <a:cubicBezTo>
                    <a:pt x="41624" y="920357"/>
                    <a:pt x="41381" y="923702"/>
                    <a:pt x="39639" y="926314"/>
                  </a:cubicBezTo>
                  <a:cubicBezTo>
                    <a:pt x="37653" y="929292"/>
                    <a:pt x="35283" y="932047"/>
                    <a:pt x="33682" y="935249"/>
                  </a:cubicBezTo>
                  <a:cubicBezTo>
                    <a:pt x="31544" y="939525"/>
                    <a:pt x="28680" y="952277"/>
                    <a:pt x="27725" y="956099"/>
                  </a:cubicBezTo>
                  <a:cubicBezTo>
                    <a:pt x="26732" y="974963"/>
                    <a:pt x="26382" y="993871"/>
                    <a:pt x="24746" y="1012690"/>
                  </a:cubicBezTo>
                  <a:cubicBezTo>
                    <a:pt x="24163" y="1019389"/>
                    <a:pt x="20641" y="1027057"/>
                    <a:pt x="18789" y="1033540"/>
                  </a:cubicBezTo>
                  <a:cubicBezTo>
                    <a:pt x="17664" y="1037476"/>
                    <a:pt x="16804" y="1041483"/>
                    <a:pt x="15811" y="1045454"/>
                  </a:cubicBezTo>
                  <a:cubicBezTo>
                    <a:pt x="14818" y="1065311"/>
                    <a:pt x="13935" y="1085173"/>
                    <a:pt x="12832" y="1105024"/>
                  </a:cubicBezTo>
                  <a:cubicBezTo>
                    <a:pt x="10060" y="1154921"/>
                    <a:pt x="13596" y="1137714"/>
                    <a:pt x="6875" y="1164594"/>
                  </a:cubicBezTo>
                  <a:cubicBezTo>
                    <a:pt x="10054" y="1209094"/>
                    <a:pt x="0" y="1196439"/>
                    <a:pt x="15811" y="121225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nvGrpSpPr>
          <p:cNvPr id="3" name="28 Grupo"/>
          <p:cNvGrpSpPr>
            <a:grpSpLocks/>
          </p:cNvGrpSpPr>
          <p:nvPr/>
        </p:nvGrpSpPr>
        <p:grpSpPr bwMode="auto">
          <a:xfrm>
            <a:off x="285750" y="1903413"/>
            <a:ext cx="8558213" cy="3051175"/>
            <a:chOff x="300038" y="1903413"/>
            <a:chExt cx="8558212" cy="3051175"/>
          </a:xfrm>
        </p:grpSpPr>
        <p:grpSp>
          <p:nvGrpSpPr>
            <p:cNvPr id="37901" name="20 Grupo"/>
            <p:cNvGrpSpPr>
              <a:grpSpLocks/>
            </p:cNvGrpSpPr>
            <p:nvPr/>
          </p:nvGrpSpPr>
          <p:grpSpPr bwMode="auto">
            <a:xfrm>
              <a:off x="300038" y="2071688"/>
              <a:ext cx="8558212" cy="2882900"/>
              <a:chOff x="320760" y="2099844"/>
              <a:chExt cx="8558153" cy="2883189"/>
            </a:xfrm>
          </p:grpSpPr>
          <p:sp>
            <p:nvSpPr>
              <p:cNvPr id="22" name="21 Forma libre"/>
              <p:cNvSpPr/>
              <p:nvPr/>
            </p:nvSpPr>
            <p:spPr>
              <a:xfrm>
                <a:off x="7974044" y="4208255"/>
                <a:ext cx="598483" cy="571557"/>
              </a:xfrm>
              <a:custGeom>
                <a:avLst/>
                <a:gdLst>
                  <a:gd name="connsiteX0" fmla="*/ 0 w 598679"/>
                  <a:gd name="connsiteY0" fmla="*/ 571872 h 571872"/>
                  <a:gd name="connsiteX1" fmla="*/ 11914 w 598679"/>
                  <a:gd name="connsiteY1" fmla="*/ 545066 h 571872"/>
                  <a:gd name="connsiteX2" fmla="*/ 14892 w 598679"/>
                  <a:gd name="connsiteY2" fmla="*/ 536130 h 571872"/>
                  <a:gd name="connsiteX3" fmla="*/ 23828 w 598679"/>
                  <a:gd name="connsiteY3" fmla="*/ 530173 h 571872"/>
                  <a:gd name="connsiteX4" fmla="*/ 35742 w 598679"/>
                  <a:gd name="connsiteY4" fmla="*/ 512302 h 571872"/>
                  <a:gd name="connsiteX5" fmla="*/ 47656 w 598679"/>
                  <a:gd name="connsiteY5" fmla="*/ 497410 h 571872"/>
                  <a:gd name="connsiteX6" fmla="*/ 68505 w 598679"/>
                  <a:gd name="connsiteY6" fmla="*/ 482517 h 571872"/>
                  <a:gd name="connsiteX7" fmla="*/ 77441 w 598679"/>
                  <a:gd name="connsiteY7" fmla="*/ 479539 h 571872"/>
                  <a:gd name="connsiteX8" fmla="*/ 86376 w 598679"/>
                  <a:gd name="connsiteY8" fmla="*/ 473582 h 571872"/>
                  <a:gd name="connsiteX9" fmla="*/ 104247 w 598679"/>
                  <a:gd name="connsiteY9" fmla="*/ 467625 h 571872"/>
                  <a:gd name="connsiteX10" fmla="*/ 122118 w 598679"/>
                  <a:gd name="connsiteY10" fmla="*/ 461668 h 571872"/>
                  <a:gd name="connsiteX11" fmla="*/ 131054 w 598679"/>
                  <a:gd name="connsiteY11" fmla="*/ 458689 h 571872"/>
                  <a:gd name="connsiteX12" fmla="*/ 139989 w 598679"/>
                  <a:gd name="connsiteY12" fmla="*/ 455711 h 571872"/>
                  <a:gd name="connsiteX13" fmla="*/ 166796 w 598679"/>
                  <a:gd name="connsiteY13" fmla="*/ 437840 h 571872"/>
                  <a:gd name="connsiteX14" fmla="*/ 175731 w 598679"/>
                  <a:gd name="connsiteY14" fmla="*/ 431883 h 571872"/>
                  <a:gd name="connsiteX15" fmla="*/ 184667 w 598679"/>
                  <a:gd name="connsiteY15" fmla="*/ 428904 h 571872"/>
                  <a:gd name="connsiteX16" fmla="*/ 208495 w 598679"/>
                  <a:gd name="connsiteY16" fmla="*/ 431883 h 571872"/>
                  <a:gd name="connsiteX17" fmla="*/ 226366 w 598679"/>
                  <a:gd name="connsiteY17" fmla="*/ 437840 h 571872"/>
                  <a:gd name="connsiteX18" fmla="*/ 232323 w 598679"/>
                  <a:gd name="connsiteY18" fmla="*/ 446775 h 571872"/>
                  <a:gd name="connsiteX19" fmla="*/ 241258 w 598679"/>
                  <a:gd name="connsiteY19" fmla="*/ 449754 h 571872"/>
                  <a:gd name="connsiteX20" fmla="*/ 256151 w 598679"/>
                  <a:gd name="connsiteY20" fmla="*/ 473582 h 571872"/>
                  <a:gd name="connsiteX21" fmla="*/ 274022 w 598679"/>
                  <a:gd name="connsiteY21" fmla="*/ 467625 h 571872"/>
                  <a:gd name="connsiteX22" fmla="*/ 291893 w 598679"/>
                  <a:gd name="connsiteY22" fmla="*/ 452732 h 571872"/>
                  <a:gd name="connsiteX23" fmla="*/ 297850 w 598679"/>
                  <a:gd name="connsiteY23" fmla="*/ 443797 h 571872"/>
                  <a:gd name="connsiteX24" fmla="*/ 303807 w 598679"/>
                  <a:gd name="connsiteY24" fmla="*/ 425926 h 571872"/>
                  <a:gd name="connsiteX25" fmla="*/ 318700 w 598679"/>
                  <a:gd name="connsiteY25" fmla="*/ 399119 h 571872"/>
                  <a:gd name="connsiteX26" fmla="*/ 345506 w 598679"/>
                  <a:gd name="connsiteY26" fmla="*/ 390184 h 571872"/>
                  <a:gd name="connsiteX27" fmla="*/ 354442 w 598679"/>
                  <a:gd name="connsiteY27" fmla="*/ 387205 h 571872"/>
                  <a:gd name="connsiteX28" fmla="*/ 363377 w 598679"/>
                  <a:gd name="connsiteY28" fmla="*/ 384227 h 571872"/>
                  <a:gd name="connsiteX29" fmla="*/ 372313 w 598679"/>
                  <a:gd name="connsiteY29" fmla="*/ 375291 h 571872"/>
                  <a:gd name="connsiteX30" fmla="*/ 381248 w 598679"/>
                  <a:gd name="connsiteY30" fmla="*/ 372313 h 571872"/>
                  <a:gd name="connsiteX31" fmla="*/ 384227 w 598679"/>
                  <a:gd name="connsiteY31" fmla="*/ 363377 h 571872"/>
                  <a:gd name="connsiteX32" fmla="*/ 393162 w 598679"/>
                  <a:gd name="connsiteY32" fmla="*/ 357420 h 571872"/>
                  <a:gd name="connsiteX33" fmla="*/ 399119 w 598679"/>
                  <a:gd name="connsiteY33" fmla="*/ 336570 h 571872"/>
                  <a:gd name="connsiteX34" fmla="*/ 405076 w 598679"/>
                  <a:gd name="connsiteY34" fmla="*/ 327635 h 571872"/>
                  <a:gd name="connsiteX35" fmla="*/ 414012 w 598679"/>
                  <a:gd name="connsiteY35" fmla="*/ 324656 h 571872"/>
                  <a:gd name="connsiteX36" fmla="*/ 425926 w 598679"/>
                  <a:gd name="connsiteY36" fmla="*/ 306785 h 571872"/>
                  <a:gd name="connsiteX37" fmla="*/ 437840 w 598679"/>
                  <a:gd name="connsiteY37" fmla="*/ 279979 h 571872"/>
                  <a:gd name="connsiteX38" fmla="*/ 443797 w 598679"/>
                  <a:gd name="connsiteY38" fmla="*/ 262108 h 571872"/>
                  <a:gd name="connsiteX39" fmla="*/ 449754 w 598679"/>
                  <a:gd name="connsiteY39" fmla="*/ 238280 h 571872"/>
                  <a:gd name="connsiteX40" fmla="*/ 455711 w 598679"/>
                  <a:gd name="connsiteY40" fmla="*/ 229344 h 571872"/>
                  <a:gd name="connsiteX41" fmla="*/ 458689 w 598679"/>
                  <a:gd name="connsiteY41" fmla="*/ 220409 h 571872"/>
                  <a:gd name="connsiteX42" fmla="*/ 461668 w 598679"/>
                  <a:gd name="connsiteY42" fmla="*/ 205516 h 571872"/>
                  <a:gd name="connsiteX43" fmla="*/ 479539 w 598679"/>
                  <a:gd name="connsiteY43" fmla="*/ 199559 h 571872"/>
                  <a:gd name="connsiteX44" fmla="*/ 512302 w 598679"/>
                  <a:gd name="connsiteY44" fmla="*/ 190624 h 571872"/>
                  <a:gd name="connsiteX45" fmla="*/ 515281 w 598679"/>
                  <a:gd name="connsiteY45" fmla="*/ 178710 h 571872"/>
                  <a:gd name="connsiteX46" fmla="*/ 521238 w 598679"/>
                  <a:gd name="connsiteY46" fmla="*/ 160839 h 571872"/>
                  <a:gd name="connsiteX47" fmla="*/ 524216 w 598679"/>
                  <a:gd name="connsiteY47" fmla="*/ 142968 h 571872"/>
                  <a:gd name="connsiteX48" fmla="*/ 539109 w 598679"/>
                  <a:gd name="connsiteY48" fmla="*/ 125097 h 571872"/>
                  <a:gd name="connsiteX49" fmla="*/ 545066 w 598679"/>
                  <a:gd name="connsiteY49" fmla="*/ 107226 h 571872"/>
                  <a:gd name="connsiteX50" fmla="*/ 548044 w 598679"/>
                  <a:gd name="connsiteY50" fmla="*/ 98290 h 571872"/>
                  <a:gd name="connsiteX51" fmla="*/ 554001 w 598679"/>
                  <a:gd name="connsiteY51" fmla="*/ 89355 h 571872"/>
                  <a:gd name="connsiteX52" fmla="*/ 562937 w 598679"/>
                  <a:gd name="connsiteY52" fmla="*/ 71484 h 571872"/>
                  <a:gd name="connsiteX53" fmla="*/ 571872 w 598679"/>
                  <a:gd name="connsiteY53" fmla="*/ 50634 h 571872"/>
                  <a:gd name="connsiteX54" fmla="*/ 577829 w 598679"/>
                  <a:gd name="connsiteY54" fmla="*/ 32763 h 571872"/>
                  <a:gd name="connsiteX55" fmla="*/ 589743 w 598679"/>
                  <a:gd name="connsiteY55" fmla="*/ 14892 h 571872"/>
                  <a:gd name="connsiteX56" fmla="*/ 595700 w 598679"/>
                  <a:gd name="connsiteY56" fmla="*/ 5957 h 571872"/>
                  <a:gd name="connsiteX57" fmla="*/ 598679 w 598679"/>
                  <a:gd name="connsiteY57" fmla="*/ 0 h 57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8679" h="571872">
                    <a:moveTo>
                      <a:pt x="0" y="571872"/>
                    </a:moveTo>
                    <a:cubicBezTo>
                      <a:pt x="9440" y="557713"/>
                      <a:pt x="4826" y="566331"/>
                      <a:pt x="11914" y="545066"/>
                    </a:cubicBezTo>
                    <a:cubicBezTo>
                      <a:pt x="12907" y="542087"/>
                      <a:pt x="12280" y="537872"/>
                      <a:pt x="14892" y="536130"/>
                    </a:cubicBezTo>
                    <a:lnTo>
                      <a:pt x="23828" y="530173"/>
                    </a:lnTo>
                    <a:cubicBezTo>
                      <a:pt x="30909" y="508928"/>
                      <a:pt x="20868" y="534613"/>
                      <a:pt x="35742" y="512302"/>
                    </a:cubicBezTo>
                    <a:cubicBezTo>
                      <a:pt x="47251" y="495038"/>
                      <a:pt x="27671" y="510733"/>
                      <a:pt x="47656" y="497410"/>
                    </a:cubicBezTo>
                    <a:cubicBezTo>
                      <a:pt x="52619" y="482517"/>
                      <a:pt x="47656" y="489466"/>
                      <a:pt x="68505" y="482517"/>
                    </a:cubicBezTo>
                    <a:lnTo>
                      <a:pt x="77441" y="479539"/>
                    </a:lnTo>
                    <a:cubicBezTo>
                      <a:pt x="80419" y="477553"/>
                      <a:pt x="83105" y="475036"/>
                      <a:pt x="86376" y="473582"/>
                    </a:cubicBezTo>
                    <a:cubicBezTo>
                      <a:pt x="92114" y="471032"/>
                      <a:pt x="98290" y="469611"/>
                      <a:pt x="104247" y="467625"/>
                    </a:cubicBezTo>
                    <a:lnTo>
                      <a:pt x="122118" y="461668"/>
                    </a:lnTo>
                    <a:lnTo>
                      <a:pt x="131054" y="458689"/>
                    </a:lnTo>
                    <a:lnTo>
                      <a:pt x="139989" y="455711"/>
                    </a:lnTo>
                    <a:lnTo>
                      <a:pt x="166796" y="437840"/>
                    </a:lnTo>
                    <a:cubicBezTo>
                      <a:pt x="169774" y="435854"/>
                      <a:pt x="172335" y="433015"/>
                      <a:pt x="175731" y="431883"/>
                    </a:cubicBezTo>
                    <a:lnTo>
                      <a:pt x="184667" y="428904"/>
                    </a:lnTo>
                    <a:cubicBezTo>
                      <a:pt x="192610" y="429897"/>
                      <a:pt x="200668" y="430206"/>
                      <a:pt x="208495" y="431883"/>
                    </a:cubicBezTo>
                    <a:cubicBezTo>
                      <a:pt x="214635" y="433199"/>
                      <a:pt x="226366" y="437840"/>
                      <a:pt x="226366" y="437840"/>
                    </a:cubicBezTo>
                    <a:cubicBezTo>
                      <a:pt x="228352" y="440818"/>
                      <a:pt x="229528" y="444539"/>
                      <a:pt x="232323" y="446775"/>
                    </a:cubicBezTo>
                    <a:cubicBezTo>
                      <a:pt x="234775" y="448736"/>
                      <a:pt x="239433" y="447199"/>
                      <a:pt x="241258" y="449754"/>
                    </a:cubicBezTo>
                    <a:cubicBezTo>
                      <a:pt x="263811" y="481330"/>
                      <a:pt x="233174" y="458265"/>
                      <a:pt x="256151" y="473582"/>
                    </a:cubicBezTo>
                    <a:cubicBezTo>
                      <a:pt x="262108" y="471596"/>
                      <a:pt x="269582" y="472065"/>
                      <a:pt x="274022" y="467625"/>
                    </a:cubicBezTo>
                    <a:cubicBezTo>
                      <a:pt x="285489" y="456158"/>
                      <a:pt x="279453" y="461026"/>
                      <a:pt x="291893" y="452732"/>
                    </a:cubicBezTo>
                    <a:cubicBezTo>
                      <a:pt x="293879" y="449754"/>
                      <a:pt x="296396" y="447068"/>
                      <a:pt x="297850" y="443797"/>
                    </a:cubicBezTo>
                    <a:cubicBezTo>
                      <a:pt x="300400" y="438059"/>
                      <a:pt x="301821" y="431883"/>
                      <a:pt x="303807" y="425926"/>
                    </a:cubicBezTo>
                    <a:cubicBezTo>
                      <a:pt x="306430" y="418059"/>
                      <a:pt x="311020" y="401679"/>
                      <a:pt x="318700" y="399119"/>
                    </a:cubicBezTo>
                    <a:lnTo>
                      <a:pt x="345506" y="390184"/>
                    </a:lnTo>
                    <a:lnTo>
                      <a:pt x="354442" y="387205"/>
                    </a:lnTo>
                    <a:lnTo>
                      <a:pt x="363377" y="384227"/>
                    </a:lnTo>
                    <a:cubicBezTo>
                      <a:pt x="366356" y="381248"/>
                      <a:pt x="368808" y="377628"/>
                      <a:pt x="372313" y="375291"/>
                    </a:cubicBezTo>
                    <a:cubicBezTo>
                      <a:pt x="374925" y="373550"/>
                      <a:pt x="379028" y="374533"/>
                      <a:pt x="381248" y="372313"/>
                    </a:cubicBezTo>
                    <a:cubicBezTo>
                      <a:pt x="383468" y="370093"/>
                      <a:pt x="382266" y="365829"/>
                      <a:pt x="384227" y="363377"/>
                    </a:cubicBezTo>
                    <a:cubicBezTo>
                      <a:pt x="386463" y="360582"/>
                      <a:pt x="390184" y="359406"/>
                      <a:pt x="393162" y="357420"/>
                    </a:cubicBezTo>
                    <a:cubicBezTo>
                      <a:pt x="394115" y="353609"/>
                      <a:pt x="396985" y="340838"/>
                      <a:pt x="399119" y="336570"/>
                    </a:cubicBezTo>
                    <a:cubicBezTo>
                      <a:pt x="400720" y="333368"/>
                      <a:pt x="402281" y="329871"/>
                      <a:pt x="405076" y="327635"/>
                    </a:cubicBezTo>
                    <a:cubicBezTo>
                      <a:pt x="407528" y="325674"/>
                      <a:pt x="411033" y="325649"/>
                      <a:pt x="414012" y="324656"/>
                    </a:cubicBezTo>
                    <a:cubicBezTo>
                      <a:pt x="417983" y="318699"/>
                      <a:pt x="423662" y="313577"/>
                      <a:pt x="425926" y="306785"/>
                    </a:cubicBezTo>
                    <a:cubicBezTo>
                      <a:pt x="433015" y="285518"/>
                      <a:pt x="428400" y="294139"/>
                      <a:pt x="437840" y="279979"/>
                    </a:cubicBezTo>
                    <a:cubicBezTo>
                      <a:pt x="439826" y="274022"/>
                      <a:pt x="442274" y="268200"/>
                      <a:pt x="443797" y="262108"/>
                    </a:cubicBezTo>
                    <a:cubicBezTo>
                      <a:pt x="445783" y="254165"/>
                      <a:pt x="445213" y="245092"/>
                      <a:pt x="449754" y="238280"/>
                    </a:cubicBezTo>
                    <a:lnTo>
                      <a:pt x="455711" y="229344"/>
                    </a:lnTo>
                    <a:cubicBezTo>
                      <a:pt x="456704" y="226366"/>
                      <a:pt x="457928" y="223455"/>
                      <a:pt x="458689" y="220409"/>
                    </a:cubicBezTo>
                    <a:cubicBezTo>
                      <a:pt x="459917" y="215497"/>
                      <a:pt x="458088" y="209096"/>
                      <a:pt x="461668" y="205516"/>
                    </a:cubicBezTo>
                    <a:cubicBezTo>
                      <a:pt x="466108" y="201076"/>
                      <a:pt x="473447" y="201082"/>
                      <a:pt x="479539" y="199559"/>
                    </a:cubicBezTo>
                    <a:cubicBezTo>
                      <a:pt x="506413" y="192841"/>
                      <a:pt x="495600" y="196191"/>
                      <a:pt x="512302" y="190624"/>
                    </a:cubicBezTo>
                    <a:cubicBezTo>
                      <a:pt x="513295" y="186653"/>
                      <a:pt x="514105" y="182631"/>
                      <a:pt x="515281" y="178710"/>
                    </a:cubicBezTo>
                    <a:cubicBezTo>
                      <a:pt x="517085" y="172696"/>
                      <a:pt x="521238" y="160839"/>
                      <a:pt x="521238" y="160839"/>
                    </a:cubicBezTo>
                    <a:cubicBezTo>
                      <a:pt x="522231" y="154882"/>
                      <a:pt x="522306" y="148697"/>
                      <a:pt x="524216" y="142968"/>
                    </a:cubicBezTo>
                    <a:cubicBezTo>
                      <a:pt x="526290" y="136746"/>
                      <a:pt x="534960" y="129246"/>
                      <a:pt x="539109" y="125097"/>
                    </a:cubicBezTo>
                    <a:lnTo>
                      <a:pt x="545066" y="107226"/>
                    </a:lnTo>
                    <a:cubicBezTo>
                      <a:pt x="546059" y="104247"/>
                      <a:pt x="546302" y="100902"/>
                      <a:pt x="548044" y="98290"/>
                    </a:cubicBezTo>
                    <a:cubicBezTo>
                      <a:pt x="550030" y="95312"/>
                      <a:pt x="552400" y="92557"/>
                      <a:pt x="554001" y="89355"/>
                    </a:cubicBezTo>
                    <a:cubicBezTo>
                      <a:pt x="566333" y="64693"/>
                      <a:pt x="545866" y="97089"/>
                      <a:pt x="562937" y="71484"/>
                    </a:cubicBezTo>
                    <a:cubicBezTo>
                      <a:pt x="570813" y="39973"/>
                      <a:pt x="560120" y="77077"/>
                      <a:pt x="571872" y="50634"/>
                    </a:cubicBezTo>
                    <a:cubicBezTo>
                      <a:pt x="574422" y="44896"/>
                      <a:pt x="574346" y="37988"/>
                      <a:pt x="577829" y="32763"/>
                    </a:cubicBezTo>
                    <a:lnTo>
                      <a:pt x="589743" y="14892"/>
                    </a:lnTo>
                    <a:cubicBezTo>
                      <a:pt x="591729" y="11914"/>
                      <a:pt x="594099" y="9159"/>
                      <a:pt x="595700" y="5957"/>
                    </a:cubicBezTo>
                    <a:lnTo>
                      <a:pt x="598679" y="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3" name="22 Forma libre"/>
              <p:cNvSpPr/>
              <p:nvPr/>
            </p:nvSpPr>
            <p:spPr>
              <a:xfrm>
                <a:off x="8564590" y="3592244"/>
                <a:ext cx="314323" cy="646177"/>
              </a:xfrm>
              <a:custGeom>
                <a:avLst/>
                <a:gdLst>
                  <a:gd name="connsiteX0" fmla="*/ 4712 w 314476"/>
                  <a:gd name="connsiteY0" fmla="*/ 625485 h 646069"/>
                  <a:gd name="connsiteX1" fmla="*/ 10669 w 314476"/>
                  <a:gd name="connsiteY1" fmla="*/ 592722 h 646069"/>
                  <a:gd name="connsiteX2" fmla="*/ 13648 w 314476"/>
                  <a:gd name="connsiteY2" fmla="*/ 583786 h 646069"/>
                  <a:gd name="connsiteX3" fmla="*/ 22583 w 314476"/>
                  <a:gd name="connsiteY3" fmla="*/ 580808 h 646069"/>
                  <a:gd name="connsiteX4" fmla="*/ 28540 w 314476"/>
                  <a:gd name="connsiteY4" fmla="*/ 571872 h 646069"/>
                  <a:gd name="connsiteX5" fmla="*/ 34497 w 314476"/>
                  <a:gd name="connsiteY5" fmla="*/ 554001 h 646069"/>
                  <a:gd name="connsiteX6" fmla="*/ 43433 w 314476"/>
                  <a:gd name="connsiteY6" fmla="*/ 536130 h 646069"/>
                  <a:gd name="connsiteX7" fmla="*/ 52368 w 314476"/>
                  <a:gd name="connsiteY7" fmla="*/ 506345 h 646069"/>
                  <a:gd name="connsiteX8" fmla="*/ 58325 w 314476"/>
                  <a:gd name="connsiteY8" fmla="*/ 497410 h 646069"/>
                  <a:gd name="connsiteX9" fmla="*/ 64282 w 314476"/>
                  <a:gd name="connsiteY9" fmla="*/ 479539 h 646069"/>
                  <a:gd name="connsiteX10" fmla="*/ 67261 w 314476"/>
                  <a:gd name="connsiteY10" fmla="*/ 470603 h 646069"/>
                  <a:gd name="connsiteX11" fmla="*/ 73218 w 314476"/>
                  <a:gd name="connsiteY11" fmla="*/ 461668 h 646069"/>
                  <a:gd name="connsiteX12" fmla="*/ 82153 w 314476"/>
                  <a:gd name="connsiteY12" fmla="*/ 443797 h 646069"/>
                  <a:gd name="connsiteX13" fmla="*/ 85132 w 314476"/>
                  <a:gd name="connsiteY13" fmla="*/ 434861 h 646069"/>
                  <a:gd name="connsiteX14" fmla="*/ 103003 w 314476"/>
                  <a:gd name="connsiteY14" fmla="*/ 416990 h 646069"/>
                  <a:gd name="connsiteX15" fmla="*/ 111938 w 314476"/>
                  <a:gd name="connsiteY15" fmla="*/ 399119 h 646069"/>
                  <a:gd name="connsiteX16" fmla="*/ 117895 w 314476"/>
                  <a:gd name="connsiteY16" fmla="*/ 381248 h 646069"/>
                  <a:gd name="connsiteX17" fmla="*/ 120874 w 314476"/>
                  <a:gd name="connsiteY17" fmla="*/ 372313 h 646069"/>
                  <a:gd name="connsiteX18" fmla="*/ 129809 w 314476"/>
                  <a:gd name="connsiteY18" fmla="*/ 342528 h 646069"/>
                  <a:gd name="connsiteX19" fmla="*/ 132788 w 314476"/>
                  <a:gd name="connsiteY19" fmla="*/ 321678 h 646069"/>
                  <a:gd name="connsiteX20" fmla="*/ 138745 w 314476"/>
                  <a:gd name="connsiteY20" fmla="*/ 303807 h 646069"/>
                  <a:gd name="connsiteX21" fmla="*/ 141723 w 314476"/>
                  <a:gd name="connsiteY21" fmla="*/ 294872 h 646069"/>
                  <a:gd name="connsiteX22" fmla="*/ 144702 w 314476"/>
                  <a:gd name="connsiteY22" fmla="*/ 285936 h 646069"/>
                  <a:gd name="connsiteX23" fmla="*/ 147680 w 314476"/>
                  <a:gd name="connsiteY23" fmla="*/ 277001 h 646069"/>
                  <a:gd name="connsiteX24" fmla="*/ 153637 w 314476"/>
                  <a:gd name="connsiteY24" fmla="*/ 268065 h 646069"/>
                  <a:gd name="connsiteX25" fmla="*/ 159594 w 314476"/>
                  <a:gd name="connsiteY25" fmla="*/ 250194 h 646069"/>
                  <a:gd name="connsiteX26" fmla="*/ 171508 w 314476"/>
                  <a:gd name="connsiteY26" fmla="*/ 232323 h 646069"/>
                  <a:gd name="connsiteX27" fmla="*/ 174487 w 314476"/>
                  <a:gd name="connsiteY27" fmla="*/ 223388 h 646069"/>
                  <a:gd name="connsiteX28" fmla="*/ 186401 w 314476"/>
                  <a:gd name="connsiteY28" fmla="*/ 205517 h 646069"/>
                  <a:gd name="connsiteX29" fmla="*/ 201293 w 314476"/>
                  <a:gd name="connsiteY29" fmla="*/ 178710 h 646069"/>
                  <a:gd name="connsiteX30" fmla="*/ 207250 w 314476"/>
                  <a:gd name="connsiteY30" fmla="*/ 169775 h 646069"/>
                  <a:gd name="connsiteX31" fmla="*/ 216186 w 314476"/>
                  <a:gd name="connsiteY31" fmla="*/ 142968 h 646069"/>
                  <a:gd name="connsiteX32" fmla="*/ 219164 w 314476"/>
                  <a:gd name="connsiteY32" fmla="*/ 134033 h 646069"/>
                  <a:gd name="connsiteX33" fmla="*/ 237035 w 314476"/>
                  <a:gd name="connsiteY33" fmla="*/ 125097 h 646069"/>
                  <a:gd name="connsiteX34" fmla="*/ 245971 w 314476"/>
                  <a:gd name="connsiteY34" fmla="*/ 116162 h 646069"/>
                  <a:gd name="connsiteX35" fmla="*/ 254906 w 314476"/>
                  <a:gd name="connsiteY35" fmla="*/ 110205 h 646069"/>
                  <a:gd name="connsiteX36" fmla="*/ 266820 w 314476"/>
                  <a:gd name="connsiteY36" fmla="*/ 92334 h 646069"/>
                  <a:gd name="connsiteX37" fmla="*/ 284691 w 314476"/>
                  <a:gd name="connsiteY37" fmla="*/ 77441 h 646069"/>
                  <a:gd name="connsiteX38" fmla="*/ 290648 w 314476"/>
                  <a:gd name="connsiteY38" fmla="*/ 68506 h 646069"/>
                  <a:gd name="connsiteX39" fmla="*/ 296605 w 314476"/>
                  <a:gd name="connsiteY39" fmla="*/ 62548 h 646069"/>
                  <a:gd name="connsiteX40" fmla="*/ 302562 w 314476"/>
                  <a:gd name="connsiteY40" fmla="*/ 44677 h 646069"/>
                  <a:gd name="connsiteX41" fmla="*/ 305541 w 314476"/>
                  <a:gd name="connsiteY41" fmla="*/ 17871 h 646069"/>
                  <a:gd name="connsiteX42" fmla="*/ 308519 w 314476"/>
                  <a:gd name="connsiteY42" fmla="*/ 8935 h 646069"/>
                  <a:gd name="connsiteX43" fmla="*/ 314476 w 314476"/>
                  <a:gd name="connsiteY43" fmla="*/ 0 h 64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4476" h="646069">
                    <a:moveTo>
                      <a:pt x="4712" y="625485"/>
                    </a:moveTo>
                    <a:cubicBezTo>
                      <a:pt x="13541" y="590174"/>
                      <a:pt x="0" y="646069"/>
                      <a:pt x="10669" y="592722"/>
                    </a:cubicBezTo>
                    <a:cubicBezTo>
                      <a:pt x="11285" y="589643"/>
                      <a:pt x="11428" y="586006"/>
                      <a:pt x="13648" y="583786"/>
                    </a:cubicBezTo>
                    <a:cubicBezTo>
                      <a:pt x="15868" y="581566"/>
                      <a:pt x="19605" y="581801"/>
                      <a:pt x="22583" y="580808"/>
                    </a:cubicBezTo>
                    <a:cubicBezTo>
                      <a:pt x="24569" y="577829"/>
                      <a:pt x="27086" y="575143"/>
                      <a:pt x="28540" y="571872"/>
                    </a:cubicBezTo>
                    <a:cubicBezTo>
                      <a:pt x="31090" y="566134"/>
                      <a:pt x="31014" y="559226"/>
                      <a:pt x="34497" y="554001"/>
                    </a:cubicBezTo>
                    <a:cubicBezTo>
                      <a:pt x="41023" y="544212"/>
                      <a:pt x="40350" y="546919"/>
                      <a:pt x="43433" y="536130"/>
                    </a:cubicBezTo>
                    <a:cubicBezTo>
                      <a:pt x="45515" y="528844"/>
                      <a:pt x="48827" y="511656"/>
                      <a:pt x="52368" y="506345"/>
                    </a:cubicBezTo>
                    <a:cubicBezTo>
                      <a:pt x="54354" y="503367"/>
                      <a:pt x="56871" y="500681"/>
                      <a:pt x="58325" y="497410"/>
                    </a:cubicBezTo>
                    <a:cubicBezTo>
                      <a:pt x="60875" y="491672"/>
                      <a:pt x="62296" y="485496"/>
                      <a:pt x="64282" y="479539"/>
                    </a:cubicBezTo>
                    <a:cubicBezTo>
                      <a:pt x="65275" y="476560"/>
                      <a:pt x="65519" y="473215"/>
                      <a:pt x="67261" y="470603"/>
                    </a:cubicBezTo>
                    <a:lnTo>
                      <a:pt x="73218" y="461668"/>
                    </a:lnTo>
                    <a:cubicBezTo>
                      <a:pt x="80701" y="439213"/>
                      <a:pt x="70608" y="466885"/>
                      <a:pt x="82153" y="443797"/>
                    </a:cubicBezTo>
                    <a:cubicBezTo>
                      <a:pt x="83557" y="440989"/>
                      <a:pt x="83204" y="437339"/>
                      <a:pt x="85132" y="434861"/>
                    </a:cubicBezTo>
                    <a:cubicBezTo>
                      <a:pt x="90304" y="428211"/>
                      <a:pt x="103003" y="416990"/>
                      <a:pt x="103003" y="416990"/>
                    </a:cubicBezTo>
                    <a:cubicBezTo>
                      <a:pt x="113861" y="384412"/>
                      <a:pt x="96545" y="433755"/>
                      <a:pt x="111938" y="399119"/>
                    </a:cubicBezTo>
                    <a:cubicBezTo>
                      <a:pt x="114488" y="393381"/>
                      <a:pt x="115909" y="387205"/>
                      <a:pt x="117895" y="381248"/>
                    </a:cubicBezTo>
                    <a:lnTo>
                      <a:pt x="120874" y="372313"/>
                    </a:lnTo>
                    <a:cubicBezTo>
                      <a:pt x="124139" y="362517"/>
                      <a:pt x="127953" y="352737"/>
                      <a:pt x="129809" y="342528"/>
                    </a:cubicBezTo>
                    <a:cubicBezTo>
                      <a:pt x="131065" y="335621"/>
                      <a:pt x="131209" y="328519"/>
                      <a:pt x="132788" y="321678"/>
                    </a:cubicBezTo>
                    <a:cubicBezTo>
                      <a:pt x="134200" y="315560"/>
                      <a:pt x="136759" y="309764"/>
                      <a:pt x="138745" y="303807"/>
                    </a:cubicBezTo>
                    <a:lnTo>
                      <a:pt x="141723" y="294872"/>
                    </a:lnTo>
                    <a:lnTo>
                      <a:pt x="144702" y="285936"/>
                    </a:lnTo>
                    <a:cubicBezTo>
                      <a:pt x="145695" y="282958"/>
                      <a:pt x="145939" y="279613"/>
                      <a:pt x="147680" y="277001"/>
                    </a:cubicBezTo>
                    <a:cubicBezTo>
                      <a:pt x="149666" y="274022"/>
                      <a:pt x="152183" y="271336"/>
                      <a:pt x="153637" y="268065"/>
                    </a:cubicBezTo>
                    <a:cubicBezTo>
                      <a:pt x="156187" y="262327"/>
                      <a:pt x="156111" y="255419"/>
                      <a:pt x="159594" y="250194"/>
                    </a:cubicBezTo>
                    <a:cubicBezTo>
                      <a:pt x="163565" y="244237"/>
                      <a:pt x="169244" y="239115"/>
                      <a:pt x="171508" y="232323"/>
                    </a:cubicBezTo>
                    <a:cubicBezTo>
                      <a:pt x="172501" y="229345"/>
                      <a:pt x="172962" y="226132"/>
                      <a:pt x="174487" y="223388"/>
                    </a:cubicBezTo>
                    <a:cubicBezTo>
                      <a:pt x="177964" y="217130"/>
                      <a:pt x="186401" y="205517"/>
                      <a:pt x="186401" y="205517"/>
                    </a:cubicBezTo>
                    <a:cubicBezTo>
                      <a:pt x="191642" y="189789"/>
                      <a:pt x="187638" y="199193"/>
                      <a:pt x="201293" y="178710"/>
                    </a:cubicBezTo>
                    <a:cubicBezTo>
                      <a:pt x="203279" y="175732"/>
                      <a:pt x="206118" y="173171"/>
                      <a:pt x="207250" y="169775"/>
                    </a:cubicBezTo>
                    <a:lnTo>
                      <a:pt x="216186" y="142968"/>
                    </a:lnTo>
                    <a:cubicBezTo>
                      <a:pt x="217179" y="139990"/>
                      <a:pt x="216552" y="135774"/>
                      <a:pt x="219164" y="134033"/>
                    </a:cubicBezTo>
                    <a:cubicBezTo>
                      <a:pt x="230712" y="126335"/>
                      <a:pt x="224704" y="129208"/>
                      <a:pt x="237035" y="125097"/>
                    </a:cubicBezTo>
                    <a:cubicBezTo>
                      <a:pt x="240014" y="122119"/>
                      <a:pt x="242735" y="118859"/>
                      <a:pt x="245971" y="116162"/>
                    </a:cubicBezTo>
                    <a:cubicBezTo>
                      <a:pt x="248721" y="113870"/>
                      <a:pt x="252549" y="112899"/>
                      <a:pt x="254906" y="110205"/>
                    </a:cubicBezTo>
                    <a:cubicBezTo>
                      <a:pt x="259620" y="104817"/>
                      <a:pt x="261758" y="97396"/>
                      <a:pt x="266820" y="92334"/>
                    </a:cubicBezTo>
                    <a:cubicBezTo>
                      <a:pt x="278287" y="80867"/>
                      <a:pt x="272251" y="85735"/>
                      <a:pt x="284691" y="77441"/>
                    </a:cubicBezTo>
                    <a:cubicBezTo>
                      <a:pt x="286677" y="74463"/>
                      <a:pt x="288412" y="71301"/>
                      <a:pt x="290648" y="68506"/>
                    </a:cubicBezTo>
                    <a:cubicBezTo>
                      <a:pt x="292402" y="66313"/>
                      <a:pt x="295349" y="65060"/>
                      <a:pt x="296605" y="62548"/>
                    </a:cubicBezTo>
                    <a:cubicBezTo>
                      <a:pt x="299413" y="56932"/>
                      <a:pt x="302562" y="44677"/>
                      <a:pt x="302562" y="44677"/>
                    </a:cubicBezTo>
                    <a:cubicBezTo>
                      <a:pt x="303555" y="35742"/>
                      <a:pt x="304063" y="26739"/>
                      <a:pt x="305541" y="17871"/>
                    </a:cubicBezTo>
                    <a:cubicBezTo>
                      <a:pt x="306057" y="14774"/>
                      <a:pt x="307115" y="11743"/>
                      <a:pt x="308519" y="8935"/>
                    </a:cubicBezTo>
                    <a:cubicBezTo>
                      <a:pt x="310120" y="5733"/>
                      <a:pt x="314476" y="0"/>
                      <a:pt x="314476"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5" name="24 Forma libre"/>
              <p:cNvSpPr/>
              <p:nvPr/>
            </p:nvSpPr>
            <p:spPr>
              <a:xfrm>
                <a:off x="7594634" y="4700430"/>
                <a:ext cx="257173" cy="282603"/>
              </a:xfrm>
              <a:custGeom>
                <a:avLst/>
                <a:gdLst>
                  <a:gd name="connsiteX0" fmla="*/ 241259 w 256151"/>
                  <a:gd name="connsiteY0" fmla="*/ 0 h 282957"/>
                  <a:gd name="connsiteX1" fmla="*/ 244237 w 256151"/>
                  <a:gd name="connsiteY1" fmla="*/ 17871 h 282957"/>
                  <a:gd name="connsiteX2" fmla="*/ 250194 w 256151"/>
                  <a:gd name="connsiteY2" fmla="*/ 35742 h 282957"/>
                  <a:gd name="connsiteX3" fmla="*/ 253173 w 256151"/>
                  <a:gd name="connsiteY3" fmla="*/ 44677 h 282957"/>
                  <a:gd name="connsiteX4" fmla="*/ 256151 w 256151"/>
                  <a:gd name="connsiteY4" fmla="*/ 56591 h 282957"/>
                  <a:gd name="connsiteX5" fmla="*/ 253173 w 256151"/>
                  <a:gd name="connsiteY5" fmla="*/ 86376 h 282957"/>
                  <a:gd name="connsiteX6" fmla="*/ 247216 w 256151"/>
                  <a:gd name="connsiteY6" fmla="*/ 107226 h 282957"/>
                  <a:gd name="connsiteX7" fmla="*/ 244237 w 256151"/>
                  <a:gd name="connsiteY7" fmla="*/ 139989 h 282957"/>
                  <a:gd name="connsiteX8" fmla="*/ 235302 w 256151"/>
                  <a:gd name="connsiteY8" fmla="*/ 157860 h 282957"/>
                  <a:gd name="connsiteX9" fmla="*/ 214452 w 256151"/>
                  <a:gd name="connsiteY9" fmla="*/ 169774 h 282957"/>
                  <a:gd name="connsiteX10" fmla="*/ 205517 w 256151"/>
                  <a:gd name="connsiteY10" fmla="*/ 175731 h 282957"/>
                  <a:gd name="connsiteX11" fmla="*/ 196581 w 256151"/>
                  <a:gd name="connsiteY11" fmla="*/ 196581 h 282957"/>
                  <a:gd name="connsiteX12" fmla="*/ 190624 w 256151"/>
                  <a:gd name="connsiteY12" fmla="*/ 217430 h 282957"/>
                  <a:gd name="connsiteX13" fmla="*/ 178710 w 256151"/>
                  <a:gd name="connsiteY13" fmla="*/ 235301 h 282957"/>
                  <a:gd name="connsiteX14" fmla="*/ 172753 w 256151"/>
                  <a:gd name="connsiteY14" fmla="*/ 244237 h 282957"/>
                  <a:gd name="connsiteX15" fmla="*/ 169775 w 256151"/>
                  <a:gd name="connsiteY15" fmla="*/ 253172 h 282957"/>
                  <a:gd name="connsiteX16" fmla="*/ 160839 w 256151"/>
                  <a:gd name="connsiteY16" fmla="*/ 259129 h 282957"/>
                  <a:gd name="connsiteX17" fmla="*/ 151904 w 256151"/>
                  <a:gd name="connsiteY17" fmla="*/ 262108 h 282957"/>
                  <a:gd name="connsiteX18" fmla="*/ 101269 w 256151"/>
                  <a:gd name="connsiteY18" fmla="*/ 268065 h 282957"/>
                  <a:gd name="connsiteX19" fmla="*/ 68506 w 256151"/>
                  <a:gd name="connsiteY19" fmla="*/ 277000 h 282957"/>
                  <a:gd name="connsiteX20" fmla="*/ 8936 w 256151"/>
                  <a:gd name="connsiteY20" fmla="*/ 279979 h 282957"/>
                  <a:gd name="connsiteX21" fmla="*/ 0 w 256151"/>
                  <a:gd name="connsiteY21" fmla="*/ 282957 h 2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151" h="282957">
                    <a:moveTo>
                      <a:pt x="241259" y="0"/>
                    </a:moveTo>
                    <a:cubicBezTo>
                      <a:pt x="242252" y="5957"/>
                      <a:pt x="242772" y="12012"/>
                      <a:pt x="244237" y="17871"/>
                    </a:cubicBezTo>
                    <a:cubicBezTo>
                      <a:pt x="245760" y="23963"/>
                      <a:pt x="248208" y="29785"/>
                      <a:pt x="250194" y="35742"/>
                    </a:cubicBezTo>
                    <a:cubicBezTo>
                      <a:pt x="251187" y="38720"/>
                      <a:pt x="252412" y="41631"/>
                      <a:pt x="253173" y="44677"/>
                    </a:cubicBezTo>
                    <a:lnTo>
                      <a:pt x="256151" y="56591"/>
                    </a:lnTo>
                    <a:cubicBezTo>
                      <a:pt x="255158" y="66519"/>
                      <a:pt x="254584" y="76498"/>
                      <a:pt x="253173" y="86376"/>
                    </a:cubicBezTo>
                    <a:cubicBezTo>
                      <a:pt x="252239" y="92914"/>
                      <a:pt x="249336" y="100866"/>
                      <a:pt x="247216" y="107226"/>
                    </a:cubicBezTo>
                    <a:cubicBezTo>
                      <a:pt x="246223" y="118147"/>
                      <a:pt x="245788" y="129133"/>
                      <a:pt x="244237" y="139989"/>
                    </a:cubicBezTo>
                    <a:cubicBezTo>
                      <a:pt x="243429" y="145643"/>
                      <a:pt x="239236" y="153926"/>
                      <a:pt x="235302" y="157860"/>
                    </a:cubicBezTo>
                    <a:cubicBezTo>
                      <a:pt x="230464" y="162697"/>
                      <a:pt x="219903" y="166659"/>
                      <a:pt x="214452" y="169774"/>
                    </a:cubicBezTo>
                    <a:cubicBezTo>
                      <a:pt x="211344" y="171550"/>
                      <a:pt x="208495" y="173745"/>
                      <a:pt x="205517" y="175731"/>
                    </a:cubicBezTo>
                    <a:cubicBezTo>
                      <a:pt x="200224" y="186318"/>
                      <a:pt x="199502" y="186357"/>
                      <a:pt x="196581" y="196581"/>
                    </a:cubicBezTo>
                    <a:cubicBezTo>
                      <a:pt x="195672" y="199763"/>
                      <a:pt x="192727" y="213645"/>
                      <a:pt x="190624" y="217430"/>
                    </a:cubicBezTo>
                    <a:cubicBezTo>
                      <a:pt x="187147" y="223688"/>
                      <a:pt x="182681" y="229344"/>
                      <a:pt x="178710" y="235301"/>
                    </a:cubicBezTo>
                    <a:lnTo>
                      <a:pt x="172753" y="244237"/>
                    </a:lnTo>
                    <a:cubicBezTo>
                      <a:pt x="171760" y="247215"/>
                      <a:pt x="171736" y="250721"/>
                      <a:pt x="169775" y="253172"/>
                    </a:cubicBezTo>
                    <a:cubicBezTo>
                      <a:pt x="167539" y="255967"/>
                      <a:pt x="164041" y="257528"/>
                      <a:pt x="160839" y="259129"/>
                    </a:cubicBezTo>
                    <a:cubicBezTo>
                      <a:pt x="158031" y="260533"/>
                      <a:pt x="154923" y="261245"/>
                      <a:pt x="151904" y="262108"/>
                    </a:cubicBezTo>
                    <a:cubicBezTo>
                      <a:pt x="131623" y="267903"/>
                      <a:pt x="130815" y="265792"/>
                      <a:pt x="101269" y="268065"/>
                    </a:cubicBezTo>
                    <a:cubicBezTo>
                      <a:pt x="90960" y="271501"/>
                      <a:pt x="79587" y="276114"/>
                      <a:pt x="68506" y="277000"/>
                    </a:cubicBezTo>
                    <a:cubicBezTo>
                      <a:pt x="48688" y="278585"/>
                      <a:pt x="28793" y="278986"/>
                      <a:pt x="8936" y="279979"/>
                    </a:cubicBezTo>
                    <a:lnTo>
                      <a:pt x="0" y="282957"/>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6" name="25 Forma libre"/>
              <p:cNvSpPr/>
              <p:nvPr/>
            </p:nvSpPr>
            <p:spPr>
              <a:xfrm>
                <a:off x="320760" y="2099844"/>
                <a:ext cx="111124" cy="1212972"/>
              </a:xfrm>
              <a:custGeom>
                <a:avLst/>
                <a:gdLst>
                  <a:gd name="connsiteX0" fmla="*/ 90273 w 110994"/>
                  <a:gd name="connsiteY0" fmla="*/ 0 h 1212250"/>
                  <a:gd name="connsiteX1" fmla="*/ 96230 w 110994"/>
                  <a:gd name="connsiteY1" fmla="*/ 17871 h 1212250"/>
                  <a:gd name="connsiteX2" fmla="*/ 99209 w 110994"/>
                  <a:gd name="connsiteY2" fmla="*/ 26806 h 1212250"/>
                  <a:gd name="connsiteX3" fmla="*/ 105166 w 110994"/>
                  <a:gd name="connsiteY3" fmla="*/ 35742 h 1212250"/>
                  <a:gd name="connsiteX4" fmla="*/ 108144 w 110994"/>
                  <a:gd name="connsiteY4" fmla="*/ 44677 h 1212250"/>
                  <a:gd name="connsiteX5" fmla="*/ 105166 w 110994"/>
                  <a:gd name="connsiteY5" fmla="*/ 56591 h 1212250"/>
                  <a:gd name="connsiteX6" fmla="*/ 102187 w 110994"/>
                  <a:gd name="connsiteY6" fmla="*/ 77441 h 1212250"/>
                  <a:gd name="connsiteX7" fmla="*/ 102187 w 110994"/>
                  <a:gd name="connsiteY7" fmla="*/ 175731 h 1212250"/>
                  <a:gd name="connsiteX8" fmla="*/ 105166 w 110994"/>
                  <a:gd name="connsiteY8" fmla="*/ 262108 h 1212250"/>
                  <a:gd name="connsiteX9" fmla="*/ 102187 w 110994"/>
                  <a:gd name="connsiteY9" fmla="*/ 318699 h 1212250"/>
                  <a:gd name="connsiteX10" fmla="*/ 96230 w 110994"/>
                  <a:gd name="connsiteY10" fmla="*/ 336570 h 1212250"/>
                  <a:gd name="connsiteX11" fmla="*/ 90273 w 110994"/>
                  <a:gd name="connsiteY11" fmla="*/ 360398 h 1212250"/>
                  <a:gd name="connsiteX12" fmla="*/ 93252 w 110994"/>
                  <a:gd name="connsiteY12" fmla="*/ 589743 h 1212250"/>
                  <a:gd name="connsiteX13" fmla="*/ 90273 w 110994"/>
                  <a:gd name="connsiteY13" fmla="*/ 637399 h 1212250"/>
                  <a:gd name="connsiteX14" fmla="*/ 87295 w 110994"/>
                  <a:gd name="connsiteY14" fmla="*/ 646335 h 1212250"/>
                  <a:gd name="connsiteX15" fmla="*/ 78359 w 110994"/>
                  <a:gd name="connsiteY15" fmla="*/ 655270 h 1212250"/>
                  <a:gd name="connsiteX16" fmla="*/ 75381 w 110994"/>
                  <a:gd name="connsiteY16" fmla="*/ 679098 h 1212250"/>
                  <a:gd name="connsiteX17" fmla="*/ 69424 w 110994"/>
                  <a:gd name="connsiteY17" fmla="*/ 792281 h 1212250"/>
                  <a:gd name="connsiteX18" fmla="*/ 66445 w 110994"/>
                  <a:gd name="connsiteY18" fmla="*/ 801217 h 1212250"/>
                  <a:gd name="connsiteX19" fmla="*/ 60488 w 110994"/>
                  <a:gd name="connsiteY19" fmla="*/ 848873 h 1212250"/>
                  <a:gd name="connsiteX20" fmla="*/ 51553 w 110994"/>
                  <a:gd name="connsiteY20" fmla="*/ 890572 h 1212250"/>
                  <a:gd name="connsiteX21" fmla="*/ 42617 w 110994"/>
                  <a:gd name="connsiteY21" fmla="*/ 917378 h 1212250"/>
                  <a:gd name="connsiteX22" fmla="*/ 39639 w 110994"/>
                  <a:gd name="connsiteY22" fmla="*/ 926314 h 1212250"/>
                  <a:gd name="connsiteX23" fmla="*/ 33682 w 110994"/>
                  <a:gd name="connsiteY23" fmla="*/ 935249 h 1212250"/>
                  <a:gd name="connsiteX24" fmla="*/ 27725 w 110994"/>
                  <a:gd name="connsiteY24" fmla="*/ 956099 h 1212250"/>
                  <a:gd name="connsiteX25" fmla="*/ 24746 w 110994"/>
                  <a:gd name="connsiteY25" fmla="*/ 1012690 h 1212250"/>
                  <a:gd name="connsiteX26" fmla="*/ 18789 w 110994"/>
                  <a:gd name="connsiteY26" fmla="*/ 1033540 h 1212250"/>
                  <a:gd name="connsiteX27" fmla="*/ 15811 w 110994"/>
                  <a:gd name="connsiteY27" fmla="*/ 1045454 h 1212250"/>
                  <a:gd name="connsiteX28" fmla="*/ 12832 w 110994"/>
                  <a:gd name="connsiteY28" fmla="*/ 1105024 h 1212250"/>
                  <a:gd name="connsiteX29" fmla="*/ 6875 w 110994"/>
                  <a:gd name="connsiteY29" fmla="*/ 1164594 h 1212250"/>
                  <a:gd name="connsiteX30" fmla="*/ 15811 w 110994"/>
                  <a:gd name="connsiteY30" fmla="*/ 1212250 h 121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994" h="1212250">
                    <a:moveTo>
                      <a:pt x="90273" y="0"/>
                    </a:moveTo>
                    <a:lnTo>
                      <a:pt x="96230" y="17871"/>
                    </a:lnTo>
                    <a:cubicBezTo>
                      <a:pt x="97223" y="20849"/>
                      <a:pt x="97468" y="24194"/>
                      <a:pt x="99209" y="26806"/>
                    </a:cubicBezTo>
                    <a:lnTo>
                      <a:pt x="105166" y="35742"/>
                    </a:lnTo>
                    <a:cubicBezTo>
                      <a:pt x="106159" y="38720"/>
                      <a:pt x="108144" y="41538"/>
                      <a:pt x="108144" y="44677"/>
                    </a:cubicBezTo>
                    <a:cubicBezTo>
                      <a:pt x="108144" y="48771"/>
                      <a:pt x="105898" y="52564"/>
                      <a:pt x="105166" y="56591"/>
                    </a:cubicBezTo>
                    <a:cubicBezTo>
                      <a:pt x="103910" y="63498"/>
                      <a:pt x="103180" y="70491"/>
                      <a:pt x="102187" y="77441"/>
                    </a:cubicBezTo>
                    <a:cubicBezTo>
                      <a:pt x="110994" y="235949"/>
                      <a:pt x="102187" y="38151"/>
                      <a:pt x="102187" y="175731"/>
                    </a:cubicBezTo>
                    <a:cubicBezTo>
                      <a:pt x="102187" y="204540"/>
                      <a:pt x="104173" y="233316"/>
                      <a:pt x="105166" y="262108"/>
                    </a:cubicBezTo>
                    <a:cubicBezTo>
                      <a:pt x="104173" y="280972"/>
                      <a:pt x="104438" y="299944"/>
                      <a:pt x="102187" y="318699"/>
                    </a:cubicBezTo>
                    <a:cubicBezTo>
                      <a:pt x="101439" y="324933"/>
                      <a:pt x="97753" y="330478"/>
                      <a:pt x="96230" y="336570"/>
                    </a:cubicBezTo>
                    <a:lnTo>
                      <a:pt x="90273" y="360398"/>
                    </a:lnTo>
                    <a:cubicBezTo>
                      <a:pt x="91266" y="436846"/>
                      <a:pt x="93252" y="513288"/>
                      <a:pt x="93252" y="589743"/>
                    </a:cubicBezTo>
                    <a:cubicBezTo>
                      <a:pt x="93252" y="605659"/>
                      <a:pt x="91939" y="621570"/>
                      <a:pt x="90273" y="637399"/>
                    </a:cubicBezTo>
                    <a:cubicBezTo>
                      <a:pt x="89944" y="640521"/>
                      <a:pt x="89037" y="643723"/>
                      <a:pt x="87295" y="646335"/>
                    </a:cubicBezTo>
                    <a:cubicBezTo>
                      <a:pt x="84958" y="649840"/>
                      <a:pt x="81338" y="652292"/>
                      <a:pt x="78359" y="655270"/>
                    </a:cubicBezTo>
                    <a:cubicBezTo>
                      <a:pt x="77366" y="663213"/>
                      <a:pt x="75762" y="671103"/>
                      <a:pt x="75381" y="679098"/>
                    </a:cubicBezTo>
                    <a:cubicBezTo>
                      <a:pt x="72616" y="737171"/>
                      <a:pt x="80551" y="753336"/>
                      <a:pt x="69424" y="792281"/>
                    </a:cubicBezTo>
                    <a:cubicBezTo>
                      <a:pt x="68561" y="795300"/>
                      <a:pt x="67438" y="798238"/>
                      <a:pt x="66445" y="801217"/>
                    </a:cubicBezTo>
                    <a:cubicBezTo>
                      <a:pt x="61997" y="850149"/>
                      <a:pt x="66085" y="818090"/>
                      <a:pt x="60488" y="848873"/>
                    </a:cubicBezTo>
                    <a:cubicBezTo>
                      <a:pt x="57488" y="865375"/>
                      <a:pt x="57181" y="873689"/>
                      <a:pt x="51553" y="890572"/>
                    </a:cubicBezTo>
                    <a:lnTo>
                      <a:pt x="42617" y="917378"/>
                    </a:lnTo>
                    <a:cubicBezTo>
                      <a:pt x="41624" y="920357"/>
                      <a:pt x="41381" y="923702"/>
                      <a:pt x="39639" y="926314"/>
                    </a:cubicBezTo>
                    <a:cubicBezTo>
                      <a:pt x="37653" y="929292"/>
                      <a:pt x="35283" y="932047"/>
                      <a:pt x="33682" y="935249"/>
                    </a:cubicBezTo>
                    <a:cubicBezTo>
                      <a:pt x="31544" y="939525"/>
                      <a:pt x="28680" y="952277"/>
                      <a:pt x="27725" y="956099"/>
                    </a:cubicBezTo>
                    <a:cubicBezTo>
                      <a:pt x="26732" y="974963"/>
                      <a:pt x="26382" y="993871"/>
                      <a:pt x="24746" y="1012690"/>
                    </a:cubicBezTo>
                    <a:cubicBezTo>
                      <a:pt x="24163" y="1019389"/>
                      <a:pt x="20641" y="1027057"/>
                      <a:pt x="18789" y="1033540"/>
                    </a:cubicBezTo>
                    <a:cubicBezTo>
                      <a:pt x="17664" y="1037476"/>
                      <a:pt x="16804" y="1041483"/>
                      <a:pt x="15811" y="1045454"/>
                    </a:cubicBezTo>
                    <a:cubicBezTo>
                      <a:pt x="14818" y="1065311"/>
                      <a:pt x="13935" y="1085173"/>
                      <a:pt x="12832" y="1105024"/>
                    </a:cubicBezTo>
                    <a:cubicBezTo>
                      <a:pt x="10060" y="1154921"/>
                      <a:pt x="13596" y="1137714"/>
                      <a:pt x="6875" y="1164594"/>
                    </a:cubicBezTo>
                    <a:cubicBezTo>
                      <a:pt x="10054" y="1209094"/>
                      <a:pt x="0" y="1196439"/>
                      <a:pt x="15811" y="12122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21" name="20 Forma libre"/>
            <p:cNvSpPr/>
            <p:nvPr/>
          </p:nvSpPr>
          <p:spPr>
            <a:xfrm>
              <a:off x="6234112" y="2559050"/>
              <a:ext cx="812800" cy="449263"/>
            </a:xfrm>
            <a:custGeom>
              <a:avLst/>
              <a:gdLst>
                <a:gd name="connsiteX0" fmla="*/ 795219 w 812872"/>
                <a:gd name="connsiteY0" fmla="*/ 204769 h 449072"/>
                <a:gd name="connsiteX1" fmla="*/ 798750 w 812872"/>
                <a:gd name="connsiteY1" fmla="*/ 176525 h 449072"/>
                <a:gd name="connsiteX2" fmla="*/ 802280 w 812872"/>
                <a:gd name="connsiteY2" fmla="*/ 162403 h 449072"/>
                <a:gd name="connsiteX3" fmla="*/ 805811 w 812872"/>
                <a:gd name="connsiteY3" fmla="*/ 134159 h 449072"/>
                <a:gd name="connsiteX4" fmla="*/ 812872 w 812872"/>
                <a:gd name="connsiteY4" fmla="*/ 112976 h 449072"/>
                <a:gd name="connsiteX5" fmla="*/ 809341 w 812872"/>
                <a:gd name="connsiteY5" fmla="*/ 84732 h 449072"/>
                <a:gd name="connsiteX6" fmla="*/ 805811 w 812872"/>
                <a:gd name="connsiteY6" fmla="*/ 63549 h 449072"/>
                <a:gd name="connsiteX7" fmla="*/ 791689 w 812872"/>
                <a:gd name="connsiteY7" fmla="*/ 24713 h 449072"/>
                <a:gd name="connsiteX8" fmla="*/ 781097 w 812872"/>
                <a:gd name="connsiteY8" fmla="*/ 17652 h 449072"/>
                <a:gd name="connsiteX9" fmla="*/ 770506 w 812872"/>
                <a:gd name="connsiteY9" fmla="*/ 14122 h 449072"/>
                <a:gd name="connsiteX10" fmla="*/ 706957 w 812872"/>
                <a:gd name="connsiteY10" fmla="*/ 10591 h 449072"/>
                <a:gd name="connsiteX11" fmla="*/ 664591 w 812872"/>
                <a:gd name="connsiteY11" fmla="*/ 0 h 449072"/>
                <a:gd name="connsiteX12" fmla="*/ 583389 w 812872"/>
                <a:gd name="connsiteY12" fmla="*/ 7061 h 449072"/>
                <a:gd name="connsiteX13" fmla="*/ 424517 w 812872"/>
                <a:gd name="connsiteY13" fmla="*/ 14122 h 449072"/>
                <a:gd name="connsiteX14" fmla="*/ 406864 w 812872"/>
                <a:gd name="connsiteY14" fmla="*/ 17652 h 449072"/>
                <a:gd name="connsiteX15" fmla="*/ 399803 w 812872"/>
                <a:gd name="connsiteY15" fmla="*/ 28244 h 449072"/>
                <a:gd name="connsiteX16" fmla="*/ 392742 w 812872"/>
                <a:gd name="connsiteY16" fmla="*/ 49427 h 449072"/>
                <a:gd name="connsiteX17" fmla="*/ 385681 w 812872"/>
                <a:gd name="connsiteY17" fmla="*/ 67079 h 449072"/>
                <a:gd name="connsiteX18" fmla="*/ 378620 w 812872"/>
                <a:gd name="connsiteY18" fmla="*/ 88262 h 449072"/>
                <a:gd name="connsiteX19" fmla="*/ 375090 w 812872"/>
                <a:gd name="connsiteY19" fmla="*/ 98854 h 449072"/>
                <a:gd name="connsiteX20" fmla="*/ 375090 w 812872"/>
                <a:gd name="connsiteY20" fmla="*/ 162403 h 449072"/>
                <a:gd name="connsiteX21" fmla="*/ 371559 w 812872"/>
                <a:gd name="connsiteY21" fmla="*/ 172994 h 449072"/>
                <a:gd name="connsiteX22" fmla="*/ 368029 w 812872"/>
                <a:gd name="connsiteY22" fmla="*/ 190647 h 449072"/>
                <a:gd name="connsiteX23" fmla="*/ 360968 w 812872"/>
                <a:gd name="connsiteY23" fmla="*/ 247135 h 449072"/>
                <a:gd name="connsiteX24" fmla="*/ 357437 w 812872"/>
                <a:gd name="connsiteY24" fmla="*/ 257727 h 449072"/>
                <a:gd name="connsiteX25" fmla="*/ 346846 w 812872"/>
                <a:gd name="connsiteY25" fmla="*/ 264788 h 449072"/>
                <a:gd name="connsiteX26" fmla="*/ 329193 w 812872"/>
                <a:gd name="connsiteY26" fmla="*/ 278910 h 449072"/>
                <a:gd name="connsiteX27" fmla="*/ 308010 w 812872"/>
                <a:gd name="connsiteY27" fmla="*/ 293032 h 449072"/>
                <a:gd name="connsiteX28" fmla="*/ 300949 w 812872"/>
                <a:gd name="connsiteY28" fmla="*/ 303623 h 449072"/>
                <a:gd name="connsiteX29" fmla="*/ 290358 w 812872"/>
                <a:gd name="connsiteY29" fmla="*/ 307154 h 449072"/>
                <a:gd name="connsiteX30" fmla="*/ 286827 w 812872"/>
                <a:gd name="connsiteY30" fmla="*/ 317745 h 449072"/>
                <a:gd name="connsiteX31" fmla="*/ 276236 w 812872"/>
                <a:gd name="connsiteY31" fmla="*/ 321276 h 449072"/>
                <a:gd name="connsiteX32" fmla="*/ 237400 w 812872"/>
                <a:gd name="connsiteY32" fmla="*/ 338928 h 449072"/>
                <a:gd name="connsiteX33" fmla="*/ 226809 w 812872"/>
                <a:gd name="connsiteY33" fmla="*/ 345989 h 449072"/>
                <a:gd name="connsiteX34" fmla="*/ 216217 w 812872"/>
                <a:gd name="connsiteY34" fmla="*/ 356581 h 449072"/>
                <a:gd name="connsiteX35" fmla="*/ 195034 w 812872"/>
                <a:gd name="connsiteY35" fmla="*/ 363642 h 449072"/>
                <a:gd name="connsiteX36" fmla="*/ 173851 w 812872"/>
                <a:gd name="connsiteY36" fmla="*/ 374233 h 449072"/>
                <a:gd name="connsiteX37" fmla="*/ 166790 w 812872"/>
                <a:gd name="connsiteY37" fmla="*/ 384825 h 449072"/>
                <a:gd name="connsiteX38" fmla="*/ 156198 w 812872"/>
                <a:gd name="connsiteY38" fmla="*/ 391886 h 449072"/>
                <a:gd name="connsiteX39" fmla="*/ 152668 w 812872"/>
                <a:gd name="connsiteY39" fmla="*/ 402477 h 449072"/>
                <a:gd name="connsiteX40" fmla="*/ 145607 w 812872"/>
                <a:gd name="connsiteY40" fmla="*/ 413069 h 449072"/>
                <a:gd name="connsiteX41" fmla="*/ 142076 w 812872"/>
                <a:gd name="connsiteY41" fmla="*/ 423660 h 449072"/>
                <a:gd name="connsiteX42" fmla="*/ 131485 w 812872"/>
                <a:gd name="connsiteY42" fmla="*/ 427191 h 449072"/>
                <a:gd name="connsiteX43" fmla="*/ 117363 w 812872"/>
                <a:gd name="connsiteY43" fmla="*/ 448374 h 449072"/>
                <a:gd name="connsiteX44" fmla="*/ 106771 w 812872"/>
                <a:gd name="connsiteY44" fmla="*/ 441313 h 449072"/>
                <a:gd name="connsiteX45" fmla="*/ 96180 w 812872"/>
                <a:gd name="connsiteY45" fmla="*/ 437782 h 449072"/>
                <a:gd name="connsiteX46" fmla="*/ 89119 w 812872"/>
                <a:gd name="connsiteY46" fmla="*/ 427191 h 449072"/>
                <a:gd name="connsiteX47" fmla="*/ 74997 w 812872"/>
                <a:gd name="connsiteY47" fmla="*/ 406008 h 449072"/>
                <a:gd name="connsiteX48" fmla="*/ 53814 w 812872"/>
                <a:gd name="connsiteY48" fmla="*/ 398947 h 449072"/>
                <a:gd name="connsiteX49" fmla="*/ 14978 w 812872"/>
                <a:gd name="connsiteY49" fmla="*/ 406008 h 449072"/>
                <a:gd name="connsiteX50" fmla="*/ 4387 w 812872"/>
                <a:gd name="connsiteY50" fmla="*/ 416599 h 449072"/>
                <a:gd name="connsiteX51" fmla="*/ 856 w 812872"/>
                <a:gd name="connsiteY51" fmla="*/ 441313 h 44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12872" h="449072">
                  <a:moveTo>
                    <a:pt x="795219" y="204769"/>
                  </a:moveTo>
                  <a:cubicBezTo>
                    <a:pt x="796396" y="195354"/>
                    <a:pt x="797190" y="185884"/>
                    <a:pt x="798750" y="176525"/>
                  </a:cubicBezTo>
                  <a:cubicBezTo>
                    <a:pt x="799548" y="171739"/>
                    <a:pt x="801482" y="167189"/>
                    <a:pt x="802280" y="162403"/>
                  </a:cubicBezTo>
                  <a:cubicBezTo>
                    <a:pt x="803840" y="153044"/>
                    <a:pt x="803823" y="143436"/>
                    <a:pt x="805811" y="134159"/>
                  </a:cubicBezTo>
                  <a:cubicBezTo>
                    <a:pt x="807371" y="126881"/>
                    <a:pt x="812872" y="112976"/>
                    <a:pt x="812872" y="112976"/>
                  </a:cubicBezTo>
                  <a:cubicBezTo>
                    <a:pt x="811695" y="103561"/>
                    <a:pt x="810683" y="94125"/>
                    <a:pt x="809341" y="84732"/>
                  </a:cubicBezTo>
                  <a:cubicBezTo>
                    <a:pt x="808329" y="77646"/>
                    <a:pt x="807092" y="70592"/>
                    <a:pt x="805811" y="63549"/>
                  </a:cubicBezTo>
                  <a:cubicBezTo>
                    <a:pt x="803459" y="50614"/>
                    <a:pt x="801654" y="34678"/>
                    <a:pt x="791689" y="24713"/>
                  </a:cubicBezTo>
                  <a:cubicBezTo>
                    <a:pt x="788689" y="21713"/>
                    <a:pt x="784892" y="19550"/>
                    <a:pt x="781097" y="17652"/>
                  </a:cubicBezTo>
                  <a:cubicBezTo>
                    <a:pt x="777769" y="15988"/>
                    <a:pt x="774211" y="14475"/>
                    <a:pt x="770506" y="14122"/>
                  </a:cubicBezTo>
                  <a:cubicBezTo>
                    <a:pt x="749386" y="12111"/>
                    <a:pt x="728140" y="11768"/>
                    <a:pt x="706957" y="10591"/>
                  </a:cubicBezTo>
                  <a:cubicBezTo>
                    <a:pt x="678983" y="1266"/>
                    <a:pt x="693116" y="4753"/>
                    <a:pt x="664591" y="0"/>
                  </a:cubicBezTo>
                  <a:cubicBezTo>
                    <a:pt x="637524" y="2354"/>
                    <a:pt x="610512" y="5466"/>
                    <a:pt x="583389" y="7061"/>
                  </a:cubicBezTo>
                  <a:cubicBezTo>
                    <a:pt x="490456" y="12527"/>
                    <a:pt x="543399" y="9876"/>
                    <a:pt x="424517" y="14122"/>
                  </a:cubicBezTo>
                  <a:cubicBezTo>
                    <a:pt x="418633" y="15299"/>
                    <a:pt x="412074" y="14675"/>
                    <a:pt x="406864" y="17652"/>
                  </a:cubicBezTo>
                  <a:cubicBezTo>
                    <a:pt x="403180" y="19757"/>
                    <a:pt x="401526" y="24366"/>
                    <a:pt x="399803" y="28244"/>
                  </a:cubicBezTo>
                  <a:cubicBezTo>
                    <a:pt x="396780" y="35045"/>
                    <a:pt x="395506" y="42516"/>
                    <a:pt x="392742" y="49427"/>
                  </a:cubicBezTo>
                  <a:cubicBezTo>
                    <a:pt x="390388" y="55311"/>
                    <a:pt x="387847" y="61123"/>
                    <a:pt x="385681" y="67079"/>
                  </a:cubicBezTo>
                  <a:cubicBezTo>
                    <a:pt x="383137" y="74074"/>
                    <a:pt x="380974" y="81201"/>
                    <a:pt x="378620" y="88262"/>
                  </a:cubicBezTo>
                  <a:lnTo>
                    <a:pt x="375090" y="98854"/>
                  </a:lnTo>
                  <a:cubicBezTo>
                    <a:pt x="381029" y="128550"/>
                    <a:pt x="380615" y="118200"/>
                    <a:pt x="375090" y="162403"/>
                  </a:cubicBezTo>
                  <a:cubicBezTo>
                    <a:pt x="374628" y="166096"/>
                    <a:pt x="372462" y="169384"/>
                    <a:pt x="371559" y="172994"/>
                  </a:cubicBezTo>
                  <a:cubicBezTo>
                    <a:pt x="370104" y="178816"/>
                    <a:pt x="369206" y="184763"/>
                    <a:pt x="368029" y="190647"/>
                  </a:cubicBezTo>
                  <a:cubicBezTo>
                    <a:pt x="365293" y="223471"/>
                    <a:pt x="367524" y="224188"/>
                    <a:pt x="360968" y="247135"/>
                  </a:cubicBezTo>
                  <a:cubicBezTo>
                    <a:pt x="359946" y="250713"/>
                    <a:pt x="359762" y="254821"/>
                    <a:pt x="357437" y="257727"/>
                  </a:cubicBezTo>
                  <a:cubicBezTo>
                    <a:pt x="354786" y="261040"/>
                    <a:pt x="350376" y="262434"/>
                    <a:pt x="346846" y="264788"/>
                  </a:cubicBezTo>
                  <a:cubicBezTo>
                    <a:pt x="333800" y="284357"/>
                    <a:pt x="347249" y="268879"/>
                    <a:pt x="329193" y="278910"/>
                  </a:cubicBezTo>
                  <a:cubicBezTo>
                    <a:pt x="321775" y="283031"/>
                    <a:pt x="308010" y="293032"/>
                    <a:pt x="308010" y="293032"/>
                  </a:cubicBezTo>
                  <a:cubicBezTo>
                    <a:pt x="305656" y="296562"/>
                    <a:pt x="304262" y="300972"/>
                    <a:pt x="300949" y="303623"/>
                  </a:cubicBezTo>
                  <a:cubicBezTo>
                    <a:pt x="298043" y="305948"/>
                    <a:pt x="292989" y="304523"/>
                    <a:pt x="290358" y="307154"/>
                  </a:cubicBezTo>
                  <a:cubicBezTo>
                    <a:pt x="287727" y="309785"/>
                    <a:pt x="289458" y="315114"/>
                    <a:pt x="286827" y="317745"/>
                  </a:cubicBezTo>
                  <a:cubicBezTo>
                    <a:pt x="284196" y="320376"/>
                    <a:pt x="279489" y="319469"/>
                    <a:pt x="276236" y="321276"/>
                  </a:cubicBezTo>
                  <a:cubicBezTo>
                    <a:pt x="241883" y="340362"/>
                    <a:pt x="269157" y="332578"/>
                    <a:pt x="237400" y="338928"/>
                  </a:cubicBezTo>
                  <a:cubicBezTo>
                    <a:pt x="233870" y="341282"/>
                    <a:pt x="230069" y="343273"/>
                    <a:pt x="226809" y="345989"/>
                  </a:cubicBezTo>
                  <a:cubicBezTo>
                    <a:pt x="222973" y="349186"/>
                    <a:pt x="220582" y="354156"/>
                    <a:pt x="216217" y="356581"/>
                  </a:cubicBezTo>
                  <a:cubicBezTo>
                    <a:pt x="209711" y="360196"/>
                    <a:pt x="201227" y="359513"/>
                    <a:pt x="195034" y="363642"/>
                  </a:cubicBezTo>
                  <a:cubicBezTo>
                    <a:pt x="181347" y="372767"/>
                    <a:pt x="188468" y="369361"/>
                    <a:pt x="173851" y="374233"/>
                  </a:cubicBezTo>
                  <a:cubicBezTo>
                    <a:pt x="171497" y="377764"/>
                    <a:pt x="169790" y="381825"/>
                    <a:pt x="166790" y="384825"/>
                  </a:cubicBezTo>
                  <a:cubicBezTo>
                    <a:pt x="163790" y="387825"/>
                    <a:pt x="158849" y="388573"/>
                    <a:pt x="156198" y="391886"/>
                  </a:cubicBezTo>
                  <a:cubicBezTo>
                    <a:pt x="153873" y="394792"/>
                    <a:pt x="154332" y="399149"/>
                    <a:pt x="152668" y="402477"/>
                  </a:cubicBezTo>
                  <a:cubicBezTo>
                    <a:pt x="150770" y="406272"/>
                    <a:pt x="147505" y="409274"/>
                    <a:pt x="145607" y="413069"/>
                  </a:cubicBezTo>
                  <a:cubicBezTo>
                    <a:pt x="143943" y="416397"/>
                    <a:pt x="144707" y="421029"/>
                    <a:pt x="142076" y="423660"/>
                  </a:cubicBezTo>
                  <a:cubicBezTo>
                    <a:pt x="139445" y="426291"/>
                    <a:pt x="135015" y="426014"/>
                    <a:pt x="131485" y="427191"/>
                  </a:cubicBezTo>
                  <a:cubicBezTo>
                    <a:pt x="129274" y="433822"/>
                    <a:pt x="126695" y="446818"/>
                    <a:pt x="117363" y="448374"/>
                  </a:cubicBezTo>
                  <a:cubicBezTo>
                    <a:pt x="113177" y="449072"/>
                    <a:pt x="110566" y="443211"/>
                    <a:pt x="106771" y="441313"/>
                  </a:cubicBezTo>
                  <a:cubicBezTo>
                    <a:pt x="103443" y="439649"/>
                    <a:pt x="99710" y="438959"/>
                    <a:pt x="96180" y="437782"/>
                  </a:cubicBezTo>
                  <a:cubicBezTo>
                    <a:pt x="93826" y="434252"/>
                    <a:pt x="91017" y="430986"/>
                    <a:pt x="89119" y="427191"/>
                  </a:cubicBezTo>
                  <a:cubicBezTo>
                    <a:pt x="83505" y="415963"/>
                    <a:pt x="88896" y="413730"/>
                    <a:pt x="74997" y="406008"/>
                  </a:cubicBezTo>
                  <a:cubicBezTo>
                    <a:pt x="68491" y="402393"/>
                    <a:pt x="53814" y="398947"/>
                    <a:pt x="53814" y="398947"/>
                  </a:cubicBezTo>
                  <a:cubicBezTo>
                    <a:pt x="52611" y="399097"/>
                    <a:pt x="22515" y="400983"/>
                    <a:pt x="14978" y="406008"/>
                  </a:cubicBezTo>
                  <a:cubicBezTo>
                    <a:pt x="10824" y="408777"/>
                    <a:pt x="7917" y="413069"/>
                    <a:pt x="4387" y="416599"/>
                  </a:cubicBezTo>
                  <a:cubicBezTo>
                    <a:pt x="0" y="434146"/>
                    <a:pt x="856" y="425869"/>
                    <a:pt x="856" y="441313"/>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7" name="26 Forma libre"/>
            <p:cNvSpPr/>
            <p:nvPr/>
          </p:nvSpPr>
          <p:spPr>
            <a:xfrm>
              <a:off x="5365750" y="2084388"/>
              <a:ext cx="314325" cy="361950"/>
            </a:xfrm>
            <a:custGeom>
              <a:avLst/>
              <a:gdLst>
                <a:gd name="connsiteX0" fmla="*/ 0 w 314368"/>
                <a:gd name="connsiteY0" fmla="*/ 362106 h 362106"/>
                <a:gd name="connsiteX1" fmla="*/ 10591 w 314368"/>
                <a:gd name="connsiteY1" fmla="*/ 355045 h 362106"/>
                <a:gd name="connsiteX2" fmla="*/ 31774 w 314368"/>
                <a:gd name="connsiteY2" fmla="*/ 347984 h 362106"/>
                <a:gd name="connsiteX3" fmla="*/ 42366 w 314368"/>
                <a:gd name="connsiteY3" fmla="*/ 344453 h 362106"/>
                <a:gd name="connsiteX4" fmla="*/ 63549 w 314368"/>
                <a:gd name="connsiteY4" fmla="*/ 337392 h 362106"/>
                <a:gd name="connsiteX5" fmla="*/ 91793 w 314368"/>
                <a:gd name="connsiteY5" fmla="*/ 330331 h 362106"/>
                <a:gd name="connsiteX6" fmla="*/ 127098 w 314368"/>
                <a:gd name="connsiteY6" fmla="*/ 326801 h 362106"/>
                <a:gd name="connsiteX7" fmla="*/ 151812 w 314368"/>
                <a:gd name="connsiteY7" fmla="*/ 319740 h 362106"/>
                <a:gd name="connsiteX8" fmla="*/ 162403 w 314368"/>
                <a:gd name="connsiteY8" fmla="*/ 316209 h 362106"/>
                <a:gd name="connsiteX9" fmla="*/ 183586 w 314368"/>
                <a:gd name="connsiteY9" fmla="*/ 302087 h 362106"/>
                <a:gd name="connsiteX10" fmla="*/ 194178 w 314368"/>
                <a:gd name="connsiteY10" fmla="*/ 295026 h 362106"/>
                <a:gd name="connsiteX11" fmla="*/ 208300 w 314368"/>
                <a:gd name="connsiteY11" fmla="*/ 273843 h 362106"/>
                <a:gd name="connsiteX12" fmla="*/ 233013 w 314368"/>
                <a:gd name="connsiteY12" fmla="*/ 249130 h 362106"/>
                <a:gd name="connsiteX13" fmla="*/ 240074 w 314368"/>
                <a:gd name="connsiteY13" fmla="*/ 238538 h 362106"/>
                <a:gd name="connsiteX14" fmla="*/ 257727 w 314368"/>
                <a:gd name="connsiteY14" fmla="*/ 224416 h 362106"/>
                <a:gd name="connsiteX15" fmla="*/ 261257 w 314368"/>
                <a:gd name="connsiteY15" fmla="*/ 213825 h 362106"/>
                <a:gd name="connsiteX16" fmla="*/ 275379 w 314368"/>
                <a:gd name="connsiteY16" fmla="*/ 192642 h 362106"/>
                <a:gd name="connsiteX17" fmla="*/ 278910 w 314368"/>
                <a:gd name="connsiteY17" fmla="*/ 182050 h 362106"/>
                <a:gd name="connsiteX18" fmla="*/ 285971 w 314368"/>
                <a:gd name="connsiteY18" fmla="*/ 153806 h 362106"/>
                <a:gd name="connsiteX19" fmla="*/ 293032 w 314368"/>
                <a:gd name="connsiteY19" fmla="*/ 143215 h 362106"/>
                <a:gd name="connsiteX20" fmla="*/ 300093 w 314368"/>
                <a:gd name="connsiteY20" fmla="*/ 122032 h 362106"/>
                <a:gd name="connsiteX21" fmla="*/ 303623 w 314368"/>
                <a:gd name="connsiteY21" fmla="*/ 69074 h 362106"/>
                <a:gd name="connsiteX22" fmla="*/ 310684 w 314368"/>
                <a:gd name="connsiteY22" fmla="*/ 44361 h 362106"/>
                <a:gd name="connsiteX23" fmla="*/ 314215 w 314368"/>
                <a:gd name="connsiteY23" fmla="*/ 12586 h 362106"/>
                <a:gd name="connsiteX24" fmla="*/ 310684 w 314368"/>
                <a:gd name="connsiteY24" fmla="*/ 1995 h 362106"/>
                <a:gd name="connsiteX25" fmla="*/ 278910 w 314368"/>
                <a:gd name="connsiteY25" fmla="*/ 12586 h 362106"/>
                <a:gd name="connsiteX26" fmla="*/ 222422 w 314368"/>
                <a:gd name="connsiteY26" fmla="*/ 16117 h 362106"/>
                <a:gd name="connsiteX27" fmla="*/ 180056 w 314368"/>
                <a:gd name="connsiteY27" fmla="*/ 30239 h 362106"/>
                <a:gd name="connsiteX28" fmla="*/ 158873 w 314368"/>
                <a:gd name="connsiteY28" fmla="*/ 37300 h 362106"/>
                <a:gd name="connsiteX29" fmla="*/ 148281 w 314368"/>
                <a:gd name="connsiteY29" fmla="*/ 44361 h 362106"/>
                <a:gd name="connsiteX30" fmla="*/ 52957 w 314368"/>
                <a:gd name="connsiteY30" fmla="*/ 47891 h 3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4368" h="362106">
                  <a:moveTo>
                    <a:pt x="0" y="362106"/>
                  </a:moveTo>
                  <a:cubicBezTo>
                    <a:pt x="3530" y="359752"/>
                    <a:pt x="6714" y="356768"/>
                    <a:pt x="10591" y="355045"/>
                  </a:cubicBezTo>
                  <a:cubicBezTo>
                    <a:pt x="17392" y="352022"/>
                    <a:pt x="24713" y="350338"/>
                    <a:pt x="31774" y="347984"/>
                  </a:cubicBezTo>
                  <a:lnTo>
                    <a:pt x="42366" y="344453"/>
                  </a:lnTo>
                  <a:lnTo>
                    <a:pt x="63549" y="337392"/>
                  </a:lnTo>
                  <a:cubicBezTo>
                    <a:pt x="75426" y="333433"/>
                    <a:pt x="77598" y="332224"/>
                    <a:pt x="91793" y="330331"/>
                  </a:cubicBezTo>
                  <a:cubicBezTo>
                    <a:pt x="103516" y="328768"/>
                    <a:pt x="115330" y="327978"/>
                    <a:pt x="127098" y="326801"/>
                  </a:cubicBezTo>
                  <a:cubicBezTo>
                    <a:pt x="152500" y="318333"/>
                    <a:pt x="120772" y="328609"/>
                    <a:pt x="151812" y="319740"/>
                  </a:cubicBezTo>
                  <a:cubicBezTo>
                    <a:pt x="155390" y="318718"/>
                    <a:pt x="159150" y="318016"/>
                    <a:pt x="162403" y="316209"/>
                  </a:cubicBezTo>
                  <a:cubicBezTo>
                    <a:pt x="169821" y="312088"/>
                    <a:pt x="176525" y="306794"/>
                    <a:pt x="183586" y="302087"/>
                  </a:cubicBezTo>
                  <a:lnTo>
                    <a:pt x="194178" y="295026"/>
                  </a:lnTo>
                  <a:cubicBezTo>
                    <a:pt x="200929" y="274771"/>
                    <a:pt x="192873" y="293677"/>
                    <a:pt x="208300" y="273843"/>
                  </a:cubicBezTo>
                  <a:cubicBezTo>
                    <a:pt x="228128" y="248350"/>
                    <a:pt x="212774" y="255876"/>
                    <a:pt x="233013" y="249130"/>
                  </a:cubicBezTo>
                  <a:cubicBezTo>
                    <a:pt x="235367" y="245599"/>
                    <a:pt x="236761" y="241189"/>
                    <a:pt x="240074" y="238538"/>
                  </a:cubicBezTo>
                  <a:cubicBezTo>
                    <a:pt x="264436" y="219049"/>
                    <a:pt x="237491" y="254771"/>
                    <a:pt x="257727" y="224416"/>
                  </a:cubicBezTo>
                  <a:cubicBezTo>
                    <a:pt x="258904" y="220886"/>
                    <a:pt x="259450" y="217078"/>
                    <a:pt x="261257" y="213825"/>
                  </a:cubicBezTo>
                  <a:cubicBezTo>
                    <a:pt x="265378" y="206407"/>
                    <a:pt x="272695" y="200693"/>
                    <a:pt x="275379" y="192642"/>
                  </a:cubicBezTo>
                  <a:cubicBezTo>
                    <a:pt x="276556" y="189111"/>
                    <a:pt x="277931" y="185641"/>
                    <a:pt x="278910" y="182050"/>
                  </a:cubicBezTo>
                  <a:cubicBezTo>
                    <a:pt x="281463" y="172688"/>
                    <a:pt x="280588" y="161880"/>
                    <a:pt x="285971" y="153806"/>
                  </a:cubicBezTo>
                  <a:lnTo>
                    <a:pt x="293032" y="143215"/>
                  </a:lnTo>
                  <a:cubicBezTo>
                    <a:pt x="295386" y="136154"/>
                    <a:pt x="299598" y="129458"/>
                    <a:pt x="300093" y="122032"/>
                  </a:cubicBezTo>
                  <a:cubicBezTo>
                    <a:pt x="301270" y="104379"/>
                    <a:pt x="301771" y="86669"/>
                    <a:pt x="303623" y="69074"/>
                  </a:cubicBezTo>
                  <a:cubicBezTo>
                    <a:pt x="304305" y="62599"/>
                    <a:pt x="308497" y="50922"/>
                    <a:pt x="310684" y="44361"/>
                  </a:cubicBezTo>
                  <a:cubicBezTo>
                    <a:pt x="311861" y="33769"/>
                    <a:pt x="314215" y="23243"/>
                    <a:pt x="314215" y="12586"/>
                  </a:cubicBezTo>
                  <a:cubicBezTo>
                    <a:pt x="314215" y="8865"/>
                    <a:pt x="314368" y="2521"/>
                    <a:pt x="310684" y="1995"/>
                  </a:cubicBezTo>
                  <a:cubicBezTo>
                    <a:pt x="296719" y="0"/>
                    <a:pt x="291188" y="11818"/>
                    <a:pt x="278910" y="12586"/>
                  </a:cubicBezTo>
                  <a:lnTo>
                    <a:pt x="222422" y="16117"/>
                  </a:lnTo>
                  <a:lnTo>
                    <a:pt x="180056" y="30239"/>
                  </a:lnTo>
                  <a:cubicBezTo>
                    <a:pt x="180051" y="30241"/>
                    <a:pt x="158878" y="37296"/>
                    <a:pt x="158873" y="37300"/>
                  </a:cubicBezTo>
                  <a:cubicBezTo>
                    <a:pt x="155342" y="39654"/>
                    <a:pt x="152503" y="43939"/>
                    <a:pt x="148281" y="44361"/>
                  </a:cubicBezTo>
                  <a:cubicBezTo>
                    <a:pt x="116642" y="47525"/>
                    <a:pt x="52957" y="47891"/>
                    <a:pt x="52957" y="47891"/>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8" name="27 Forma libre"/>
            <p:cNvSpPr/>
            <p:nvPr/>
          </p:nvSpPr>
          <p:spPr>
            <a:xfrm>
              <a:off x="441326" y="1903413"/>
              <a:ext cx="1133475" cy="271462"/>
            </a:xfrm>
            <a:custGeom>
              <a:avLst/>
              <a:gdLst>
                <a:gd name="connsiteX0" fmla="*/ 1133291 w 1133291"/>
                <a:gd name="connsiteY0" fmla="*/ 0 h 271848"/>
                <a:gd name="connsiteX1" fmla="*/ 1122699 w 1133291"/>
                <a:gd name="connsiteY1" fmla="*/ 24713 h 271848"/>
                <a:gd name="connsiteX2" fmla="*/ 1112108 w 1133291"/>
                <a:gd name="connsiteY2" fmla="*/ 60018 h 271848"/>
                <a:gd name="connsiteX3" fmla="*/ 1105047 w 1133291"/>
                <a:gd name="connsiteY3" fmla="*/ 95323 h 271848"/>
                <a:gd name="connsiteX4" fmla="*/ 1097986 w 1133291"/>
                <a:gd name="connsiteY4" fmla="*/ 116506 h 271848"/>
                <a:gd name="connsiteX5" fmla="*/ 1094455 w 1133291"/>
                <a:gd name="connsiteY5" fmla="*/ 127098 h 271848"/>
                <a:gd name="connsiteX6" fmla="*/ 1080333 w 1133291"/>
                <a:gd name="connsiteY6" fmla="*/ 148281 h 271848"/>
                <a:gd name="connsiteX7" fmla="*/ 1073272 w 1133291"/>
                <a:gd name="connsiteY7" fmla="*/ 158872 h 271848"/>
                <a:gd name="connsiteX8" fmla="*/ 1041498 w 1133291"/>
                <a:gd name="connsiteY8" fmla="*/ 176525 h 271848"/>
                <a:gd name="connsiteX9" fmla="*/ 1030906 w 1133291"/>
                <a:gd name="connsiteY9" fmla="*/ 183586 h 271848"/>
                <a:gd name="connsiteX10" fmla="*/ 1020315 w 1133291"/>
                <a:gd name="connsiteY10" fmla="*/ 190647 h 271848"/>
                <a:gd name="connsiteX11" fmla="*/ 1002662 w 1133291"/>
                <a:gd name="connsiteY11" fmla="*/ 204769 h 271848"/>
                <a:gd name="connsiteX12" fmla="*/ 985010 w 1133291"/>
                <a:gd name="connsiteY12" fmla="*/ 222421 h 271848"/>
                <a:gd name="connsiteX13" fmla="*/ 935583 w 1133291"/>
                <a:gd name="connsiteY13" fmla="*/ 233013 h 271848"/>
                <a:gd name="connsiteX14" fmla="*/ 910869 w 1133291"/>
                <a:gd name="connsiteY14" fmla="*/ 240074 h 271848"/>
                <a:gd name="connsiteX15" fmla="*/ 875564 w 1133291"/>
                <a:gd name="connsiteY15" fmla="*/ 250665 h 271848"/>
                <a:gd name="connsiteX16" fmla="*/ 854381 w 1133291"/>
                <a:gd name="connsiteY16" fmla="*/ 257726 h 271848"/>
                <a:gd name="connsiteX17" fmla="*/ 843790 w 1133291"/>
                <a:gd name="connsiteY17" fmla="*/ 261257 h 271848"/>
                <a:gd name="connsiteX18" fmla="*/ 829668 w 1133291"/>
                <a:gd name="connsiteY18" fmla="*/ 264787 h 271848"/>
                <a:gd name="connsiteX19" fmla="*/ 808485 w 1133291"/>
                <a:gd name="connsiteY19" fmla="*/ 271848 h 271848"/>
                <a:gd name="connsiteX20" fmla="*/ 677856 w 1133291"/>
                <a:gd name="connsiteY20" fmla="*/ 271848 h 271848"/>
                <a:gd name="connsiteX21" fmla="*/ 526045 w 1133291"/>
                <a:gd name="connsiteY21" fmla="*/ 268318 h 271848"/>
                <a:gd name="connsiteX22" fmla="*/ 490740 w 1133291"/>
                <a:gd name="connsiteY22" fmla="*/ 257726 h 271848"/>
                <a:gd name="connsiteX23" fmla="*/ 398946 w 1133291"/>
                <a:gd name="connsiteY23" fmla="*/ 254196 h 271848"/>
                <a:gd name="connsiteX24" fmla="*/ 377763 w 1133291"/>
                <a:gd name="connsiteY24" fmla="*/ 250665 h 271848"/>
                <a:gd name="connsiteX25" fmla="*/ 349519 w 1133291"/>
                <a:gd name="connsiteY25" fmla="*/ 247135 h 271848"/>
                <a:gd name="connsiteX26" fmla="*/ 328336 w 1133291"/>
                <a:gd name="connsiteY26" fmla="*/ 240074 h 271848"/>
                <a:gd name="connsiteX27" fmla="*/ 307153 w 1133291"/>
                <a:gd name="connsiteY27" fmla="*/ 236543 h 271848"/>
                <a:gd name="connsiteX28" fmla="*/ 285970 w 1133291"/>
                <a:gd name="connsiteY28" fmla="*/ 229482 h 271848"/>
                <a:gd name="connsiteX29" fmla="*/ 240074 w 1133291"/>
                <a:gd name="connsiteY29" fmla="*/ 225952 h 271848"/>
                <a:gd name="connsiteX30" fmla="*/ 144750 w 1133291"/>
                <a:gd name="connsiteY30" fmla="*/ 218891 h 271848"/>
                <a:gd name="connsiteX31" fmla="*/ 130628 w 1133291"/>
                <a:gd name="connsiteY31" fmla="*/ 215360 h 271848"/>
                <a:gd name="connsiteX32" fmla="*/ 81201 w 1133291"/>
                <a:gd name="connsiteY32" fmla="*/ 208299 h 271848"/>
                <a:gd name="connsiteX33" fmla="*/ 70610 w 1133291"/>
                <a:gd name="connsiteY33" fmla="*/ 204769 h 271848"/>
                <a:gd name="connsiteX34" fmla="*/ 24713 w 1133291"/>
                <a:gd name="connsiteY34" fmla="*/ 201238 h 271848"/>
                <a:gd name="connsiteX35" fmla="*/ 0 w 1133291"/>
                <a:gd name="connsiteY35" fmla="*/ 197708 h 27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33291" h="271848">
                  <a:moveTo>
                    <a:pt x="1133291" y="0"/>
                  </a:moveTo>
                  <a:cubicBezTo>
                    <a:pt x="1122089" y="16802"/>
                    <a:pt x="1128917" y="3989"/>
                    <a:pt x="1122699" y="24713"/>
                  </a:cubicBezTo>
                  <a:cubicBezTo>
                    <a:pt x="1117292" y="42734"/>
                    <a:pt x="1115364" y="43737"/>
                    <a:pt x="1112108" y="60018"/>
                  </a:cubicBezTo>
                  <a:cubicBezTo>
                    <a:pt x="1108294" y="79090"/>
                    <a:pt x="1109964" y="78931"/>
                    <a:pt x="1105047" y="95323"/>
                  </a:cubicBezTo>
                  <a:cubicBezTo>
                    <a:pt x="1102908" y="102452"/>
                    <a:pt x="1100340" y="109445"/>
                    <a:pt x="1097986" y="116506"/>
                  </a:cubicBezTo>
                  <a:cubicBezTo>
                    <a:pt x="1096809" y="120037"/>
                    <a:pt x="1096519" y="124001"/>
                    <a:pt x="1094455" y="127098"/>
                  </a:cubicBezTo>
                  <a:lnTo>
                    <a:pt x="1080333" y="148281"/>
                  </a:lnTo>
                  <a:cubicBezTo>
                    <a:pt x="1077979" y="151811"/>
                    <a:pt x="1077297" y="157530"/>
                    <a:pt x="1073272" y="158872"/>
                  </a:cubicBezTo>
                  <a:cubicBezTo>
                    <a:pt x="1054630" y="165087"/>
                    <a:pt x="1065778" y="160339"/>
                    <a:pt x="1041498" y="176525"/>
                  </a:cubicBezTo>
                  <a:lnTo>
                    <a:pt x="1030906" y="183586"/>
                  </a:lnTo>
                  <a:lnTo>
                    <a:pt x="1020315" y="190647"/>
                  </a:lnTo>
                  <a:cubicBezTo>
                    <a:pt x="1000080" y="220998"/>
                    <a:pt x="1027024" y="185280"/>
                    <a:pt x="1002662" y="204769"/>
                  </a:cubicBezTo>
                  <a:cubicBezTo>
                    <a:pt x="983539" y="220067"/>
                    <a:pt x="1008839" y="211830"/>
                    <a:pt x="985010" y="222421"/>
                  </a:cubicBezTo>
                  <a:cubicBezTo>
                    <a:pt x="962709" y="232333"/>
                    <a:pt x="961163" y="228750"/>
                    <a:pt x="935583" y="233013"/>
                  </a:cubicBezTo>
                  <a:cubicBezTo>
                    <a:pt x="922328" y="235222"/>
                    <a:pt x="922630" y="236714"/>
                    <a:pt x="910869" y="240074"/>
                  </a:cubicBezTo>
                  <a:cubicBezTo>
                    <a:pt x="873522" y="250744"/>
                    <a:pt x="925899" y="233885"/>
                    <a:pt x="875564" y="250665"/>
                  </a:cubicBezTo>
                  <a:lnTo>
                    <a:pt x="854381" y="257726"/>
                  </a:lnTo>
                  <a:cubicBezTo>
                    <a:pt x="850851" y="258903"/>
                    <a:pt x="847400" y="260355"/>
                    <a:pt x="843790" y="261257"/>
                  </a:cubicBezTo>
                  <a:cubicBezTo>
                    <a:pt x="839083" y="262434"/>
                    <a:pt x="834316" y="263393"/>
                    <a:pt x="829668" y="264787"/>
                  </a:cubicBezTo>
                  <a:cubicBezTo>
                    <a:pt x="822539" y="266926"/>
                    <a:pt x="808485" y="271848"/>
                    <a:pt x="808485" y="271848"/>
                  </a:cubicBezTo>
                  <a:cubicBezTo>
                    <a:pt x="695776" y="263799"/>
                    <a:pt x="835032" y="271848"/>
                    <a:pt x="677856" y="271848"/>
                  </a:cubicBezTo>
                  <a:cubicBezTo>
                    <a:pt x="627239" y="271848"/>
                    <a:pt x="576649" y="269495"/>
                    <a:pt x="526045" y="268318"/>
                  </a:cubicBezTo>
                  <a:cubicBezTo>
                    <a:pt x="522770" y="267226"/>
                    <a:pt x="497407" y="258170"/>
                    <a:pt x="490740" y="257726"/>
                  </a:cubicBezTo>
                  <a:cubicBezTo>
                    <a:pt x="460187" y="255689"/>
                    <a:pt x="429544" y="255373"/>
                    <a:pt x="398946" y="254196"/>
                  </a:cubicBezTo>
                  <a:cubicBezTo>
                    <a:pt x="391885" y="253019"/>
                    <a:pt x="384849" y="251677"/>
                    <a:pt x="377763" y="250665"/>
                  </a:cubicBezTo>
                  <a:cubicBezTo>
                    <a:pt x="368370" y="249323"/>
                    <a:pt x="358796" y="249123"/>
                    <a:pt x="349519" y="247135"/>
                  </a:cubicBezTo>
                  <a:cubicBezTo>
                    <a:pt x="342241" y="245576"/>
                    <a:pt x="335678" y="241298"/>
                    <a:pt x="328336" y="240074"/>
                  </a:cubicBezTo>
                  <a:cubicBezTo>
                    <a:pt x="321275" y="238897"/>
                    <a:pt x="314098" y="238279"/>
                    <a:pt x="307153" y="236543"/>
                  </a:cubicBezTo>
                  <a:cubicBezTo>
                    <a:pt x="299932" y="234738"/>
                    <a:pt x="293391" y="230053"/>
                    <a:pt x="285970" y="229482"/>
                  </a:cubicBezTo>
                  <a:lnTo>
                    <a:pt x="240074" y="225952"/>
                  </a:lnTo>
                  <a:cubicBezTo>
                    <a:pt x="192054" y="216347"/>
                    <a:pt x="249808" y="226972"/>
                    <a:pt x="144750" y="218891"/>
                  </a:cubicBezTo>
                  <a:cubicBezTo>
                    <a:pt x="139912" y="218519"/>
                    <a:pt x="135424" y="216098"/>
                    <a:pt x="130628" y="215360"/>
                  </a:cubicBezTo>
                  <a:cubicBezTo>
                    <a:pt x="102050" y="210963"/>
                    <a:pt x="104145" y="214035"/>
                    <a:pt x="81201" y="208299"/>
                  </a:cubicBezTo>
                  <a:cubicBezTo>
                    <a:pt x="77591" y="207396"/>
                    <a:pt x="74303" y="205231"/>
                    <a:pt x="70610" y="204769"/>
                  </a:cubicBezTo>
                  <a:cubicBezTo>
                    <a:pt x="55384" y="202866"/>
                    <a:pt x="40012" y="202415"/>
                    <a:pt x="24713" y="201238"/>
                  </a:cubicBezTo>
                  <a:cubicBezTo>
                    <a:pt x="7166" y="196852"/>
                    <a:pt x="15443" y="197708"/>
                    <a:pt x="0" y="197708"/>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29" name="28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3986819600"/>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508"/>
                                        </p:tgtEl>
                                        <p:attrNameLst>
                                          <p:attrName>style.visibility</p:attrName>
                                        </p:attrNameLst>
                                      </p:cBhvr>
                                      <p:to>
                                        <p:strVal val="visible"/>
                                      </p:to>
                                    </p:set>
                                    <p:anim calcmode="lin" valueType="num">
                                      <p:cBhvr additive="base">
                                        <p:cTn id="11" dur="500" fill="hold"/>
                                        <p:tgtEl>
                                          <p:spTgt spid="21508"/>
                                        </p:tgtEl>
                                        <p:attrNameLst>
                                          <p:attrName>ppt_x</p:attrName>
                                        </p:attrNameLst>
                                      </p:cBhvr>
                                      <p:tavLst>
                                        <p:tav tm="0">
                                          <p:val>
                                            <p:strVal val="#ppt_x"/>
                                          </p:val>
                                        </p:tav>
                                        <p:tav tm="100000">
                                          <p:val>
                                            <p:strVal val="#ppt_x"/>
                                          </p:val>
                                        </p:tav>
                                      </p:tavLst>
                                    </p:anim>
                                    <p:anim calcmode="lin" valueType="num">
                                      <p:cBhvr additive="base">
                                        <p:cTn id="12" dur="500" fill="hold"/>
                                        <p:tgtEl>
                                          <p:spTgt spid="215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509"/>
                                        </p:tgtEl>
                                        <p:attrNameLst>
                                          <p:attrName>style.visibility</p:attrName>
                                        </p:attrNameLst>
                                      </p:cBhvr>
                                      <p:to>
                                        <p:strVal val="visible"/>
                                      </p:to>
                                    </p:set>
                                    <p:anim calcmode="lin" valueType="num">
                                      <p:cBhvr additive="base">
                                        <p:cTn id="21" dur="500" fill="hold"/>
                                        <p:tgtEl>
                                          <p:spTgt spid="21509"/>
                                        </p:tgtEl>
                                        <p:attrNameLst>
                                          <p:attrName>ppt_x</p:attrName>
                                        </p:attrNameLst>
                                      </p:cBhvr>
                                      <p:tavLst>
                                        <p:tav tm="0">
                                          <p:val>
                                            <p:strVal val="#ppt_x"/>
                                          </p:val>
                                        </p:tav>
                                        <p:tav tm="100000">
                                          <p:val>
                                            <p:strVal val="#ppt_x"/>
                                          </p:val>
                                        </p:tav>
                                      </p:tavLst>
                                    </p:anim>
                                    <p:anim calcmode="lin" valueType="num">
                                      <p:cBhvr additive="base">
                                        <p:cTn id="22" dur="500" fill="hold"/>
                                        <p:tgtEl>
                                          <p:spTgt spid="2150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p:bldP spid="21509"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34 Imagen" descr="la gaiba.JPG"/>
          <p:cNvPicPr>
            <a:picLocks noChangeAspect="1"/>
          </p:cNvPicPr>
          <p:nvPr/>
        </p:nvPicPr>
        <p:blipFill>
          <a:blip r:embed="rId2" cstate="print">
            <a:grayscl/>
          </a:blip>
          <a:srcRect l="5295" t="5208" r="8826" b="5208"/>
          <a:stretch>
            <a:fillRect/>
          </a:stretch>
        </p:blipFill>
        <p:spPr bwMode="auto">
          <a:xfrm>
            <a:off x="785813" y="428625"/>
            <a:ext cx="7643812" cy="6429375"/>
          </a:xfrm>
          <a:prstGeom prst="rect">
            <a:avLst/>
          </a:prstGeom>
          <a:noFill/>
          <a:ln w="9525">
            <a:noFill/>
            <a:miter lim="800000"/>
            <a:headEnd/>
            <a:tailEnd/>
          </a:ln>
        </p:spPr>
      </p:pic>
      <p:sp>
        <p:nvSpPr>
          <p:cNvPr id="11" name="10 CuadroTexto"/>
          <p:cNvSpPr txBox="1"/>
          <p:nvPr/>
        </p:nvSpPr>
        <p:spPr>
          <a:xfrm>
            <a:off x="0" y="3175"/>
            <a:ext cx="9144000" cy="430213"/>
          </a:xfrm>
          <a:prstGeom prst="rect">
            <a:avLst/>
          </a:prstGeom>
          <a:solidFill>
            <a:srgbClr val="003300"/>
          </a:solidFill>
          <a:ln w="38100">
            <a:solidFill>
              <a:schemeClr val="tx1"/>
            </a:solidFill>
          </a:ln>
        </p:spPr>
        <p:txBody>
          <a:bodyPr>
            <a:spAutoFit/>
          </a:bodyPr>
          <a:lstStyle/>
          <a:p>
            <a:pPr algn="ctr" fontAlgn="auto">
              <a:spcBef>
                <a:spcPts val="0"/>
              </a:spcBef>
              <a:spcAft>
                <a:spcPts val="0"/>
              </a:spcAft>
              <a:defRPr/>
            </a:pPr>
            <a:r>
              <a:rPr lang="es-E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Provincia : Germán Busch</a:t>
            </a:r>
          </a:p>
        </p:txBody>
      </p:sp>
      <p:sp>
        <p:nvSpPr>
          <p:cNvPr id="22532" name="12 CuadroTexto"/>
          <p:cNvSpPr txBox="1">
            <a:spLocks noChangeArrowheads="1"/>
          </p:cNvSpPr>
          <p:nvPr/>
        </p:nvSpPr>
        <p:spPr bwMode="auto">
          <a:xfrm>
            <a:off x="0" y="431800"/>
            <a:ext cx="3571875" cy="354013"/>
          </a:xfrm>
          <a:prstGeom prst="rect">
            <a:avLst/>
          </a:prstGeom>
          <a:solidFill>
            <a:srgbClr val="FFFF00"/>
          </a:solidFill>
          <a:ln w="38100">
            <a:solidFill>
              <a:schemeClr val="tx1"/>
            </a:solidFill>
            <a:miter lim="800000"/>
            <a:headEnd/>
            <a:tailEnd/>
          </a:ln>
        </p:spPr>
        <p:txBody>
          <a:bodyPr>
            <a:spAutoFit/>
          </a:bodyPr>
          <a:lstStyle/>
          <a:p>
            <a:r>
              <a:rPr lang="es-ES" sz="1700" b="1">
                <a:latin typeface="Calibri" pitchFamily="34" charset="0"/>
              </a:rPr>
              <a:t>Longitud Atendida (2005) : 94 km </a:t>
            </a:r>
          </a:p>
        </p:txBody>
      </p:sp>
      <p:sp>
        <p:nvSpPr>
          <p:cNvPr id="22533" name="13 CuadroTexto"/>
          <p:cNvSpPr txBox="1">
            <a:spLocks noChangeArrowheads="1"/>
          </p:cNvSpPr>
          <p:nvPr/>
        </p:nvSpPr>
        <p:spPr bwMode="auto">
          <a:xfrm>
            <a:off x="3571875" y="431800"/>
            <a:ext cx="3643313" cy="354013"/>
          </a:xfrm>
          <a:prstGeom prst="rect">
            <a:avLst/>
          </a:prstGeom>
          <a:solidFill>
            <a:srgbClr val="92D050"/>
          </a:solidFill>
          <a:ln w="38100">
            <a:solidFill>
              <a:schemeClr val="tx1"/>
            </a:solidFill>
            <a:miter lim="800000"/>
            <a:headEnd/>
            <a:tailEnd/>
          </a:ln>
        </p:spPr>
        <p:txBody>
          <a:bodyPr>
            <a:spAutoFit/>
          </a:bodyPr>
          <a:lstStyle/>
          <a:p>
            <a:r>
              <a:rPr lang="es-ES" sz="1700" b="1" dirty="0">
                <a:latin typeface="Calibri" pitchFamily="34" charset="0"/>
              </a:rPr>
              <a:t>Longitud Atendida </a:t>
            </a:r>
            <a:r>
              <a:rPr lang="es-ES" sz="1700" b="1" dirty="0" smtClean="0">
                <a:latin typeface="Calibri" pitchFamily="34" charset="0"/>
              </a:rPr>
              <a:t>actual: </a:t>
            </a:r>
            <a:r>
              <a:rPr lang="es-ES" sz="1700" b="1" dirty="0">
                <a:latin typeface="Calibri" pitchFamily="34" charset="0"/>
              </a:rPr>
              <a:t>199.8 km </a:t>
            </a:r>
          </a:p>
        </p:txBody>
      </p:sp>
      <p:sp>
        <p:nvSpPr>
          <p:cNvPr id="15" name="14 CuadroTexto"/>
          <p:cNvSpPr txBox="1">
            <a:spLocks noChangeArrowheads="1"/>
          </p:cNvSpPr>
          <p:nvPr/>
        </p:nvSpPr>
        <p:spPr bwMode="auto">
          <a:xfrm>
            <a:off x="7215188" y="431800"/>
            <a:ext cx="1928812" cy="354013"/>
          </a:xfrm>
          <a:prstGeom prst="rect">
            <a:avLst/>
          </a:prstGeom>
          <a:solidFill>
            <a:schemeClr val="bg1"/>
          </a:solidFill>
          <a:ln w="38100">
            <a:solidFill>
              <a:schemeClr val="tx1"/>
            </a:solidFill>
            <a:miter lim="800000"/>
            <a:headEnd/>
            <a:tailEnd/>
          </a:ln>
        </p:spPr>
        <p:txBody>
          <a:bodyPr>
            <a:spAutoFit/>
          </a:bodyPr>
          <a:lstStyle/>
          <a:p>
            <a:r>
              <a:rPr lang="es-ES" sz="1700" b="1">
                <a:latin typeface="Calibri" pitchFamily="34" charset="0"/>
              </a:rPr>
              <a:t>Incremento : 113% </a:t>
            </a:r>
          </a:p>
        </p:txBody>
      </p:sp>
      <p:cxnSp>
        <p:nvCxnSpPr>
          <p:cNvPr id="18" name="17 Conector recto"/>
          <p:cNvCxnSpPr/>
          <p:nvPr/>
        </p:nvCxnSpPr>
        <p:spPr>
          <a:xfrm rot="5400000">
            <a:off x="-3429000" y="3429000"/>
            <a:ext cx="6858000" cy="31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5400000">
            <a:off x="5716588" y="3429000"/>
            <a:ext cx="685641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10800000" flipH="1">
            <a:off x="0" y="3175"/>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rot="10800000" flipH="1">
            <a:off x="0" y="6858000"/>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46 Grupo"/>
          <p:cNvGrpSpPr>
            <a:grpSpLocks/>
          </p:cNvGrpSpPr>
          <p:nvPr/>
        </p:nvGrpSpPr>
        <p:grpSpPr bwMode="auto">
          <a:xfrm>
            <a:off x="3071813" y="1714500"/>
            <a:ext cx="4267200" cy="4352925"/>
            <a:chOff x="3071802" y="1714500"/>
            <a:chExt cx="4267211" cy="4352925"/>
          </a:xfrm>
        </p:grpSpPr>
        <p:cxnSp>
          <p:nvCxnSpPr>
            <p:cNvPr id="37" name="36 Conector recto"/>
            <p:cNvCxnSpPr/>
            <p:nvPr/>
          </p:nvCxnSpPr>
          <p:spPr>
            <a:xfrm rot="5400000" flipH="1" flipV="1">
              <a:off x="2964647" y="3607593"/>
              <a:ext cx="1214437" cy="100012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8" name="37 Forma libre"/>
            <p:cNvSpPr/>
            <p:nvPr/>
          </p:nvSpPr>
          <p:spPr>
            <a:xfrm>
              <a:off x="4062405" y="2552700"/>
              <a:ext cx="895352" cy="971550"/>
            </a:xfrm>
            <a:custGeom>
              <a:avLst/>
              <a:gdLst>
                <a:gd name="connsiteX0" fmla="*/ 14287 w 895350"/>
                <a:gd name="connsiteY0" fmla="*/ 971550 h 971550"/>
                <a:gd name="connsiteX1" fmla="*/ 19050 w 895350"/>
                <a:gd name="connsiteY1" fmla="*/ 952500 h 971550"/>
                <a:gd name="connsiteX2" fmla="*/ 28575 w 895350"/>
                <a:gd name="connsiteY2" fmla="*/ 938213 h 971550"/>
                <a:gd name="connsiteX3" fmla="*/ 19050 w 895350"/>
                <a:gd name="connsiteY3" fmla="*/ 923925 h 971550"/>
                <a:gd name="connsiteX4" fmla="*/ 0 w 895350"/>
                <a:gd name="connsiteY4" fmla="*/ 900113 h 971550"/>
                <a:gd name="connsiteX5" fmla="*/ 4762 w 895350"/>
                <a:gd name="connsiteY5" fmla="*/ 885825 h 971550"/>
                <a:gd name="connsiteX6" fmla="*/ 28575 w 895350"/>
                <a:gd name="connsiteY6" fmla="*/ 857250 h 971550"/>
                <a:gd name="connsiteX7" fmla="*/ 42862 w 895350"/>
                <a:gd name="connsiteY7" fmla="*/ 847725 h 971550"/>
                <a:gd name="connsiteX8" fmla="*/ 52387 w 895350"/>
                <a:gd name="connsiteY8" fmla="*/ 833438 h 971550"/>
                <a:gd name="connsiteX9" fmla="*/ 66675 w 895350"/>
                <a:gd name="connsiteY9" fmla="*/ 819150 h 971550"/>
                <a:gd name="connsiteX10" fmla="*/ 71437 w 895350"/>
                <a:gd name="connsiteY10" fmla="*/ 804863 h 971550"/>
                <a:gd name="connsiteX11" fmla="*/ 80962 w 895350"/>
                <a:gd name="connsiteY11" fmla="*/ 790575 h 971550"/>
                <a:gd name="connsiteX12" fmla="*/ 85725 w 895350"/>
                <a:gd name="connsiteY12" fmla="*/ 771525 h 971550"/>
                <a:gd name="connsiteX13" fmla="*/ 119062 w 895350"/>
                <a:gd name="connsiteY13" fmla="*/ 766763 h 971550"/>
                <a:gd name="connsiteX14" fmla="*/ 133350 w 895350"/>
                <a:gd name="connsiteY14" fmla="*/ 757238 h 971550"/>
                <a:gd name="connsiteX15" fmla="*/ 185737 w 895350"/>
                <a:gd name="connsiteY15" fmla="*/ 742950 h 971550"/>
                <a:gd name="connsiteX16" fmla="*/ 200025 w 895350"/>
                <a:gd name="connsiteY16" fmla="*/ 733425 h 971550"/>
                <a:gd name="connsiteX17" fmla="*/ 214312 w 895350"/>
                <a:gd name="connsiteY17" fmla="*/ 728663 h 971550"/>
                <a:gd name="connsiteX18" fmla="*/ 242887 w 895350"/>
                <a:gd name="connsiteY18" fmla="*/ 709613 h 971550"/>
                <a:gd name="connsiteX19" fmla="*/ 252412 w 895350"/>
                <a:gd name="connsiteY19" fmla="*/ 695325 h 971550"/>
                <a:gd name="connsiteX20" fmla="*/ 266700 w 895350"/>
                <a:gd name="connsiteY20" fmla="*/ 666750 h 971550"/>
                <a:gd name="connsiteX21" fmla="*/ 280987 w 895350"/>
                <a:gd name="connsiteY21" fmla="*/ 657225 h 971550"/>
                <a:gd name="connsiteX22" fmla="*/ 300037 w 895350"/>
                <a:gd name="connsiteY22" fmla="*/ 628650 h 971550"/>
                <a:gd name="connsiteX23" fmla="*/ 309562 w 895350"/>
                <a:gd name="connsiteY23" fmla="*/ 614363 h 971550"/>
                <a:gd name="connsiteX24" fmla="*/ 314325 w 895350"/>
                <a:gd name="connsiteY24" fmla="*/ 600075 h 971550"/>
                <a:gd name="connsiteX25" fmla="*/ 347662 w 895350"/>
                <a:gd name="connsiteY25" fmla="*/ 557213 h 971550"/>
                <a:gd name="connsiteX26" fmla="*/ 361950 w 895350"/>
                <a:gd name="connsiteY26" fmla="*/ 528638 h 971550"/>
                <a:gd name="connsiteX27" fmla="*/ 376237 w 895350"/>
                <a:gd name="connsiteY27" fmla="*/ 514350 h 971550"/>
                <a:gd name="connsiteX28" fmla="*/ 400050 w 895350"/>
                <a:gd name="connsiteY28" fmla="*/ 485775 h 971550"/>
                <a:gd name="connsiteX29" fmla="*/ 414337 w 895350"/>
                <a:gd name="connsiteY29" fmla="*/ 476250 h 971550"/>
                <a:gd name="connsiteX30" fmla="*/ 442912 w 895350"/>
                <a:gd name="connsiteY30" fmla="*/ 447675 h 971550"/>
                <a:gd name="connsiteX31" fmla="*/ 461962 w 895350"/>
                <a:gd name="connsiteY31" fmla="*/ 428625 h 971550"/>
                <a:gd name="connsiteX32" fmla="*/ 481012 w 895350"/>
                <a:gd name="connsiteY32" fmla="*/ 409575 h 971550"/>
                <a:gd name="connsiteX33" fmla="*/ 495300 w 895350"/>
                <a:gd name="connsiteY33" fmla="*/ 381000 h 971550"/>
                <a:gd name="connsiteX34" fmla="*/ 509587 w 895350"/>
                <a:gd name="connsiteY34" fmla="*/ 371475 h 971550"/>
                <a:gd name="connsiteX35" fmla="*/ 523875 w 895350"/>
                <a:gd name="connsiteY35" fmla="*/ 342900 h 971550"/>
                <a:gd name="connsiteX36" fmla="*/ 538162 w 895350"/>
                <a:gd name="connsiteY36" fmla="*/ 333375 h 971550"/>
                <a:gd name="connsiteX37" fmla="*/ 581025 w 895350"/>
                <a:gd name="connsiteY37" fmla="*/ 300038 h 971550"/>
                <a:gd name="connsiteX38" fmla="*/ 614362 w 895350"/>
                <a:gd name="connsiteY38" fmla="*/ 285750 h 971550"/>
                <a:gd name="connsiteX39" fmla="*/ 623887 w 895350"/>
                <a:gd name="connsiteY39" fmla="*/ 271463 h 971550"/>
                <a:gd name="connsiteX40" fmla="*/ 652462 w 895350"/>
                <a:gd name="connsiteY40" fmla="*/ 261938 h 971550"/>
                <a:gd name="connsiteX41" fmla="*/ 666750 w 895350"/>
                <a:gd name="connsiteY41" fmla="*/ 252413 h 971550"/>
                <a:gd name="connsiteX42" fmla="*/ 681037 w 895350"/>
                <a:gd name="connsiteY42" fmla="*/ 247650 h 971550"/>
                <a:gd name="connsiteX43" fmla="*/ 709612 w 895350"/>
                <a:gd name="connsiteY43" fmla="*/ 228600 h 971550"/>
                <a:gd name="connsiteX44" fmla="*/ 723900 w 895350"/>
                <a:gd name="connsiteY44" fmla="*/ 200025 h 971550"/>
                <a:gd name="connsiteX45" fmla="*/ 728662 w 895350"/>
                <a:gd name="connsiteY45" fmla="*/ 185738 h 971550"/>
                <a:gd name="connsiteX46" fmla="*/ 723900 w 895350"/>
                <a:gd name="connsiteY46" fmla="*/ 123825 h 971550"/>
                <a:gd name="connsiteX47" fmla="*/ 728662 w 895350"/>
                <a:gd name="connsiteY47" fmla="*/ 109538 h 971550"/>
                <a:gd name="connsiteX48" fmla="*/ 742950 w 895350"/>
                <a:gd name="connsiteY48" fmla="*/ 100013 h 971550"/>
                <a:gd name="connsiteX49" fmla="*/ 771525 w 895350"/>
                <a:gd name="connsiteY49" fmla="*/ 90488 h 971550"/>
                <a:gd name="connsiteX50" fmla="*/ 800100 w 895350"/>
                <a:gd name="connsiteY50" fmla="*/ 80963 h 971550"/>
                <a:gd name="connsiteX51" fmla="*/ 814387 w 895350"/>
                <a:gd name="connsiteY51" fmla="*/ 76200 h 971550"/>
                <a:gd name="connsiteX52" fmla="*/ 842962 w 895350"/>
                <a:gd name="connsiteY52" fmla="*/ 57150 h 971550"/>
                <a:gd name="connsiteX53" fmla="*/ 862012 w 895350"/>
                <a:gd name="connsiteY53" fmla="*/ 38100 h 971550"/>
                <a:gd name="connsiteX54" fmla="*/ 881062 w 895350"/>
                <a:gd name="connsiteY54" fmla="*/ 19050 h 971550"/>
                <a:gd name="connsiteX55" fmla="*/ 895350 w 895350"/>
                <a:gd name="connsiteY55" fmla="*/ 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5350" h="971550">
                  <a:moveTo>
                    <a:pt x="14287" y="971550"/>
                  </a:moveTo>
                  <a:cubicBezTo>
                    <a:pt x="15875" y="965200"/>
                    <a:pt x="16472" y="958516"/>
                    <a:pt x="19050" y="952500"/>
                  </a:cubicBezTo>
                  <a:cubicBezTo>
                    <a:pt x="21305" y="947239"/>
                    <a:pt x="28575" y="943937"/>
                    <a:pt x="28575" y="938213"/>
                  </a:cubicBezTo>
                  <a:cubicBezTo>
                    <a:pt x="28575" y="932489"/>
                    <a:pt x="21610" y="929045"/>
                    <a:pt x="19050" y="923925"/>
                  </a:cubicBezTo>
                  <a:cubicBezTo>
                    <a:pt x="7548" y="900922"/>
                    <a:pt x="24083" y="916169"/>
                    <a:pt x="0" y="900113"/>
                  </a:cubicBezTo>
                  <a:cubicBezTo>
                    <a:pt x="1587" y="895350"/>
                    <a:pt x="2517" y="890315"/>
                    <a:pt x="4762" y="885825"/>
                  </a:cubicBezTo>
                  <a:cubicBezTo>
                    <a:pt x="10113" y="875122"/>
                    <a:pt x="19548" y="864773"/>
                    <a:pt x="28575" y="857250"/>
                  </a:cubicBezTo>
                  <a:cubicBezTo>
                    <a:pt x="32972" y="853586"/>
                    <a:pt x="38100" y="850900"/>
                    <a:pt x="42862" y="847725"/>
                  </a:cubicBezTo>
                  <a:cubicBezTo>
                    <a:pt x="46037" y="842963"/>
                    <a:pt x="48723" y="837835"/>
                    <a:pt x="52387" y="833438"/>
                  </a:cubicBezTo>
                  <a:cubicBezTo>
                    <a:pt x="56699" y="828264"/>
                    <a:pt x="62939" y="824754"/>
                    <a:pt x="66675" y="819150"/>
                  </a:cubicBezTo>
                  <a:cubicBezTo>
                    <a:pt x="69460" y="814973"/>
                    <a:pt x="69192" y="809353"/>
                    <a:pt x="71437" y="804863"/>
                  </a:cubicBezTo>
                  <a:cubicBezTo>
                    <a:pt x="73997" y="799743"/>
                    <a:pt x="77787" y="795338"/>
                    <a:pt x="80962" y="790575"/>
                  </a:cubicBezTo>
                  <a:cubicBezTo>
                    <a:pt x="82550" y="784225"/>
                    <a:pt x="80174" y="774994"/>
                    <a:pt x="85725" y="771525"/>
                  </a:cubicBezTo>
                  <a:cubicBezTo>
                    <a:pt x="95244" y="765576"/>
                    <a:pt x="108310" y="769988"/>
                    <a:pt x="119062" y="766763"/>
                  </a:cubicBezTo>
                  <a:cubicBezTo>
                    <a:pt x="124545" y="765118"/>
                    <a:pt x="128119" y="759563"/>
                    <a:pt x="133350" y="757238"/>
                  </a:cubicBezTo>
                  <a:cubicBezTo>
                    <a:pt x="153124" y="748450"/>
                    <a:pt x="165367" y="747025"/>
                    <a:pt x="185737" y="742950"/>
                  </a:cubicBezTo>
                  <a:cubicBezTo>
                    <a:pt x="190500" y="739775"/>
                    <a:pt x="194905" y="735985"/>
                    <a:pt x="200025" y="733425"/>
                  </a:cubicBezTo>
                  <a:cubicBezTo>
                    <a:pt x="204515" y="731180"/>
                    <a:pt x="209924" y="731101"/>
                    <a:pt x="214312" y="728663"/>
                  </a:cubicBezTo>
                  <a:cubicBezTo>
                    <a:pt x="224319" y="723104"/>
                    <a:pt x="242887" y="709613"/>
                    <a:pt x="242887" y="709613"/>
                  </a:cubicBezTo>
                  <a:cubicBezTo>
                    <a:pt x="246062" y="704850"/>
                    <a:pt x="249852" y="700445"/>
                    <a:pt x="252412" y="695325"/>
                  </a:cubicBezTo>
                  <a:cubicBezTo>
                    <a:pt x="260158" y="679833"/>
                    <a:pt x="253053" y="680398"/>
                    <a:pt x="266700" y="666750"/>
                  </a:cubicBezTo>
                  <a:cubicBezTo>
                    <a:pt x="270747" y="662703"/>
                    <a:pt x="276225" y="660400"/>
                    <a:pt x="280987" y="657225"/>
                  </a:cubicBezTo>
                  <a:lnTo>
                    <a:pt x="300037" y="628650"/>
                  </a:lnTo>
                  <a:cubicBezTo>
                    <a:pt x="303212" y="623888"/>
                    <a:pt x="307752" y="619793"/>
                    <a:pt x="309562" y="614363"/>
                  </a:cubicBezTo>
                  <a:cubicBezTo>
                    <a:pt x="311150" y="609600"/>
                    <a:pt x="311887" y="604464"/>
                    <a:pt x="314325" y="600075"/>
                  </a:cubicBezTo>
                  <a:cubicBezTo>
                    <a:pt x="328566" y="574441"/>
                    <a:pt x="330307" y="574568"/>
                    <a:pt x="347662" y="557213"/>
                  </a:cubicBezTo>
                  <a:cubicBezTo>
                    <a:pt x="352436" y="542893"/>
                    <a:pt x="351692" y="540948"/>
                    <a:pt x="361950" y="528638"/>
                  </a:cubicBezTo>
                  <a:cubicBezTo>
                    <a:pt x="366262" y="523464"/>
                    <a:pt x="371925" y="519524"/>
                    <a:pt x="376237" y="514350"/>
                  </a:cubicBezTo>
                  <a:cubicBezTo>
                    <a:pt x="393264" y="493917"/>
                    <a:pt x="377283" y="504748"/>
                    <a:pt x="400050" y="485775"/>
                  </a:cubicBezTo>
                  <a:cubicBezTo>
                    <a:pt x="404447" y="482111"/>
                    <a:pt x="410059" y="480053"/>
                    <a:pt x="414337" y="476250"/>
                  </a:cubicBezTo>
                  <a:cubicBezTo>
                    <a:pt x="424405" y="467301"/>
                    <a:pt x="442912" y="447675"/>
                    <a:pt x="442912" y="447675"/>
                  </a:cubicBezTo>
                  <a:cubicBezTo>
                    <a:pt x="455613" y="409576"/>
                    <a:pt x="436562" y="454025"/>
                    <a:pt x="461962" y="428625"/>
                  </a:cubicBezTo>
                  <a:cubicBezTo>
                    <a:pt x="487362" y="403225"/>
                    <a:pt x="442913" y="422276"/>
                    <a:pt x="481012" y="409575"/>
                  </a:cubicBezTo>
                  <a:cubicBezTo>
                    <a:pt x="484886" y="397956"/>
                    <a:pt x="486069" y="390232"/>
                    <a:pt x="495300" y="381000"/>
                  </a:cubicBezTo>
                  <a:cubicBezTo>
                    <a:pt x="499347" y="376953"/>
                    <a:pt x="504825" y="374650"/>
                    <a:pt x="509587" y="371475"/>
                  </a:cubicBezTo>
                  <a:cubicBezTo>
                    <a:pt x="513461" y="359856"/>
                    <a:pt x="514644" y="352132"/>
                    <a:pt x="523875" y="342900"/>
                  </a:cubicBezTo>
                  <a:cubicBezTo>
                    <a:pt x="527922" y="338853"/>
                    <a:pt x="533765" y="337039"/>
                    <a:pt x="538162" y="333375"/>
                  </a:cubicBezTo>
                  <a:cubicBezTo>
                    <a:pt x="554599" y="319678"/>
                    <a:pt x="556953" y="308063"/>
                    <a:pt x="581025" y="300038"/>
                  </a:cubicBezTo>
                  <a:cubicBezTo>
                    <a:pt x="602047" y="293030"/>
                    <a:pt x="590822" y="297520"/>
                    <a:pt x="614362" y="285750"/>
                  </a:cubicBezTo>
                  <a:cubicBezTo>
                    <a:pt x="617537" y="280988"/>
                    <a:pt x="619033" y="274496"/>
                    <a:pt x="623887" y="271463"/>
                  </a:cubicBezTo>
                  <a:cubicBezTo>
                    <a:pt x="632401" y="266142"/>
                    <a:pt x="652462" y="261938"/>
                    <a:pt x="652462" y="261938"/>
                  </a:cubicBezTo>
                  <a:cubicBezTo>
                    <a:pt x="657225" y="258763"/>
                    <a:pt x="661630" y="254973"/>
                    <a:pt x="666750" y="252413"/>
                  </a:cubicBezTo>
                  <a:cubicBezTo>
                    <a:pt x="671240" y="250168"/>
                    <a:pt x="676649" y="250088"/>
                    <a:pt x="681037" y="247650"/>
                  </a:cubicBezTo>
                  <a:cubicBezTo>
                    <a:pt x="691044" y="242090"/>
                    <a:pt x="709612" y="228600"/>
                    <a:pt x="709612" y="228600"/>
                  </a:cubicBezTo>
                  <a:cubicBezTo>
                    <a:pt x="721586" y="192683"/>
                    <a:pt x="705432" y="236961"/>
                    <a:pt x="723900" y="200025"/>
                  </a:cubicBezTo>
                  <a:cubicBezTo>
                    <a:pt x="726145" y="195535"/>
                    <a:pt x="727075" y="190500"/>
                    <a:pt x="728662" y="185738"/>
                  </a:cubicBezTo>
                  <a:cubicBezTo>
                    <a:pt x="727075" y="165100"/>
                    <a:pt x="723900" y="144524"/>
                    <a:pt x="723900" y="123825"/>
                  </a:cubicBezTo>
                  <a:cubicBezTo>
                    <a:pt x="723900" y="118805"/>
                    <a:pt x="725526" y="113458"/>
                    <a:pt x="728662" y="109538"/>
                  </a:cubicBezTo>
                  <a:cubicBezTo>
                    <a:pt x="732238" y="105068"/>
                    <a:pt x="737719" y="102338"/>
                    <a:pt x="742950" y="100013"/>
                  </a:cubicBezTo>
                  <a:cubicBezTo>
                    <a:pt x="752125" y="95935"/>
                    <a:pt x="762000" y="93663"/>
                    <a:pt x="771525" y="90488"/>
                  </a:cubicBezTo>
                  <a:lnTo>
                    <a:pt x="800100" y="80963"/>
                  </a:lnTo>
                  <a:cubicBezTo>
                    <a:pt x="804862" y="79376"/>
                    <a:pt x="810210" y="78985"/>
                    <a:pt x="814387" y="76200"/>
                  </a:cubicBezTo>
                  <a:lnTo>
                    <a:pt x="842962" y="57150"/>
                  </a:lnTo>
                  <a:cubicBezTo>
                    <a:pt x="855663" y="19051"/>
                    <a:pt x="836612" y="63500"/>
                    <a:pt x="862012" y="38100"/>
                  </a:cubicBezTo>
                  <a:cubicBezTo>
                    <a:pt x="887412" y="12700"/>
                    <a:pt x="842963" y="31751"/>
                    <a:pt x="881062" y="19050"/>
                  </a:cubicBezTo>
                  <a:cubicBezTo>
                    <a:pt x="886948" y="1395"/>
                    <a:pt x="881335" y="7008"/>
                    <a:pt x="89535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9" name="38 Forma libre"/>
            <p:cNvSpPr/>
            <p:nvPr/>
          </p:nvSpPr>
          <p:spPr>
            <a:xfrm>
              <a:off x="3736966" y="1714500"/>
              <a:ext cx="1216028" cy="828675"/>
            </a:xfrm>
            <a:custGeom>
              <a:avLst/>
              <a:gdLst>
                <a:gd name="connsiteX0" fmla="*/ 1215441 w 1215441"/>
                <a:gd name="connsiteY0" fmla="*/ 819150 h 829229"/>
                <a:gd name="connsiteX1" fmla="*/ 1153529 w 1215441"/>
                <a:gd name="connsiteY1" fmla="*/ 823913 h 829229"/>
                <a:gd name="connsiteX2" fmla="*/ 1139241 w 1215441"/>
                <a:gd name="connsiteY2" fmla="*/ 828675 h 829229"/>
                <a:gd name="connsiteX3" fmla="*/ 1110666 w 1215441"/>
                <a:gd name="connsiteY3" fmla="*/ 819150 h 829229"/>
                <a:gd name="connsiteX4" fmla="*/ 1077329 w 1215441"/>
                <a:gd name="connsiteY4" fmla="*/ 809625 h 829229"/>
                <a:gd name="connsiteX5" fmla="*/ 1048754 w 1215441"/>
                <a:gd name="connsiteY5" fmla="*/ 790575 h 829229"/>
                <a:gd name="connsiteX6" fmla="*/ 1020179 w 1215441"/>
                <a:gd name="connsiteY6" fmla="*/ 766763 h 829229"/>
                <a:gd name="connsiteX7" fmla="*/ 972554 w 1215441"/>
                <a:gd name="connsiteY7" fmla="*/ 771525 h 829229"/>
                <a:gd name="connsiteX8" fmla="*/ 929691 w 1215441"/>
                <a:gd name="connsiteY8" fmla="*/ 790575 h 829229"/>
                <a:gd name="connsiteX9" fmla="*/ 829679 w 1215441"/>
                <a:gd name="connsiteY9" fmla="*/ 795338 h 829229"/>
                <a:gd name="connsiteX10" fmla="*/ 810629 w 1215441"/>
                <a:gd name="connsiteY10" fmla="*/ 800100 h 829229"/>
                <a:gd name="connsiteX11" fmla="*/ 796341 w 1215441"/>
                <a:gd name="connsiteY11" fmla="*/ 809625 h 829229"/>
                <a:gd name="connsiteX12" fmla="*/ 767766 w 1215441"/>
                <a:gd name="connsiteY12" fmla="*/ 804863 h 829229"/>
                <a:gd name="connsiteX13" fmla="*/ 734429 w 1215441"/>
                <a:gd name="connsiteY13" fmla="*/ 800100 h 829229"/>
                <a:gd name="connsiteX14" fmla="*/ 605841 w 1215441"/>
                <a:gd name="connsiteY14" fmla="*/ 804863 h 829229"/>
                <a:gd name="connsiteX15" fmla="*/ 591554 w 1215441"/>
                <a:gd name="connsiteY15" fmla="*/ 809625 h 829229"/>
                <a:gd name="connsiteX16" fmla="*/ 543929 w 1215441"/>
                <a:gd name="connsiteY16" fmla="*/ 804863 h 829229"/>
                <a:gd name="connsiteX17" fmla="*/ 515354 w 1215441"/>
                <a:gd name="connsiteY17" fmla="*/ 785813 h 829229"/>
                <a:gd name="connsiteX18" fmla="*/ 482016 w 1215441"/>
                <a:gd name="connsiteY18" fmla="*/ 776288 h 829229"/>
                <a:gd name="connsiteX19" fmla="*/ 467729 w 1215441"/>
                <a:gd name="connsiteY19" fmla="*/ 771525 h 829229"/>
                <a:gd name="connsiteX20" fmla="*/ 420104 w 1215441"/>
                <a:gd name="connsiteY20" fmla="*/ 747713 h 829229"/>
                <a:gd name="connsiteX21" fmla="*/ 396291 w 1215441"/>
                <a:gd name="connsiteY21" fmla="*/ 719138 h 829229"/>
                <a:gd name="connsiteX22" fmla="*/ 386766 w 1215441"/>
                <a:gd name="connsiteY22" fmla="*/ 704850 h 829229"/>
                <a:gd name="connsiteX23" fmla="*/ 372479 w 1215441"/>
                <a:gd name="connsiteY23" fmla="*/ 671513 h 829229"/>
                <a:gd name="connsiteX24" fmla="*/ 362954 w 1215441"/>
                <a:gd name="connsiteY24" fmla="*/ 657225 h 829229"/>
                <a:gd name="connsiteX25" fmla="*/ 343904 w 1215441"/>
                <a:gd name="connsiteY25" fmla="*/ 614363 h 829229"/>
                <a:gd name="connsiteX26" fmla="*/ 329616 w 1215441"/>
                <a:gd name="connsiteY26" fmla="*/ 600075 h 829229"/>
                <a:gd name="connsiteX27" fmla="*/ 286754 w 1215441"/>
                <a:gd name="connsiteY27" fmla="*/ 581025 h 829229"/>
                <a:gd name="connsiteX28" fmla="*/ 258179 w 1215441"/>
                <a:gd name="connsiteY28" fmla="*/ 561975 h 829229"/>
                <a:gd name="connsiteX29" fmla="*/ 234366 w 1215441"/>
                <a:gd name="connsiteY29" fmla="*/ 542925 h 829229"/>
                <a:gd name="connsiteX30" fmla="*/ 220079 w 1215441"/>
                <a:gd name="connsiteY30" fmla="*/ 528638 h 829229"/>
                <a:gd name="connsiteX31" fmla="*/ 205791 w 1215441"/>
                <a:gd name="connsiteY31" fmla="*/ 519113 h 829229"/>
                <a:gd name="connsiteX32" fmla="*/ 181979 w 1215441"/>
                <a:gd name="connsiteY32" fmla="*/ 476250 h 829229"/>
                <a:gd name="connsiteX33" fmla="*/ 167691 w 1215441"/>
                <a:gd name="connsiteY33" fmla="*/ 466725 h 829229"/>
                <a:gd name="connsiteX34" fmla="*/ 158166 w 1215441"/>
                <a:gd name="connsiteY34" fmla="*/ 433388 h 829229"/>
                <a:gd name="connsiteX35" fmla="*/ 148641 w 1215441"/>
                <a:gd name="connsiteY35" fmla="*/ 404813 h 829229"/>
                <a:gd name="connsiteX36" fmla="*/ 139116 w 1215441"/>
                <a:gd name="connsiteY36" fmla="*/ 371475 h 829229"/>
                <a:gd name="connsiteX37" fmla="*/ 129591 w 1215441"/>
                <a:gd name="connsiteY37" fmla="*/ 357188 h 829229"/>
                <a:gd name="connsiteX38" fmla="*/ 110541 w 1215441"/>
                <a:gd name="connsiteY38" fmla="*/ 328613 h 829229"/>
                <a:gd name="connsiteX39" fmla="*/ 101016 w 1215441"/>
                <a:gd name="connsiteY39" fmla="*/ 295275 h 829229"/>
                <a:gd name="connsiteX40" fmla="*/ 91491 w 1215441"/>
                <a:gd name="connsiteY40" fmla="*/ 280988 h 829229"/>
                <a:gd name="connsiteX41" fmla="*/ 72441 w 1215441"/>
                <a:gd name="connsiteY41" fmla="*/ 238125 h 829229"/>
                <a:gd name="connsiteX42" fmla="*/ 62916 w 1215441"/>
                <a:gd name="connsiteY42" fmla="*/ 171450 h 829229"/>
                <a:gd name="connsiteX43" fmla="*/ 58154 w 1215441"/>
                <a:gd name="connsiteY43" fmla="*/ 152400 h 829229"/>
                <a:gd name="connsiteX44" fmla="*/ 48629 w 1215441"/>
                <a:gd name="connsiteY44" fmla="*/ 109538 h 829229"/>
                <a:gd name="connsiteX45" fmla="*/ 39104 w 1215441"/>
                <a:gd name="connsiteY45" fmla="*/ 95250 h 829229"/>
                <a:gd name="connsiteX46" fmla="*/ 29579 w 1215441"/>
                <a:gd name="connsiteY46" fmla="*/ 66675 h 829229"/>
                <a:gd name="connsiteX47" fmla="*/ 24816 w 1215441"/>
                <a:gd name="connsiteY47" fmla="*/ 52388 h 829229"/>
                <a:gd name="connsiteX48" fmla="*/ 5766 w 1215441"/>
                <a:gd name="connsiteY48" fmla="*/ 23813 h 829229"/>
                <a:gd name="connsiteX49" fmla="*/ 1004 w 1215441"/>
                <a:gd name="connsiteY49" fmla="*/ 0 h 82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5441" h="829229">
                  <a:moveTo>
                    <a:pt x="1215441" y="819150"/>
                  </a:moveTo>
                  <a:cubicBezTo>
                    <a:pt x="1194804" y="820738"/>
                    <a:pt x="1174067" y="821346"/>
                    <a:pt x="1153529" y="823913"/>
                  </a:cubicBezTo>
                  <a:cubicBezTo>
                    <a:pt x="1148548" y="824536"/>
                    <a:pt x="1144231" y="829229"/>
                    <a:pt x="1139241" y="828675"/>
                  </a:cubicBezTo>
                  <a:cubicBezTo>
                    <a:pt x="1129262" y="827566"/>
                    <a:pt x="1120191" y="822325"/>
                    <a:pt x="1110666" y="819150"/>
                  </a:cubicBezTo>
                  <a:cubicBezTo>
                    <a:pt x="1090173" y="812319"/>
                    <a:pt x="1101244" y="815604"/>
                    <a:pt x="1077329" y="809625"/>
                  </a:cubicBezTo>
                  <a:cubicBezTo>
                    <a:pt x="1067804" y="803275"/>
                    <a:pt x="1056849" y="798669"/>
                    <a:pt x="1048754" y="790575"/>
                  </a:cubicBezTo>
                  <a:cubicBezTo>
                    <a:pt x="1030419" y="772241"/>
                    <a:pt x="1040070" y="780024"/>
                    <a:pt x="1020179" y="766763"/>
                  </a:cubicBezTo>
                  <a:cubicBezTo>
                    <a:pt x="1004304" y="768350"/>
                    <a:pt x="988100" y="767938"/>
                    <a:pt x="972554" y="771525"/>
                  </a:cubicBezTo>
                  <a:cubicBezTo>
                    <a:pt x="926266" y="782206"/>
                    <a:pt x="1005173" y="786980"/>
                    <a:pt x="929691" y="790575"/>
                  </a:cubicBezTo>
                  <a:lnTo>
                    <a:pt x="829679" y="795338"/>
                  </a:lnTo>
                  <a:cubicBezTo>
                    <a:pt x="823329" y="796925"/>
                    <a:pt x="816645" y="797522"/>
                    <a:pt x="810629" y="800100"/>
                  </a:cubicBezTo>
                  <a:cubicBezTo>
                    <a:pt x="805368" y="802355"/>
                    <a:pt x="802030" y="808993"/>
                    <a:pt x="796341" y="809625"/>
                  </a:cubicBezTo>
                  <a:cubicBezTo>
                    <a:pt x="786744" y="810691"/>
                    <a:pt x="777310" y="806331"/>
                    <a:pt x="767766" y="804863"/>
                  </a:cubicBezTo>
                  <a:cubicBezTo>
                    <a:pt x="756671" y="803156"/>
                    <a:pt x="745541" y="801688"/>
                    <a:pt x="734429" y="800100"/>
                  </a:cubicBezTo>
                  <a:cubicBezTo>
                    <a:pt x="691566" y="801688"/>
                    <a:pt x="648638" y="802010"/>
                    <a:pt x="605841" y="804863"/>
                  </a:cubicBezTo>
                  <a:cubicBezTo>
                    <a:pt x="600832" y="805197"/>
                    <a:pt x="596574" y="809625"/>
                    <a:pt x="591554" y="809625"/>
                  </a:cubicBezTo>
                  <a:cubicBezTo>
                    <a:pt x="575600" y="809625"/>
                    <a:pt x="559804" y="806450"/>
                    <a:pt x="543929" y="804863"/>
                  </a:cubicBezTo>
                  <a:cubicBezTo>
                    <a:pt x="534404" y="798513"/>
                    <a:pt x="526214" y="789433"/>
                    <a:pt x="515354" y="785813"/>
                  </a:cubicBezTo>
                  <a:cubicBezTo>
                    <a:pt x="481090" y="774391"/>
                    <a:pt x="523885" y="788251"/>
                    <a:pt x="482016" y="776288"/>
                  </a:cubicBezTo>
                  <a:cubicBezTo>
                    <a:pt x="477189" y="774909"/>
                    <a:pt x="472117" y="773963"/>
                    <a:pt x="467729" y="771525"/>
                  </a:cubicBezTo>
                  <a:cubicBezTo>
                    <a:pt x="421340" y="745753"/>
                    <a:pt x="457331" y="757019"/>
                    <a:pt x="420104" y="747713"/>
                  </a:cubicBezTo>
                  <a:cubicBezTo>
                    <a:pt x="396455" y="712238"/>
                    <a:pt x="426850" y="755808"/>
                    <a:pt x="396291" y="719138"/>
                  </a:cubicBezTo>
                  <a:cubicBezTo>
                    <a:pt x="392627" y="714741"/>
                    <a:pt x="389941" y="709613"/>
                    <a:pt x="386766" y="704850"/>
                  </a:cubicBezTo>
                  <a:cubicBezTo>
                    <a:pt x="381423" y="688820"/>
                    <a:pt x="381896" y="687992"/>
                    <a:pt x="372479" y="671513"/>
                  </a:cubicBezTo>
                  <a:cubicBezTo>
                    <a:pt x="369639" y="666543"/>
                    <a:pt x="365279" y="662456"/>
                    <a:pt x="362954" y="657225"/>
                  </a:cubicBezTo>
                  <a:cubicBezTo>
                    <a:pt x="351087" y="630525"/>
                    <a:pt x="359302" y="632840"/>
                    <a:pt x="343904" y="614363"/>
                  </a:cubicBezTo>
                  <a:cubicBezTo>
                    <a:pt x="339592" y="609189"/>
                    <a:pt x="334790" y="604387"/>
                    <a:pt x="329616" y="600075"/>
                  </a:cubicBezTo>
                  <a:cubicBezTo>
                    <a:pt x="290846" y="567766"/>
                    <a:pt x="349052" y="622557"/>
                    <a:pt x="286754" y="581025"/>
                  </a:cubicBezTo>
                  <a:lnTo>
                    <a:pt x="258179" y="561975"/>
                  </a:lnTo>
                  <a:cubicBezTo>
                    <a:pt x="236877" y="530023"/>
                    <a:pt x="261971" y="561328"/>
                    <a:pt x="234366" y="542925"/>
                  </a:cubicBezTo>
                  <a:cubicBezTo>
                    <a:pt x="228762" y="539189"/>
                    <a:pt x="225253" y="532950"/>
                    <a:pt x="220079" y="528638"/>
                  </a:cubicBezTo>
                  <a:cubicBezTo>
                    <a:pt x="215682" y="524974"/>
                    <a:pt x="210554" y="522288"/>
                    <a:pt x="205791" y="519113"/>
                  </a:cubicBezTo>
                  <a:cubicBezTo>
                    <a:pt x="200829" y="504224"/>
                    <a:pt x="196017" y="485608"/>
                    <a:pt x="181979" y="476250"/>
                  </a:cubicBezTo>
                  <a:lnTo>
                    <a:pt x="167691" y="466725"/>
                  </a:lnTo>
                  <a:cubicBezTo>
                    <a:pt x="151681" y="418692"/>
                    <a:pt x="176114" y="493213"/>
                    <a:pt x="158166" y="433388"/>
                  </a:cubicBezTo>
                  <a:cubicBezTo>
                    <a:pt x="155281" y="423771"/>
                    <a:pt x="151076" y="414554"/>
                    <a:pt x="148641" y="404813"/>
                  </a:cubicBezTo>
                  <a:cubicBezTo>
                    <a:pt x="147114" y="398705"/>
                    <a:pt x="142534" y="378310"/>
                    <a:pt x="139116" y="371475"/>
                  </a:cubicBezTo>
                  <a:cubicBezTo>
                    <a:pt x="136556" y="366356"/>
                    <a:pt x="132766" y="361950"/>
                    <a:pt x="129591" y="357188"/>
                  </a:cubicBezTo>
                  <a:cubicBezTo>
                    <a:pt x="118268" y="323214"/>
                    <a:pt x="134324" y="364288"/>
                    <a:pt x="110541" y="328613"/>
                  </a:cubicBezTo>
                  <a:cubicBezTo>
                    <a:pt x="106838" y="323058"/>
                    <a:pt x="102918" y="299713"/>
                    <a:pt x="101016" y="295275"/>
                  </a:cubicBezTo>
                  <a:cubicBezTo>
                    <a:pt x="98761" y="290014"/>
                    <a:pt x="94666" y="285750"/>
                    <a:pt x="91491" y="280988"/>
                  </a:cubicBezTo>
                  <a:cubicBezTo>
                    <a:pt x="80156" y="246983"/>
                    <a:pt x="87535" y="260767"/>
                    <a:pt x="72441" y="238125"/>
                  </a:cubicBezTo>
                  <a:cubicBezTo>
                    <a:pt x="60973" y="203718"/>
                    <a:pt x="72190" y="241009"/>
                    <a:pt x="62916" y="171450"/>
                  </a:cubicBezTo>
                  <a:cubicBezTo>
                    <a:pt x="62051" y="164962"/>
                    <a:pt x="59438" y="158818"/>
                    <a:pt x="58154" y="152400"/>
                  </a:cubicBezTo>
                  <a:cubicBezTo>
                    <a:pt x="55716" y="140211"/>
                    <a:pt x="54807" y="121894"/>
                    <a:pt x="48629" y="109538"/>
                  </a:cubicBezTo>
                  <a:cubicBezTo>
                    <a:pt x="46069" y="104418"/>
                    <a:pt x="41429" y="100481"/>
                    <a:pt x="39104" y="95250"/>
                  </a:cubicBezTo>
                  <a:cubicBezTo>
                    <a:pt x="35026" y="86075"/>
                    <a:pt x="32754" y="76200"/>
                    <a:pt x="29579" y="66675"/>
                  </a:cubicBezTo>
                  <a:cubicBezTo>
                    <a:pt x="27991" y="61913"/>
                    <a:pt x="27601" y="56565"/>
                    <a:pt x="24816" y="52388"/>
                  </a:cubicBezTo>
                  <a:lnTo>
                    <a:pt x="5766" y="23813"/>
                  </a:lnTo>
                  <a:cubicBezTo>
                    <a:pt x="0" y="6513"/>
                    <a:pt x="1004" y="14545"/>
                    <a:pt x="1004"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0" name="39 Forma libre"/>
            <p:cNvSpPr/>
            <p:nvPr/>
          </p:nvSpPr>
          <p:spPr>
            <a:xfrm>
              <a:off x="6732586" y="5511800"/>
              <a:ext cx="163512" cy="103188"/>
            </a:xfrm>
            <a:custGeom>
              <a:avLst/>
              <a:gdLst>
                <a:gd name="connsiteX0" fmla="*/ 163204 w 163204"/>
                <a:gd name="connsiteY0" fmla="*/ 41125 h 103038"/>
                <a:gd name="connsiteX1" fmla="*/ 120342 w 163204"/>
                <a:gd name="connsiteY1" fmla="*/ 17313 h 103038"/>
                <a:gd name="connsiteX2" fmla="*/ 77479 w 163204"/>
                <a:gd name="connsiteY2" fmla="*/ 12550 h 103038"/>
                <a:gd name="connsiteX3" fmla="*/ 6042 w 163204"/>
                <a:gd name="connsiteY3" fmla="*/ 12550 h 103038"/>
                <a:gd name="connsiteX4" fmla="*/ 1279 w 163204"/>
                <a:gd name="connsiteY4" fmla="*/ 31600 h 103038"/>
                <a:gd name="connsiteX5" fmla="*/ 6042 w 163204"/>
                <a:gd name="connsiteY5" fmla="*/ 50650 h 103038"/>
                <a:gd name="connsiteX6" fmla="*/ 34617 w 163204"/>
                <a:gd name="connsiteY6" fmla="*/ 69700 h 103038"/>
                <a:gd name="connsiteX7" fmla="*/ 29854 w 163204"/>
                <a:gd name="connsiteY7" fmla="*/ 103038 h 1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04" h="103038">
                  <a:moveTo>
                    <a:pt x="163204" y="41125"/>
                  </a:moveTo>
                  <a:cubicBezTo>
                    <a:pt x="149565" y="32032"/>
                    <a:pt x="137108" y="20107"/>
                    <a:pt x="120342" y="17313"/>
                  </a:cubicBezTo>
                  <a:cubicBezTo>
                    <a:pt x="106162" y="14950"/>
                    <a:pt x="91767" y="14138"/>
                    <a:pt x="77479" y="12550"/>
                  </a:cubicBezTo>
                  <a:cubicBezTo>
                    <a:pt x="52163" y="6222"/>
                    <a:pt x="36163" y="0"/>
                    <a:pt x="6042" y="12550"/>
                  </a:cubicBezTo>
                  <a:cubicBezTo>
                    <a:pt x="0" y="15067"/>
                    <a:pt x="2867" y="25250"/>
                    <a:pt x="1279" y="31600"/>
                  </a:cubicBezTo>
                  <a:cubicBezTo>
                    <a:pt x="2867" y="37950"/>
                    <a:pt x="1732" y="45724"/>
                    <a:pt x="6042" y="50650"/>
                  </a:cubicBezTo>
                  <a:cubicBezTo>
                    <a:pt x="13580" y="59265"/>
                    <a:pt x="34617" y="69700"/>
                    <a:pt x="34617" y="69700"/>
                  </a:cubicBezTo>
                  <a:lnTo>
                    <a:pt x="29854" y="103038"/>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1" name="40 Forma libre"/>
            <p:cNvSpPr/>
            <p:nvPr/>
          </p:nvSpPr>
          <p:spPr>
            <a:xfrm>
              <a:off x="7143749" y="5664200"/>
              <a:ext cx="195264" cy="30163"/>
            </a:xfrm>
            <a:custGeom>
              <a:avLst/>
              <a:gdLst>
                <a:gd name="connsiteX0" fmla="*/ 0 w 195263"/>
                <a:gd name="connsiteY0" fmla="*/ 8189 h 30753"/>
                <a:gd name="connsiteX1" fmla="*/ 52388 w 195263"/>
                <a:gd name="connsiteY1" fmla="*/ 8189 h 30753"/>
                <a:gd name="connsiteX2" fmla="*/ 66675 w 195263"/>
                <a:gd name="connsiteY2" fmla="*/ 12951 h 30753"/>
                <a:gd name="connsiteX3" fmla="*/ 133350 w 195263"/>
                <a:gd name="connsiteY3" fmla="*/ 17714 h 30753"/>
                <a:gd name="connsiteX4" fmla="*/ 195263 w 195263"/>
                <a:gd name="connsiteY4" fmla="*/ 27239 h 30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3" h="30753">
                  <a:moveTo>
                    <a:pt x="0" y="8189"/>
                  </a:moveTo>
                  <a:cubicBezTo>
                    <a:pt x="24567" y="0"/>
                    <a:pt x="14057" y="1220"/>
                    <a:pt x="52388" y="8189"/>
                  </a:cubicBezTo>
                  <a:cubicBezTo>
                    <a:pt x="57327" y="9087"/>
                    <a:pt x="61689" y="12364"/>
                    <a:pt x="66675" y="12951"/>
                  </a:cubicBezTo>
                  <a:cubicBezTo>
                    <a:pt x="88804" y="15554"/>
                    <a:pt x="111125" y="16126"/>
                    <a:pt x="133350" y="17714"/>
                  </a:cubicBezTo>
                  <a:cubicBezTo>
                    <a:pt x="172467" y="30753"/>
                    <a:pt x="151885" y="27239"/>
                    <a:pt x="195263" y="27239"/>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2" name="41 Forma libre"/>
            <p:cNvSpPr/>
            <p:nvPr/>
          </p:nvSpPr>
          <p:spPr>
            <a:xfrm>
              <a:off x="6662736" y="6048375"/>
              <a:ext cx="142875" cy="19050"/>
            </a:xfrm>
            <a:custGeom>
              <a:avLst/>
              <a:gdLst>
                <a:gd name="connsiteX0" fmla="*/ 0 w 142875"/>
                <a:gd name="connsiteY0" fmla="*/ 19524 h 19524"/>
                <a:gd name="connsiteX1" fmla="*/ 66675 w 142875"/>
                <a:gd name="connsiteY1" fmla="*/ 14762 h 19524"/>
                <a:gd name="connsiteX2" fmla="*/ 80962 w 142875"/>
                <a:gd name="connsiteY2" fmla="*/ 5237 h 19524"/>
                <a:gd name="connsiteX3" fmla="*/ 142875 w 142875"/>
                <a:gd name="connsiteY3" fmla="*/ 474 h 19524"/>
              </a:gdLst>
              <a:ahLst/>
              <a:cxnLst>
                <a:cxn ang="0">
                  <a:pos x="connsiteX0" y="connsiteY0"/>
                </a:cxn>
                <a:cxn ang="0">
                  <a:pos x="connsiteX1" y="connsiteY1"/>
                </a:cxn>
                <a:cxn ang="0">
                  <a:pos x="connsiteX2" y="connsiteY2"/>
                </a:cxn>
                <a:cxn ang="0">
                  <a:pos x="connsiteX3" y="connsiteY3"/>
                </a:cxn>
              </a:cxnLst>
              <a:rect l="l" t="t" r="r" b="b"/>
              <a:pathLst>
                <a:path w="142875" h="19524">
                  <a:moveTo>
                    <a:pt x="0" y="19524"/>
                  </a:moveTo>
                  <a:cubicBezTo>
                    <a:pt x="22225" y="17937"/>
                    <a:pt x="44732" y="18634"/>
                    <a:pt x="66675" y="14762"/>
                  </a:cubicBezTo>
                  <a:cubicBezTo>
                    <a:pt x="72312" y="13767"/>
                    <a:pt x="75385" y="6524"/>
                    <a:pt x="80962" y="5237"/>
                  </a:cubicBezTo>
                  <a:cubicBezTo>
                    <a:pt x="103654" y="0"/>
                    <a:pt x="121490" y="474"/>
                    <a:pt x="142875" y="47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nvGrpSpPr>
          <p:cNvPr id="3" name="54 Grupo"/>
          <p:cNvGrpSpPr>
            <a:grpSpLocks/>
          </p:cNvGrpSpPr>
          <p:nvPr/>
        </p:nvGrpSpPr>
        <p:grpSpPr bwMode="auto">
          <a:xfrm>
            <a:off x="2557463" y="1176338"/>
            <a:ext cx="4800600" cy="4895850"/>
            <a:chOff x="2538413" y="1176338"/>
            <a:chExt cx="4800600" cy="4895868"/>
          </a:xfrm>
        </p:grpSpPr>
        <p:sp>
          <p:nvSpPr>
            <p:cNvPr id="43" name="42 Forma libre"/>
            <p:cNvSpPr/>
            <p:nvPr/>
          </p:nvSpPr>
          <p:spPr>
            <a:xfrm>
              <a:off x="4943475" y="2190754"/>
              <a:ext cx="885825" cy="376239"/>
            </a:xfrm>
            <a:custGeom>
              <a:avLst/>
              <a:gdLst>
                <a:gd name="connsiteX0" fmla="*/ 0 w 885825"/>
                <a:gd name="connsiteY0" fmla="*/ 342900 h 376238"/>
                <a:gd name="connsiteX1" fmla="*/ 28575 w 885825"/>
                <a:gd name="connsiteY1" fmla="*/ 333375 h 376238"/>
                <a:gd name="connsiteX2" fmla="*/ 57150 w 885825"/>
                <a:gd name="connsiteY2" fmla="*/ 342900 h 376238"/>
                <a:gd name="connsiteX3" fmla="*/ 66675 w 885825"/>
                <a:gd name="connsiteY3" fmla="*/ 357188 h 376238"/>
                <a:gd name="connsiteX4" fmla="*/ 119063 w 885825"/>
                <a:gd name="connsiteY4" fmla="*/ 371475 h 376238"/>
                <a:gd name="connsiteX5" fmla="*/ 133350 w 885825"/>
                <a:gd name="connsiteY5" fmla="*/ 376238 h 376238"/>
                <a:gd name="connsiteX6" fmla="*/ 171450 w 885825"/>
                <a:gd name="connsiteY6" fmla="*/ 371475 h 376238"/>
                <a:gd name="connsiteX7" fmla="*/ 219075 w 885825"/>
                <a:gd name="connsiteY7" fmla="*/ 357188 h 376238"/>
                <a:gd name="connsiteX8" fmla="*/ 252413 w 885825"/>
                <a:gd name="connsiteY8" fmla="*/ 352425 h 376238"/>
                <a:gd name="connsiteX9" fmla="*/ 280988 w 885825"/>
                <a:gd name="connsiteY9" fmla="*/ 347663 h 376238"/>
                <a:gd name="connsiteX10" fmla="*/ 309563 w 885825"/>
                <a:gd name="connsiteY10" fmla="*/ 338138 h 376238"/>
                <a:gd name="connsiteX11" fmla="*/ 323850 w 885825"/>
                <a:gd name="connsiteY11" fmla="*/ 333375 h 376238"/>
                <a:gd name="connsiteX12" fmla="*/ 514350 w 885825"/>
                <a:gd name="connsiteY12" fmla="*/ 323850 h 376238"/>
                <a:gd name="connsiteX13" fmla="*/ 557213 w 885825"/>
                <a:gd name="connsiteY13" fmla="*/ 309563 h 376238"/>
                <a:gd name="connsiteX14" fmla="*/ 571500 w 885825"/>
                <a:gd name="connsiteY14" fmla="*/ 304800 h 376238"/>
                <a:gd name="connsiteX15" fmla="*/ 585788 w 885825"/>
                <a:gd name="connsiteY15" fmla="*/ 290513 h 376238"/>
                <a:gd name="connsiteX16" fmla="*/ 604838 w 885825"/>
                <a:gd name="connsiteY16" fmla="*/ 261938 h 376238"/>
                <a:gd name="connsiteX17" fmla="*/ 619125 w 885825"/>
                <a:gd name="connsiteY17" fmla="*/ 247650 h 376238"/>
                <a:gd name="connsiteX18" fmla="*/ 628650 w 885825"/>
                <a:gd name="connsiteY18" fmla="*/ 233363 h 376238"/>
                <a:gd name="connsiteX19" fmla="*/ 661988 w 885825"/>
                <a:gd name="connsiteY19" fmla="*/ 214313 h 376238"/>
                <a:gd name="connsiteX20" fmla="*/ 671513 w 885825"/>
                <a:gd name="connsiteY20" fmla="*/ 200025 h 376238"/>
                <a:gd name="connsiteX21" fmla="*/ 700088 w 885825"/>
                <a:gd name="connsiteY21" fmla="*/ 190500 h 376238"/>
                <a:gd name="connsiteX22" fmla="*/ 733425 w 885825"/>
                <a:gd name="connsiteY22" fmla="*/ 176213 h 376238"/>
                <a:gd name="connsiteX23" fmla="*/ 742950 w 885825"/>
                <a:gd name="connsiteY23" fmla="*/ 161925 h 376238"/>
                <a:gd name="connsiteX24" fmla="*/ 771525 w 885825"/>
                <a:gd name="connsiteY24" fmla="*/ 142875 h 376238"/>
                <a:gd name="connsiteX25" fmla="*/ 790575 w 885825"/>
                <a:gd name="connsiteY25" fmla="*/ 114300 h 376238"/>
                <a:gd name="connsiteX26" fmla="*/ 819150 w 885825"/>
                <a:gd name="connsiteY26" fmla="*/ 57150 h 376238"/>
                <a:gd name="connsiteX27" fmla="*/ 833438 w 885825"/>
                <a:gd name="connsiteY27" fmla="*/ 47625 h 376238"/>
                <a:gd name="connsiteX28" fmla="*/ 857250 w 885825"/>
                <a:gd name="connsiteY28" fmla="*/ 19050 h 376238"/>
                <a:gd name="connsiteX29" fmla="*/ 885825 w 885825"/>
                <a:gd name="connsiteY29" fmla="*/ 0 h 3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5825" h="376238">
                  <a:moveTo>
                    <a:pt x="0" y="342900"/>
                  </a:moveTo>
                  <a:cubicBezTo>
                    <a:pt x="9525" y="339725"/>
                    <a:pt x="19050" y="330200"/>
                    <a:pt x="28575" y="333375"/>
                  </a:cubicBezTo>
                  <a:lnTo>
                    <a:pt x="57150" y="342900"/>
                  </a:lnTo>
                  <a:cubicBezTo>
                    <a:pt x="60325" y="347663"/>
                    <a:pt x="61821" y="354154"/>
                    <a:pt x="66675" y="357188"/>
                  </a:cubicBezTo>
                  <a:cubicBezTo>
                    <a:pt x="80300" y="365704"/>
                    <a:pt x="103649" y="367622"/>
                    <a:pt x="119063" y="371475"/>
                  </a:cubicBezTo>
                  <a:cubicBezTo>
                    <a:pt x="123933" y="372693"/>
                    <a:pt x="128588" y="374650"/>
                    <a:pt x="133350" y="376238"/>
                  </a:cubicBezTo>
                  <a:cubicBezTo>
                    <a:pt x="146050" y="374650"/>
                    <a:pt x="158935" y="374157"/>
                    <a:pt x="171450" y="371475"/>
                  </a:cubicBezTo>
                  <a:cubicBezTo>
                    <a:pt x="241051" y="356560"/>
                    <a:pt x="167587" y="366549"/>
                    <a:pt x="219075" y="357188"/>
                  </a:cubicBezTo>
                  <a:cubicBezTo>
                    <a:pt x="230119" y="355180"/>
                    <a:pt x="241318" y="354132"/>
                    <a:pt x="252413" y="352425"/>
                  </a:cubicBezTo>
                  <a:cubicBezTo>
                    <a:pt x="261957" y="350957"/>
                    <a:pt x="271463" y="349250"/>
                    <a:pt x="280988" y="347663"/>
                  </a:cubicBezTo>
                  <a:lnTo>
                    <a:pt x="309563" y="338138"/>
                  </a:lnTo>
                  <a:cubicBezTo>
                    <a:pt x="314325" y="336550"/>
                    <a:pt x="318851" y="333829"/>
                    <a:pt x="323850" y="333375"/>
                  </a:cubicBezTo>
                  <a:cubicBezTo>
                    <a:pt x="422114" y="324443"/>
                    <a:pt x="358714" y="329217"/>
                    <a:pt x="514350" y="323850"/>
                  </a:cubicBezTo>
                  <a:lnTo>
                    <a:pt x="557213" y="309563"/>
                  </a:lnTo>
                  <a:lnTo>
                    <a:pt x="571500" y="304800"/>
                  </a:lnTo>
                  <a:cubicBezTo>
                    <a:pt x="576263" y="300038"/>
                    <a:pt x="581653" y="295829"/>
                    <a:pt x="585788" y="290513"/>
                  </a:cubicBezTo>
                  <a:cubicBezTo>
                    <a:pt x="592816" y="281477"/>
                    <a:pt x="596744" y="270033"/>
                    <a:pt x="604838" y="261938"/>
                  </a:cubicBezTo>
                  <a:cubicBezTo>
                    <a:pt x="609600" y="257175"/>
                    <a:pt x="614813" y="252824"/>
                    <a:pt x="619125" y="247650"/>
                  </a:cubicBezTo>
                  <a:cubicBezTo>
                    <a:pt x="622789" y="243253"/>
                    <a:pt x="624603" y="237410"/>
                    <a:pt x="628650" y="233363"/>
                  </a:cubicBezTo>
                  <a:cubicBezTo>
                    <a:pt x="643068" y="218945"/>
                    <a:pt x="645639" y="219762"/>
                    <a:pt x="661988" y="214313"/>
                  </a:cubicBezTo>
                  <a:cubicBezTo>
                    <a:pt x="665163" y="209550"/>
                    <a:pt x="666659" y="203059"/>
                    <a:pt x="671513" y="200025"/>
                  </a:cubicBezTo>
                  <a:cubicBezTo>
                    <a:pt x="680027" y="194704"/>
                    <a:pt x="691108" y="194990"/>
                    <a:pt x="700088" y="190500"/>
                  </a:cubicBezTo>
                  <a:cubicBezTo>
                    <a:pt x="723628" y="178730"/>
                    <a:pt x="712403" y="183220"/>
                    <a:pt x="733425" y="176213"/>
                  </a:cubicBezTo>
                  <a:cubicBezTo>
                    <a:pt x="736600" y="171450"/>
                    <a:pt x="738480" y="165501"/>
                    <a:pt x="742950" y="161925"/>
                  </a:cubicBezTo>
                  <a:cubicBezTo>
                    <a:pt x="775675" y="135746"/>
                    <a:pt x="737526" y="186590"/>
                    <a:pt x="771525" y="142875"/>
                  </a:cubicBezTo>
                  <a:cubicBezTo>
                    <a:pt x="778553" y="133839"/>
                    <a:pt x="786955" y="125160"/>
                    <a:pt x="790575" y="114300"/>
                  </a:cubicBezTo>
                  <a:cubicBezTo>
                    <a:pt x="796008" y="98000"/>
                    <a:pt x="803323" y="67701"/>
                    <a:pt x="819150" y="57150"/>
                  </a:cubicBezTo>
                  <a:lnTo>
                    <a:pt x="833438" y="47625"/>
                  </a:lnTo>
                  <a:cubicBezTo>
                    <a:pt x="841904" y="34927"/>
                    <a:pt x="844559" y="28921"/>
                    <a:pt x="857250" y="19050"/>
                  </a:cubicBezTo>
                  <a:cubicBezTo>
                    <a:pt x="866286" y="12022"/>
                    <a:pt x="885825" y="0"/>
                    <a:pt x="885825"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4" name="43 Forma libre"/>
            <p:cNvSpPr/>
            <p:nvPr/>
          </p:nvSpPr>
          <p:spPr>
            <a:xfrm>
              <a:off x="5815013" y="1752602"/>
              <a:ext cx="481012" cy="447677"/>
            </a:xfrm>
            <a:custGeom>
              <a:avLst/>
              <a:gdLst>
                <a:gd name="connsiteX0" fmla="*/ 0 w 481012"/>
                <a:gd name="connsiteY0" fmla="*/ 447675 h 447675"/>
                <a:gd name="connsiteX1" fmla="*/ 14287 w 481012"/>
                <a:gd name="connsiteY1" fmla="*/ 438150 h 447675"/>
                <a:gd name="connsiteX2" fmla="*/ 28575 w 481012"/>
                <a:gd name="connsiteY2" fmla="*/ 433388 h 447675"/>
                <a:gd name="connsiteX3" fmla="*/ 47625 w 481012"/>
                <a:gd name="connsiteY3" fmla="*/ 404813 h 447675"/>
                <a:gd name="connsiteX4" fmla="*/ 76200 w 481012"/>
                <a:gd name="connsiteY4" fmla="*/ 381000 h 447675"/>
                <a:gd name="connsiteX5" fmla="*/ 90487 w 481012"/>
                <a:gd name="connsiteY5" fmla="*/ 366713 h 447675"/>
                <a:gd name="connsiteX6" fmla="*/ 104775 w 481012"/>
                <a:gd name="connsiteY6" fmla="*/ 357188 h 447675"/>
                <a:gd name="connsiteX7" fmla="*/ 133350 w 481012"/>
                <a:gd name="connsiteY7" fmla="*/ 338138 h 447675"/>
                <a:gd name="connsiteX8" fmla="*/ 152400 w 481012"/>
                <a:gd name="connsiteY8" fmla="*/ 309563 h 447675"/>
                <a:gd name="connsiteX9" fmla="*/ 180975 w 481012"/>
                <a:gd name="connsiteY9" fmla="*/ 290513 h 447675"/>
                <a:gd name="connsiteX10" fmla="*/ 204787 w 481012"/>
                <a:gd name="connsiteY10" fmla="*/ 261938 h 447675"/>
                <a:gd name="connsiteX11" fmla="*/ 219075 w 481012"/>
                <a:gd name="connsiteY11" fmla="*/ 257175 h 447675"/>
                <a:gd name="connsiteX12" fmla="*/ 247650 w 481012"/>
                <a:gd name="connsiteY12" fmla="*/ 242888 h 447675"/>
                <a:gd name="connsiteX13" fmla="*/ 261937 w 481012"/>
                <a:gd name="connsiteY13" fmla="*/ 233363 h 447675"/>
                <a:gd name="connsiteX14" fmla="*/ 276225 w 481012"/>
                <a:gd name="connsiteY14" fmla="*/ 219075 h 447675"/>
                <a:gd name="connsiteX15" fmla="*/ 290512 w 481012"/>
                <a:gd name="connsiteY15" fmla="*/ 214313 h 447675"/>
                <a:gd name="connsiteX16" fmla="*/ 304800 w 481012"/>
                <a:gd name="connsiteY16" fmla="*/ 204788 h 447675"/>
                <a:gd name="connsiteX17" fmla="*/ 314325 w 481012"/>
                <a:gd name="connsiteY17" fmla="*/ 190500 h 447675"/>
                <a:gd name="connsiteX18" fmla="*/ 328612 w 481012"/>
                <a:gd name="connsiteY18" fmla="*/ 176213 h 447675"/>
                <a:gd name="connsiteX19" fmla="*/ 347662 w 481012"/>
                <a:gd name="connsiteY19" fmla="*/ 152400 h 447675"/>
                <a:gd name="connsiteX20" fmla="*/ 357187 w 481012"/>
                <a:gd name="connsiteY20" fmla="*/ 138113 h 447675"/>
                <a:gd name="connsiteX21" fmla="*/ 371475 w 481012"/>
                <a:gd name="connsiteY21" fmla="*/ 123825 h 447675"/>
                <a:gd name="connsiteX22" fmla="*/ 381000 w 481012"/>
                <a:gd name="connsiteY22" fmla="*/ 109538 h 447675"/>
                <a:gd name="connsiteX23" fmla="*/ 409575 w 481012"/>
                <a:gd name="connsiteY23" fmla="*/ 85725 h 447675"/>
                <a:gd name="connsiteX24" fmla="*/ 457200 w 481012"/>
                <a:gd name="connsiteY24" fmla="*/ 28575 h 447675"/>
                <a:gd name="connsiteX25" fmla="*/ 457200 w 481012"/>
                <a:gd name="connsiteY25" fmla="*/ 28575 h 447675"/>
                <a:gd name="connsiteX26" fmla="*/ 481012 w 481012"/>
                <a:gd name="connsiteY26" fmla="*/ 0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012" h="447675">
                  <a:moveTo>
                    <a:pt x="0" y="447675"/>
                  </a:moveTo>
                  <a:cubicBezTo>
                    <a:pt x="4762" y="444500"/>
                    <a:pt x="9168" y="440710"/>
                    <a:pt x="14287" y="438150"/>
                  </a:cubicBezTo>
                  <a:cubicBezTo>
                    <a:pt x="18777" y="435905"/>
                    <a:pt x="25025" y="436938"/>
                    <a:pt x="28575" y="433388"/>
                  </a:cubicBezTo>
                  <a:cubicBezTo>
                    <a:pt x="36670" y="425293"/>
                    <a:pt x="39531" y="412908"/>
                    <a:pt x="47625" y="404813"/>
                  </a:cubicBezTo>
                  <a:cubicBezTo>
                    <a:pt x="89354" y="363081"/>
                    <a:pt x="36426" y="414145"/>
                    <a:pt x="76200" y="381000"/>
                  </a:cubicBezTo>
                  <a:cubicBezTo>
                    <a:pt x="81374" y="376688"/>
                    <a:pt x="85313" y="371025"/>
                    <a:pt x="90487" y="366713"/>
                  </a:cubicBezTo>
                  <a:cubicBezTo>
                    <a:pt x="94884" y="363049"/>
                    <a:pt x="100378" y="360852"/>
                    <a:pt x="104775" y="357188"/>
                  </a:cubicBezTo>
                  <a:cubicBezTo>
                    <a:pt x="128558" y="337368"/>
                    <a:pt x="108240" y="346507"/>
                    <a:pt x="133350" y="338138"/>
                  </a:cubicBezTo>
                  <a:cubicBezTo>
                    <a:pt x="139700" y="328613"/>
                    <a:pt x="142875" y="315913"/>
                    <a:pt x="152400" y="309563"/>
                  </a:cubicBezTo>
                  <a:lnTo>
                    <a:pt x="180975" y="290513"/>
                  </a:lnTo>
                  <a:cubicBezTo>
                    <a:pt x="188003" y="279970"/>
                    <a:pt x="193786" y="269272"/>
                    <a:pt x="204787" y="261938"/>
                  </a:cubicBezTo>
                  <a:cubicBezTo>
                    <a:pt x="208964" y="259153"/>
                    <a:pt x="214585" y="259420"/>
                    <a:pt x="219075" y="257175"/>
                  </a:cubicBezTo>
                  <a:cubicBezTo>
                    <a:pt x="255997" y="238714"/>
                    <a:pt x="211743" y="254855"/>
                    <a:pt x="247650" y="242888"/>
                  </a:cubicBezTo>
                  <a:cubicBezTo>
                    <a:pt x="252412" y="239713"/>
                    <a:pt x="257540" y="237027"/>
                    <a:pt x="261937" y="233363"/>
                  </a:cubicBezTo>
                  <a:cubicBezTo>
                    <a:pt x="267111" y="229051"/>
                    <a:pt x="270621" y="222811"/>
                    <a:pt x="276225" y="219075"/>
                  </a:cubicBezTo>
                  <a:cubicBezTo>
                    <a:pt x="280402" y="216290"/>
                    <a:pt x="285750" y="215900"/>
                    <a:pt x="290512" y="214313"/>
                  </a:cubicBezTo>
                  <a:cubicBezTo>
                    <a:pt x="295275" y="211138"/>
                    <a:pt x="300753" y="208835"/>
                    <a:pt x="304800" y="204788"/>
                  </a:cubicBezTo>
                  <a:cubicBezTo>
                    <a:pt x="308847" y="200741"/>
                    <a:pt x="310661" y="194897"/>
                    <a:pt x="314325" y="190500"/>
                  </a:cubicBezTo>
                  <a:cubicBezTo>
                    <a:pt x="318637" y="185326"/>
                    <a:pt x="323850" y="180975"/>
                    <a:pt x="328612" y="176213"/>
                  </a:cubicBezTo>
                  <a:cubicBezTo>
                    <a:pt x="337884" y="148398"/>
                    <a:pt x="326120" y="173942"/>
                    <a:pt x="347662" y="152400"/>
                  </a:cubicBezTo>
                  <a:cubicBezTo>
                    <a:pt x="351709" y="148353"/>
                    <a:pt x="353523" y="142510"/>
                    <a:pt x="357187" y="138113"/>
                  </a:cubicBezTo>
                  <a:cubicBezTo>
                    <a:pt x="361499" y="132939"/>
                    <a:pt x="367163" y="128999"/>
                    <a:pt x="371475" y="123825"/>
                  </a:cubicBezTo>
                  <a:cubicBezTo>
                    <a:pt x="375139" y="119428"/>
                    <a:pt x="377336" y="113935"/>
                    <a:pt x="381000" y="109538"/>
                  </a:cubicBezTo>
                  <a:cubicBezTo>
                    <a:pt x="392461" y="95784"/>
                    <a:pt x="395524" y="95092"/>
                    <a:pt x="409575" y="85725"/>
                  </a:cubicBezTo>
                  <a:cubicBezTo>
                    <a:pt x="436097" y="45942"/>
                    <a:pt x="420530" y="65245"/>
                    <a:pt x="457200" y="28575"/>
                  </a:cubicBezTo>
                  <a:lnTo>
                    <a:pt x="457200" y="28575"/>
                  </a:lnTo>
                  <a:cubicBezTo>
                    <a:pt x="474181" y="5933"/>
                    <a:pt x="465874" y="15138"/>
                    <a:pt x="481012"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5" name="44 Forma libre"/>
            <p:cNvSpPr/>
            <p:nvPr/>
          </p:nvSpPr>
          <p:spPr>
            <a:xfrm>
              <a:off x="6286500" y="1176338"/>
              <a:ext cx="966788" cy="576264"/>
            </a:xfrm>
            <a:custGeom>
              <a:avLst/>
              <a:gdLst>
                <a:gd name="connsiteX0" fmla="*/ 0 w 966788"/>
                <a:gd name="connsiteY0" fmla="*/ 576262 h 576262"/>
                <a:gd name="connsiteX1" fmla="*/ 14288 w 966788"/>
                <a:gd name="connsiteY1" fmla="*/ 566737 h 576262"/>
                <a:gd name="connsiteX2" fmla="*/ 42863 w 966788"/>
                <a:gd name="connsiteY2" fmla="*/ 557212 h 576262"/>
                <a:gd name="connsiteX3" fmla="*/ 71438 w 966788"/>
                <a:gd name="connsiteY3" fmla="*/ 542925 h 576262"/>
                <a:gd name="connsiteX4" fmla="*/ 100013 w 966788"/>
                <a:gd name="connsiteY4" fmla="*/ 528637 h 576262"/>
                <a:gd name="connsiteX5" fmla="*/ 128588 w 966788"/>
                <a:gd name="connsiteY5" fmla="*/ 514350 h 576262"/>
                <a:gd name="connsiteX6" fmla="*/ 171450 w 966788"/>
                <a:gd name="connsiteY6" fmla="*/ 495300 h 576262"/>
                <a:gd name="connsiteX7" fmla="*/ 185738 w 966788"/>
                <a:gd name="connsiteY7" fmla="*/ 490537 h 576262"/>
                <a:gd name="connsiteX8" fmla="*/ 228600 w 966788"/>
                <a:gd name="connsiteY8" fmla="*/ 471487 h 576262"/>
                <a:gd name="connsiteX9" fmla="*/ 257175 w 966788"/>
                <a:gd name="connsiteY9" fmla="*/ 461962 h 576262"/>
                <a:gd name="connsiteX10" fmla="*/ 271463 w 966788"/>
                <a:gd name="connsiteY10" fmla="*/ 457200 h 576262"/>
                <a:gd name="connsiteX11" fmla="*/ 300038 w 966788"/>
                <a:gd name="connsiteY11" fmla="*/ 438150 h 576262"/>
                <a:gd name="connsiteX12" fmla="*/ 314325 w 966788"/>
                <a:gd name="connsiteY12" fmla="*/ 428625 h 576262"/>
                <a:gd name="connsiteX13" fmla="*/ 328613 w 966788"/>
                <a:gd name="connsiteY13" fmla="*/ 423862 h 576262"/>
                <a:gd name="connsiteX14" fmla="*/ 361950 w 966788"/>
                <a:gd name="connsiteY14" fmla="*/ 409575 h 576262"/>
                <a:gd name="connsiteX15" fmla="*/ 381000 w 966788"/>
                <a:gd name="connsiteY15" fmla="*/ 400050 h 576262"/>
                <a:gd name="connsiteX16" fmla="*/ 395288 w 966788"/>
                <a:gd name="connsiteY16" fmla="*/ 395287 h 576262"/>
                <a:gd name="connsiteX17" fmla="*/ 409575 w 966788"/>
                <a:gd name="connsiteY17" fmla="*/ 385762 h 576262"/>
                <a:gd name="connsiteX18" fmla="*/ 438150 w 966788"/>
                <a:gd name="connsiteY18" fmla="*/ 376237 h 576262"/>
                <a:gd name="connsiteX19" fmla="*/ 452438 w 966788"/>
                <a:gd name="connsiteY19" fmla="*/ 371475 h 576262"/>
                <a:gd name="connsiteX20" fmla="*/ 466725 w 966788"/>
                <a:gd name="connsiteY20" fmla="*/ 361950 h 576262"/>
                <a:gd name="connsiteX21" fmla="*/ 495300 w 966788"/>
                <a:gd name="connsiteY21" fmla="*/ 352425 h 576262"/>
                <a:gd name="connsiteX22" fmla="*/ 509588 w 966788"/>
                <a:gd name="connsiteY22" fmla="*/ 342900 h 576262"/>
                <a:gd name="connsiteX23" fmla="*/ 538163 w 966788"/>
                <a:gd name="connsiteY23" fmla="*/ 333375 h 576262"/>
                <a:gd name="connsiteX24" fmla="*/ 566738 w 966788"/>
                <a:gd name="connsiteY24" fmla="*/ 323850 h 576262"/>
                <a:gd name="connsiteX25" fmla="*/ 581025 w 966788"/>
                <a:gd name="connsiteY25" fmla="*/ 319087 h 576262"/>
                <a:gd name="connsiteX26" fmla="*/ 595313 w 966788"/>
                <a:gd name="connsiteY26" fmla="*/ 314325 h 576262"/>
                <a:gd name="connsiteX27" fmla="*/ 614363 w 966788"/>
                <a:gd name="connsiteY27" fmla="*/ 290512 h 576262"/>
                <a:gd name="connsiteX28" fmla="*/ 619125 w 966788"/>
                <a:gd name="connsiteY28" fmla="*/ 276225 h 576262"/>
                <a:gd name="connsiteX29" fmla="*/ 628650 w 966788"/>
                <a:gd name="connsiteY29" fmla="*/ 261937 h 576262"/>
                <a:gd name="connsiteX30" fmla="*/ 709613 w 966788"/>
                <a:gd name="connsiteY30" fmla="*/ 247650 h 576262"/>
                <a:gd name="connsiteX31" fmla="*/ 723900 w 966788"/>
                <a:gd name="connsiteY31" fmla="*/ 242887 h 576262"/>
                <a:gd name="connsiteX32" fmla="*/ 738188 w 966788"/>
                <a:gd name="connsiteY32" fmla="*/ 233362 h 576262"/>
                <a:gd name="connsiteX33" fmla="*/ 757238 w 966788"/>
                <a:gd name="connsiteY33" fmla="*/ 228600 h 576262"/>
                <a:gd name="connsiteX34" fmla="*/ 785813 w 966788"/>
                <a:gd name="connsiteY34" fmla="*/ 214312 h 576262"/>
                <a:gd name="connsiteX35" fmla="*/ 800100 w 966788"/>
                <a:gd name="connsiteY35" fmla="*/ 204787 h 576262"/>
                <a:gd name="connsiteX36" fmla="*/ 828675 w 966788"/>
                <a:gd name="connsiteY36" fmla="*/ 195262 h 576262"/>
                <a:gd name="connsiteX37" fmla="*/ 857250 w 966788"/>
                <a:gd name="connsiteY37" fmla="*/ 180975 h 576262"/>
                <a:gd name="connsiteX38" fmla="*/ 885825 w 966788"/>
                <a:gd name="connsiteY38" fmla="*/ 161925 h 576262"/>
                <a:gd name="connsiteX39" fmla="*/ 900113 w 966788"/>
                <a:gd name="connsiteY39" fmla="*/ 152400 h 576262"/>
                <a:gd name="connsiteX40" fmla="*/ 928688 w 966788"/>
                <a:gd name="connsiteY40" fmla="*/ 138112 h 576262"/>
                <a:gd name="connsiteX41" fmla="*/ 947738 w 966788"/>
                <a:gd name="connsiteY41" fmla="*/ 95250 h 576262"/>
                <a:gd name="connsiteX42" fmla="*/ 952500 w 966788"/>
                <a:gd name="connsiteY42" fmla="*/ 80962 h 576262"/>
                <a:gd name="connsiteX43" fmla="*/ 947738 w 966788"/>
                <a:gd name="connsiteY43" fmla="*/ 38100 h 576262"/>
                <a:gd name="connsiteX44" fmla="*/ 942975 w 966788"/>
                <a:gd name="connsiteY44" fmla="*/ 23812 h 576262"/>
                <a:gd name="connsiteX45" fmla="*/ 957263 w 966788"/>
                <a:gd name="connsiteY45" fmla="*/ 9525 h 576262"/>
                <a:gd name="connsiteX46" fmla="*/ 966788 w 966788"/>
                <a:gd name="connsiteY46" fmla="*/ 0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66788" h="576262">
                  <a:moveTo>
                    <a:pt x="0" y="576262"/>
                  </a:moveTo>
                  <a:cubicBezTo>
                    <a:pt x="4763" y="573087"/>
                    <a:pt x="9057" y="569062"/>
                    <a:pt x="14288" y="566737"/>
                  </a:cubicBezTo>
                  <a:cubicBezTo>
                    <a:pt x="23463" y="562659"/>
                    <a:pt x="34509" y="562781"/>
                    <a:pt x="42863" y="557212"/>
                  </a:cubicBezTo>
                  <a:cubicBezTo>
                    <a:pt x="61327" y="544902"/>
                    <a:pt x="51720" y="549497"/>
                    <a:pt x="71438" y="542925"/>
                  </a:cubicBezTo>
                  <a:cubicBezTo>
                    <a:pt x="112381" y="515629"/>
                    <a:pt x="60579" y="548355"/>
                    <a:pt x="100013" y="528637"/>
                  </a:cubicBezTo>
                  <a:cubicBezTo>
                    <a:pt x="136935" y="510176"/>
                    <a:pt x="92681" y="526317"/>
                    <a:pt x="128588" y="514350"/>
                  </a:cubicBezTo>
                  <a:cubicBezTo>
                    <a:pt x="151229" y="499255"/>
                    <a:pt x="137444" y="506636"/>
                    <a:pt x="171450" y="495300"/>
                  </a:cubicBezTo>
                  <a:cubicBezTo>
                    <a:pt x="176213" y="493712"/>
                    <a:pt x="181561" y="493322"/>
                    <a:pt x="185738" y="490537"/>
                  </a:cubicBezTo>
                  <a:cubicBezTo>
                    <a:pt x="208378" y="475443"/>
                    <a:pt x="194597" y="482821"/>
                    <a:pt x="228600" y="471487"/>
                  </a:cubicBezTo>
                  <a:lnTo>
                    <a:pt x="257175" y="461962"/>
                  </a:lnTo>
                  <a:lnTo>
                    <a:pt x="271463" y="457200"/>
                  </a:lnTo>
                  <a:lnTo>
                    <a:pt x="300038" y="438150"/>
                  </a:lnTo>
                  <a:cubicBezTo>
                    <a:pt x="304800" y="434975"/>
                    <a:pt x="308895" y="430435"/>
                    <a:pt x="314325" y="428625"/>
                  </a:cubicBezTo>
                  <a:cubicBezTo>
                    <a:pt x="319088" y="427037"/>
                    <a:pt x="324123" y="426107"/>
                    <a:pt x="328613" y="423862"/>
                  </a:cubicBezTo>
                  <a:cubicBezTo>
                    <a:pt x="361500" y="407418"/>
                    <a:pt x="322305" y="419485"/>
                    <a:pt x="361950" y="409575"/>
                  </a:cubicBezTo>
                  <a:cubicBezTo>
                    <a:pt x="368300" y="406400"/>
                    <a:pt x="374475" y="402847"/>
                    <a:pt x="381000" y="400050"/>
                  </a:cubicBezTo>
                  <a:cubicBezTo>
                    <a:pt x="385614" y="398072"/>
                    <a:pt x="390798" y="397532"/>
                    <a:pt x="395288" y="395287"/>
                  </a:cubicBezTo>
                  <a:cubicBezTo>
                    <a:pt x="400407" y="392727"/>
                    <a:pt x="404345" y="388087"/>
                    <a:pt x="409575" y="385762"/>
                  </a:cubicBezTo>
                  <a:cubicBezTo>
                    <a:pt x="418750" y="381684"/>
                    <a:pt x="428625" y="379412"/>
                    <a:pt x="438150" y="376237"/>
                  </a:cubicBezTo>
                  <a:lnTo>
                    <a:pt x="452438" y="371475"/>
                  </a:lnTo>
                  <a:cubicBezTo>
                    <a:pt x="457200" y="368300"/>
                    <a:pt x="461495" y="364275"/>
                    <a:pt x="466725" y="361950"/>
                  </a:cubicBezTo>
                  <a:cubicBezTo>
                    <a:pt x="475900" y="357872"/>
                    <a:pt x="495300" y="352425"/>
                    <a:pt x="495300" y="352425"/>
                  </a:cubicBezTo>
                  <a:cubicBezTo>
                    <a:pt x="500063" y="349250"/>
                    <a:pt x="504357" y="345225"/>
                    <a:pt x="509588" y="342900"/>
                  </a:cubicBezTo>
                  <a:cubicBezTo>
                    <a:pt x="518763" y="338822"/>
                    <a:pt x="528638" y="336550"/>
                    <a:pt x="538163" y="333375"/>
                  </a:cubicBezTo>
                  <a:lnTo>
                    <a:pt x="566738" y="323850"/>
                  </a:lnTo>
                  <a:lnTo>
                    <a:pt x="581025" y="319087"/>
                  </a:lnTo>
                  <a:lnTo>
                    <a:pt x="595313" y="314325"/>
                  </a:lnTo>
                  <a:cubicBezTo>
                    <a:pt x="607282" y="278414"/>
                    <a:pt x="589744" y="321285"/>
                    <a:pt x="614363" y="290512"/>
                  </a:cubicBezTo>
                  <a:cubicBezTo>
                    <a:pt x="617499" y="286592"/>
                    <a:pt x="616880" y="280715"/>
                    <a:pt x="619125" y="276225"/>
                  </a:cubicBezTo>
                  <a:cubicBezTo>
                    <a:pt x="621685" y="271105"/>
                    <a:pt x="624603" y="265984"/>
                    <a:pt x="628650" y="261937"/>
                  </a:cubicBezTo>
                  <a:cubicBezTo>
                    <a:pt x="649693" y="240894"/>
                    <a:pt x="683104" y="249543"/>
                    <a:pt x="709613" y="247650"/>
                  </a:cubicBezTo>
                  <a:cubicBezTo>
                    <a:pt x="714375" y="246062"/>
                    <a:pt x="719410" y="245132"/>
                    <a:pt x="723900" y="242887"/>
                  </a:cubicBezTo>
                  <a:cubicBezTo>
                    <a:pt x="729020" y="240327"/>
                    <a:pt x="732927" y="235617"/>
                    <a:pt x="738188" y="233362"/>
                  </a:cubicBezTo>
                  <a:cubicBezTo>
                    <a:pt x="744204" y="230784"/>
                    <a:pt x="750888" y="230187"/>
                    <a:pt x="757238" y="228600"/>
                  </a:cubicBezTo>
                  <a:cubicBezTo>
                    <a:pt x="798181" y="201304"/>
                    <a:pt x="746379" y="234030"/>
                    <a:pt x="785813" y="214312"/>
                  </a:cubicBezTo>
                  <a:cubicBezTo>
                    <a:pt x="790932" y="211752"/>
                    <a:pt x="794870" y="207112"/>
                    <a:pt x="800100" y="204787"/>
                  </a:cubicBezTo>
                  <a:cubicBezTo>
                    <a:pt x="809275" y="200709"/>
                    <a:pt x="820321" y="200831"/>
                    <a:pt x="828675" y="195262"/>
                  </a:cubicBezTo>
                  <a:cubicBezTo>
                    <a:pt x="847140" y="182953"/>
                    <a:pt x="837533" y="187547"/>
                    <a:pt x="857250" y="180975"/>
                  </a:cubicBezTo>
                  <a:lnTo>
                    <a:pt x="885825" y="161925"/>
                  </a:lnTo>
                  <a:cubicBezTo>
                    <a:pt x="890588" y="158750"/>
                    <a:pt x="894683" y="154210"/>
                    <a:pt x="900113" y="152400"/>
                  </a:cubicBezTo>
                  <a:cubicBezTo>
                    <a:pt x="919830" y="145827"/>
                    <a:pt x="910223" y="150422"/>
                    <a:pt x="928688" y="138112"/>
                  </a:cubicBezTo>
                  <a:cubicBezTo>
                    <a:pt x="943782" y="115472"/>
                    <a:pt x="936404" y="129253"/>
                    <a:pt x="947738" y="95250"/>
                  </a:cubicBezTo>
                  <a:lnTo>
                    <a:pt x="952500" y="80962"/>
                  </a:lnTo>
                  <a:cubicBezTo>
                    <a:pt x="950913" y="66675"/>
                    <a:pt x="950101" y="52280"/>
                    <a:pt x="947738" y="38100"/>
                  </a:cubicBezTo>
                  <a:cubicBezTo>
                    <a:pt x="946913" y="33148"/>
                    <a:pt x="941387" y="28575"/>
                    <a:pt x="942975" y="23812"/>
                  </a:cubicBezTo>
                  <a:cubicBezTo>
                    <a:pt x="945105" y="17422"/>
                    <a:pt x="952500" y="14287"/>
                    <a:pt x="957263" y="9525"/>
                  </a:cubicBezTo>
                  <a:lnTo>
                    <a:pt x="966788" y="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6" name="45 Forma libre"/>
            <p:cNvSpPr/>
            <p:nvPr/>
          </p:nvSpPr>
          <p:spPr>
            <a:xfrm>
              <a:off x="2538413" y="4943489"/>
              <a:ext cx="280987" cy="404814"/>
            </a:xfrm>
            <a:custGeom>
              <a:avLst/>
              <a:gdLst>
                <a:gd name="connsiteX0" fmla="*/ 280987 w 280987"/>
                <a:gd name="connsiteY0" fmla="*/ 0 h 404813"/>
                <a:gd name="connsiteX1" fmla="*/ 271462 w 280987"/>
                <a:gd name="connsiteY1" fmla="*/ 14288 h 404813"/>
                <a:gd name="connsiteX2" fmla="*/ 261937 w 280987"/>
                <a:gd name="connsiteY2" fmla="*/ 42863 h 404813"/>
                <a:gd name="connsiteX3" fmla="*/ 247650 w 280987"/>
                <a:gd name="connsiteY3" fmla="*/ 71438 h 404813"/>
                <a:gd name="connsiteX4" fmla="*/ 233362 w 280987"/>
                <a:gd name="connsiteY4" fmla="*/ 80963 h 404813"/>
                <a:gd name="connsiteX5" fmla="*/ 228600 w 280987"/>
                <a:gd name="connsiteY5" fmla="*/ 95250 h 404813"/>
                <a:gd name="connsiteX6" fmla="*/ 219075 w 280987"/>
                <a:gd name="connsiteY6" fmla="*/ 109538 h 404813"/>
                <a:gd name="connsiteX7" fmla="*/ 209550 w 280987"/>
                <a:gd name="connsiteY7" fmla="*/ 152400 h 404813"/>
                <a:gd name="connsiteX8" fmla="*/ 190500 w 280987"/>
                <a:gd name="connsiteY8" fmla="*/ 180975 h 404813"/>
                <a:gd name="connsiteX9" fmla="*/ 176212 w 280987"/>
                <a:gd name="connsiteY9" fmla="*/ 209550 h 404813"/>
                <a:gd name="connsiteX10" fmla="*/ 166687 w 280987"/>
                <a:gd name="connsiteY10" fmla="*/ 242888 h 404813"/>
                <a:gd name="connsiteX11" fmla="*/ 147637 w 280987"/>
                <a:gd name="connsiteY11" fmla="*/ 252413 h 404813"/>
                <a:gd name="connsiteX12" fmla="*/ 119062 w 280987"/>
                <a:gd name="connsiteY12" fmla="*/ 280988 h 404813"/>
                <a:gd name="connsiteX13" fmla="*/ 104775 w 280987"/>
                <a:gd name="connsiteY13" fmla="*/ 295275 h 404813"/>
                <a:gd name="connsiteX14" fmla="*/ 90487 w 280987"/>
                <a:gd name="connsiteY14" fmla="*/ 300038 h 404813"/>
                <a:gd name="connsiteX15" fmla="*/ 76200 w 280987"/>
                <a:gd name="connsiteY15" fmla="*/ 309563 h 404813"/>
                <a:gd name="connsiteX16" fmla="*/ 52387 w 280987"/>
                <a:gd name="connsiteY16" fmla="*/ 338138 h 404813"/>
                <a:gd name="connsiteX17" fmla="*/ 42862 w 280987"/>
                <a:gd name="connsiteY17" fmla="*/ 352425 h 404813"/>
                <a:gd name="connsiteX18" fmla="*/ 23812 w 280987"/>
                <a:gd name="connsiteY18" fmla="*/ 366713 h 404813"/>
                <a:gd name="connsiteX19" fmla="*/ 0 w 280987"/>
                <a:gd name="connsiteY19" fmla="*/ 404813 h 40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0987" h="404813">
                  <a:moveTo>
                    <a:pt x="280987" y="0"/>
                  </a:moveTo>
                  <a:cubicBezTo>
                    <a:pt x="277812" y="4763"/>
                    <a:pt x="273787" y="9057"/>
                    <a:pt x="271462" y="14288"/>
                  </a:cubicBezTo>
                  <a:cubicBezTo>
                    <a:pt x="267384" y="23463"/>
                    <a:pt x="265112" y="33338"/>
                    <a:pt x="261937" y="42863"/>
                  </a:cubicBezTo>
                  <a:cubicBezTo>
                    <a:pt x="258064" y="54483"/>
                    <a:pt x="256882" y="62206"/>
                    <a:pt x="247650" y="71438"/>
                  </a:cubicBezTo>
                  <a:cubicBezTo>
                    <a:pt x="243603" y="75485"/>
                    <a:pt x="238125" y="77788"/>
                    <a:pt x="233362" y="80963"/>
                  </a:cubicBezTo>
                  <a:cubicBezTo>
                    <a:pt x="231775" y="85725"/>
                    <a:pt x="230845" y="90760"/>
                    <a:pt x="228600" y="95250"/>
                  </a:cubicBezTo>
                  <a:cubicBezTo>
                    <a:pt x="226040" y="100370"/>
                    <a:pt x="220885" y="104108"/>
                    <a:pt x="219075" y="109538"/>
                  </a:cubicBezTo>
                  <a:cubicBezTo>
                    <a:pt x="214555" y="123098"/>
                    <a:pt x="216810" y="139332"/>
                    <a:pt x="209550" y="152400"/>
                  </a:cubicBezTo>
                  <a:cubicBezTo>
                    <a:pt x="203991" y="162407"/>
                    <a:pt x="194120" y="170115"/>
                    <a:pt x="190500" y="180975"/>
                  </a:cubicBezTo>
                  <a:cubicBezTo>
                    <a:pt x="183927" y="200693"/>
                    <a:pt x="188522" y="191086"/>
                    <a:pt x="176212" y="209550"/>
                  </a:cubicBezTo>
                  <a:cubicBezTo>
                    <a:pt x="176170" y="209717"/>
                    <a:pt x="168966" y="240609"/>
                    <a:pt x="166687" y="242888"/>
                  </a:cubicBezTo>
                  <a:cubicBezTo>
                    <a:pt x="161667" y="247908"/>
                    <a:pt x="153987" y="249238"/>
                    <a:pt x="147637" y="252413"/>
                  </a:cubicBezTo>
                  <a:cubicBezTo>
                    <a:pt x="130869" y="277564"/>
                    <a:pt x="146629" y="257359"/>
                    <a:pt x="119062" y="280988"/>
                  </a:cubicBezTo>
                  <a:cubicBezTo>
                    <a:pt x="113948" y="285371"/>
                    <a:pt x="110379" y="291539"/>
                    <a:pt x="104775" y="295275"/>
                  </a:cubicBezTo>
                  <a:cubicBezTo>
                    <a:pt x="100598" y="298060"/>
                    <a:pt x="94977" y="297793"/>
                    <a:pt x="90487" y="300038"/>
                  </a:cubicBezTo>
                  <a:cubicBezTo>
                    <a:pt x="85368" y="302598"/>
                    <a:pt x="80962" y="306388"/>
                    <a:pt x="76200" y="309563"/>
                  </a:cubicBezTo>
                  <a:cubicBezTo>
                    <a:pt x="52552" y="345034"/>
                    <a:pt x="82945" y="301469"/>
                    <a:pt x="52387" y="338138"/>
                  </a:cubicBezTo>
                  <a:cubicBezTo>
                    <a:pt x="48723" y="342535"/>
                    <a:pt x="46909" y="348378"/>
                    <a:pt x="42862" y="352425"/>
                  </a:cubicBezTo>
                  <a:cubicBezTo>
                    <a:pt x="37249" y="358038"/>
                    <a:pt x="29085" y="360780"/>
                    <a:pt x="23812" y="366713"/>
                  </a:cubicBezTo>
                  <a:cubicBezTo>
                    <a:pt x="11799" y="380228"/>
                    <a:pt x="7089" y="390634"/>
                    <a:pt x="0" y="404813"/>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nvGrpSpPr>
            <p:cNvPr id="38929" name="47 Grupo"/>
            <p:cNvGrpSpPr>
              <a:grpSpLocks/>
            </p:cNvGrpSpPr>
            <p:nvPr/>
          </p:nvGrpSpPr>
          <p:grpSpPr bwMode="auto">
            <a:xfrm>
              <a:off x="3071802" y="1719281"/>
              <a:ext cx="4267211" cy="4352925"/>
              <a:chOff x="3071802" y="1714500"/>
              <a:chExt cx="4267211" cy="4352925"/>
            </a:xfrm>
          </p:grpSpPr>
          <p:cxnSp>
            <p:nvCxnSpPr>
              <p:cNvPr id="49" name="48 Conector recto"/>
              <p:cNvCxnSpPr/>
              <p:nvPr/>
            </p:nvCxnSpPr>
            <p:spPr>
              <a:xfrm rot="5400000" flipH="1" flipV="1">
                <a:off x="2964655" y="3607586"/>
                <a:ext cx="1214442" cy="1000125"/>
              </a:xfrm>
              <a:prstGeom prst="line">
                <a:avLst/>
              </a:prstGeom>
              <a:ln w="57150">
                <a:solidFill>
                  <a:srgbClr val="33CC33"/>
                </a:solidFill>
              </a:ln>
            </p:spPr>
            <p:style>
              <a:lnRef idx="1">
                <a:schemeClr val="accent1"/>
              </a:lnRef>
              <a:fillRef idx="0">
                <a:schemeClr val="accent1"/>
              </a:fillRef>
              <a:effectRef idx="0">
                <a:schemeClr val="accent1"/>
              </a:effectRef>
              <a:fontRef idx="minor">
                <a:schemeClr val="tx1"/>
              </a:fontRef>
            </p:style>
          </p:cxnSp>
          <p:sp>
            <p:nvSpPr>
              <p:cNvPr id="50" name="49 Forma libre"/>
              <p:cNvSpPr/>
              <p:nvPr/>
            </p:nvSpPr>
            <p:spPr>
              <a:xfrm>
                <a:off x="4062413" y="2552687"/>
                <a:ext cx="895350" cy="971554"/>
              </a:xfrm>
              <a:custGeom>
                <a:avLst/>
                <a:gdLst>
                  <a:gd name="connsiteX0" fmla="*/ 14287 w 895350"/>
                  <a:gd name="connsiteY0" fmla="*/ 971550 h 971550"/>
                  <a:gd name="connsiteX1" fmla="*/ 19050 w 895350"/>
                  <a:gd name="connsiteY1" fmla="*/ 952500 h 971550"/>
                  <a:gd name="connsiteX2" fmla="*/ 28575 w 895350"/>
                  <a:gd name="connsiteY2" fmla="*/ 938213 h 971550"/>
                  <a:gd name="connsiteX3" fmla="*/ 19050 w 895350"/>
                  <a:gd name="connsiteY3" fmla="*/ 923925 h 971550"/>
                  <a:gd name="connsiteX4" fmla="*/ 0 w 895350"/>
                  <a:gd name="connsiteY4" fmla="*/ 900113 h 971550"/>
                  <a:gd name="connsiteX5" fmla="*/ 4762 w 895350"/>
                  <a:gd name="connsiteY5" fmla="*/ 885825 h 971550"/>
                  <a:gd name="connsiteX6" fmla="*/ 28575 w 895350"/>
                  <a:gd name="connsiteY6" fmla="*/ 857250 h 971550"/>
                  <a:gd name="connsiteX7" fmla="*/ 42862 w 895350"/>
                  <a:gd name="connsiteY7" fmla="*/ 847725 h 971550"/>
                  <a:gd name="connsiteX8" fmla="*/ 52387 w 895350"/>
                  <a:gd name="connsiteY8" fmla="*/ 833438 h 971550"/>
                  <a:gd name="connsiteX9" fmla="*/ 66675 w 895350"/>
                  <a:gd name="connsiteY9" fmla="*/ 819150 h 971550"/>
                  <a:gd name="connsiteX10" fmla="*/ 71437 w 895350"/>
                  <a:gd name="connsiteY10" fmla="*/ 804863 h 971550"/>
                  <a:gd name="connsiteX11" fmla="*/ 80962 w 895350"/>
                  <a:gd name="connsiteY11" fmla="*/ 790575 h 971550"/>
                  <a:gd name="connsiteX12" fmla="*/ 85725 w 895350"/>
                  <a:gd name="connsiteY12" fmla="*/ 771525 h 971550"/>
                  <a:gd name="connsiteX13" fmla="*/ 119062 w 895350"/>
                  <a:gd name="connsiteY13" fmla="*/ 766763 h 971550"/>
                  <a:gd name="connsiteX14" fmla="*/ 133350 w 895350"/>
                  <a:gd name="connsiteY14" fmla="*/ 757238 h 971550"/>
                  <a:gd name="connsiteX15" fmla="*/ 185737 w 895350"/>
                  <a:gd name="connsiteY15" fmla="*/ 742950 h 971550"/>
                  <a:gd name="connsiteX16" fmla="*/ 200025 w 895350"/>
                  <a:gd name="connsiteY16" fmla="*/ 733425 h 971550"/>
                  <a:gd name="connsiteX17" fmla="*/ 214312 w 895350"/>
                  <a:gd name="connsiteY17" fmla="*/ 728663 h 971550"/>
                  <a:gd name="connsiteX18" fmla="*/ 242887 w 895350"/>
                  <a:gd name="connsiteY18" fmla="*/ 709613 h 971550"/>
                  <a:gd name="connsiteX19" fmla="*/ 252412 w 895350"/>
                  <a:gd name="connsiteY19" fmla="*/ 695325 h 971550"/>
                  <a:gd name="connsiteX20" fmla="*/ 266700 w 895350"/>
                  <a:gd name="connsiteY20" fmla="*/ 666750 h 971550"/>
                  <a:gd name="connsiteX21" fmla="*/ 280987 w 895350"/>
                  <a:gd name="connsiteY21" fmla="*/ 657225 h 971550"/>
                  <a:gd name="connsiteX22" fmla="*/ 300037 w 895350"/>
                  <a:gd name="connsiteY22" fmla="*/ 628650 h 971550"/>
                  <a:gd name="connsiteX23" fmla="*/ 309562 w 895350"/>
                  <a:gd name="connsiteY23" fmla="*/ 614363 h 971550"/>
                  <a:gd name="connsiteX24" fmla="*/ 314325 w 895350"/>
                  <a:gd name="connsiteY24" fmla="*/ 600075 h 971550"/>
                  <a:gd name="connsiteX25" fmla="*/ 347662 w 895350"/>
                  <a:gd name="connsiteY25" fmla="*/ 557213 h 971550"/>
                  <a:gd name="connsiteX26" fmla="*/ 361950 w 895350"/>
                  <a:gd name="connsiteY26" fmla="*/ 528638 h 971550"/>
                  <a:gd name="connsiteX27" fmla="*/ 376237 w 895350"/>
                  <a:gd name="connsiteY27" fmla="*/ 514350 h 971550"/>
                  <a:gd name="connsiteX28" fmla="*/ 400050 w 895350"/>
                  <a:gd name="connsiteY28" fmla="*/ 485775 h 971550"/>
                  <a:gd name="connsiteX29" fmla="*/ 414337 w 895350"/>
                  <a:gd name="connsiteY29" fmla="*/ 476250 h 971550"/>
                  <a:gd name="connsiteX30" fmla="*/ 442912 w 895350"/>
                  <a:gd name="connsiteY30" fmla="*/ 447675 h 971550"/>
                  <a:gd name="connsiteX31" fmla="*/ 461962 w 895350"/>
                  <a:gd name="connsiteY31" fmla="*/ 428625 h 971550"/>
                  <a:gd name="connsiteX32" fmla="*/ 481012 w 895350"/>
                  <a:gd name="connsiteY32" fmla="*/ 409575 h 971550"/>
                  <a:gd name="connsiteX33" fmla="*/ 495300 w 895350"/>
                  <a:gd name="connsiteY33" fmla="*/ 381000 h 971550"/>
                  <a:gd name="connsiteX34" fmla="*/ 509587 w 895350"/>
                  <a:gd name="connsiteY34" fmla="*/ 371475 h 971550"/>
                  <a:gd name="connsiteX35" fmla="*/ 523875 w 895350"/>
                  <a:gd name="connsiteY35" fmla="*/ 342900 h 971550"/>
                  <a:gd name="connsiteX36" fmla="*/ 538162 w 895350"/>
                  <a:gd name="connsiteY36" fmla="*/ 333375 h 971550"/>
                  <a:gd name="connsiteX37" fmla="*/ 581025 w 895350"/>
                  <a:gd name="connsiteY37" fmla="*/ 300038 h 971550"/>
                  <a:gd name="connsiteX38" fmla="*/ 614362 w 895350"/>
                  <a:gd name="connsiteY38" fmla="*/ 285750 h 971550"/>
                  <a:gd name="connsiteX39" fmla="*/ 623887 w 895350"/>
                  <a:gd name="connsiteY39" fmla="*/ 271463 h 971550"/>
                  <a:gd name="connsiteX40" fmla="*/ 652462 w 895350"/>
                  <a:gd name="connsiteY40" fmla="*/ 261938 h 971550"/>
                  <a:gd name="connsiteX41" fmla="*/ 666750 w 895350"/>
                  <a:gd name="connsiteY41" fmla="*/ 252413 h 971550"/>
                  <a:gd name="connsiteX42" fmla="*/ 681037 w 895350"/>
                  <a:gd name="connsiteY42" fmla="*/ 247650 h 971550"/>
                  <a:gd name="connsiteX43" fmla="*/ 709612 w 895350"/>
                  <a:gd name="connsiteY43" fmla="*/ 228600 h 971550"/>
                  <a:gd name="connsiteX44" fmla="*/ 723900 w 895350"/>
                  <a:gd name="connsiteY44" fmla="*/ 200025 h 971550"/>
                  <a:gd name="connsiteX45" fmla="*/ 728662 w 895350"/>
                  <a:gd name="connsiteY45" fmla="*/ 185738 h 971550"/>
                  <a:gd name="connsiteX46" fmla="*/ 723900 w 895350"/>
                  <a:gd name="connsiteY46" fmla="*/ 123825 h 971550"/>
                  <a:gd name="connsiteX47" fmla="*/ 728662 w 895350"/>
                  <a:gd name="connsiteY47" fmla="*/ 109538 h 971550"/>
                  <a:gd name="connsiteX48" fmla="*/ 742950 w 895350"/>
                  <a:gd name="connsiteY48" fmla="*/ 100013 h 971550"/>
                  <a:gd name="connsiteX49" fmla="*/ 771525 w 895350"/>
                  <a:gd name="connsiteY49" fmla="*/ 90488 h 971550"/>
                  <a:gd name="connsiteX50" fmla="*/ 800100 w 895350"/>
                  <a:gd name="connsiteY50" fmla="*/ 80963 h 971550"/>
                  <a:gd name="connsiteX51" fmla="*/ 814387 w 895350"/>
                  <a:gd name="connsiteY51" fmla="*/ 76200 h 971550"/>
                  <a:gd name="connsiteX52" fmla="*/ 842962 w 895350"/>
                  <a:gd name="connsiteY52" fmla="*/ 57150 h 971550"/>
                  <a:gd name="connsiteX53" fmla="*/ 862012 w 895350"/>
                  <a:gd name="connsiteY53" fmla="*/ 38100 h 971550"/>
                  <a:gd name="connsiteX54" fmla="*/ 881062 w 895350"/>
                  <a:gd name="connsiteY54" fmla="*/ 19050 h 971550"/>
                  <a:gd name="connsiteX55" fmla="*/ 895350 w 895350"/>
                  <a:gd name="connsiteY55" fmla="*/ 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5350" h="971550">
                    <a:moveTo>
                      <a:pt x="14287" y="971550"/>
                    </a:moveTo>
                    <a:cubicBezTo>
                      <a:pt x="15875" y="965200"/>
                      <a:pt x="16472" y="958516"/>
                      <a:pt x="19050" y="952500"/>
                    </a:cubicBezTo>
                    <a:cubicBezTo>
                      <a:pt x="21305" y="947239"/>
                      <a:pt x="28575" y="943937"/>
                      <a:pt x="28575" y="938213"/>
                    </a:cubicBezTo>
                    <a:cubicBezTo>
                      <a:pt x="28575" y="932489"/>
                      <a:pt x="21610" y="929045"/>
                      <a:pt x="19050" y="923925"/>
                    </a:cubicBezTo>
                    <a:cubicBezTo>
                      <a:pt x="7548" y="900922"/>
                      <a:pt x="24083" y="916169"/>
                      <a:pt x="0" y="900113"/>
                    </a:cubicBezTo>
                    <a:cubicBezTo>
                      <a:pt x="1587" y="895350"/>
                      <a:pt x="2517" y="890315"/>
                      <a:pt x="4762" y="885825"/>
                    </a:cubicBezTo>
                    <a:cubicBezTo>
                      <a:pt x="10113" y="875122"/>
                      <a:pt x="19548" y="864773"/>
                      <a:pt x="28575" y="857250"/>
                    </a:cubicBezTo>
                    <a:cubicBezTo>
                      <a:pt x="32972" y="853586"/>
                      <a:pt x="38100" y="850900"/>
                      <a:pt x="42862" y="847725"/>
                    </a:cubicBezTo>
                    <a:cubicBezTo>
                      <a:pt x="46037" y="842963"/>
                      <a:pt x="48723" y="837835"/>
                      <a:pt x="52387" y="833438"/>
                    </a:cubicBezTo>
                    <a:cubicBezTo>
                      <a:pt x="56699" y="828264"/>
                      <a:pt x="62939" y="824754"/>
                      <a:pt x="66675" y="819150"/>
                    </a:cubicBezTo>
                    <a:cubicBezTo>
                      <a:pt x="69460" y="814973"/>
                      <a:pt x="69192" y="809353"/>
                      <a:pt x="71437" y="804863"/>
                    </a:cubicBezTo>
                    <a:cubicBezTo>
                      <a:pt x="73997" y="799743"/>
                      <a:pt x="77787" y="795338"/>
                      <a:pt x="80962" y="790575"/>
                    </a:cubicBezTo>
                    <a:cubicBezTo>
                      <a:pt x="82550" y="784225"/>
                      <a:pt x="80174" y="774994"/>
                      <a:pt x="85725" y="771525"/>
                    </a:cubicBezTo>
                    <a:cubicBezTo>
                      <a:pt x="95244" y="765576"/>
                      <a:pt x="108310" y="769988"/>
                      <a:pt x="119062" y="766763"/>
                    </a:cubicBezTo>
                    <a:cubicBezTo>
                      <a:pt x="124545" y="765118"/>
                      <a:pt x="128119" y="759563"/>
                      <a:pt x="133350" y="757238"/>
                    </a:cubicBezTo>
                    <a:cubicBezTo>
                      <a:pt x="153124" y="748450"/>
                      <a:pt x="165367" y="747025"/>
                      <a:pt x="185737" y="742950"/>
                    </a:cubicBezTo>
                    <a:cubicBezTo>
                      <a:pt x="190500" y="739775"/>
                      <a:pt x="194905" y="735985"/>
                      <a:pt x="200025" y="733425"/>
                    </a:cubicBezTo>
                    <a:cubicBezTo>
                      <a:pt x="204515" y="731180"/>
                      <a:pt x="209924" y="731101"/>
                      <a:pt x="214312" y="728663"/>
                    </a:cubicBezTo>
                    <a:cubicBezTo>
                      <a:pt x="224319" y="723104"/>
                      <a:pt x="242887" y="709613"/>
                      <a:pt x="242887" y="709613"/>
                    </a:cubicBezTo>
                    <a:cubicBezTo>
                      <a:pt x="246062" y="704850"/>
                      <a:pt x="249852" y="700445"/>
                      <a:pt x="252412" y="695325"/>
                    </a:cubicBezTo>
                    <a:cubicBezTo>
                      <a:pt x="260158" y="679833"/>
                      <a:pt x="253053" y="680398"/>
                      <a:pt x="266700" y="666750"/>
                    </a:cubicBezTo>
                    <a:cubicBezTo>
                      <a:pt x="270747" y="662703"/>
                      <a:pt x="276225" y="660400"/>
                      <a:pt x="280987" y="657225"/>
                    </a:cubicBezTo>
                    <a:lnTo>
                      <a:pt x="300037" y="628650"/>
                    </a:lnTo>
                    <a:cubicBezTo>
                      <a:pt x="303212" y="623888"/>
                      <a:pt x="307752" y="619793"/>
                      <a:pt x="309562" y="614363"/>
                    </a:cubicBezTo>
                    <a:cubicBezTo>
                      <a:pt x="311150" y="609600"/>
                      <a:pt x="311887" y="604464"/>
                      <a:pt x="314325" y="600075"/>
                    </a:cubicBezTo>
                    <a:cubicBezTo>
                      <a:pt x="328566" y="574441"/>
                      <a:pt x="330307" y="574568"/>
                      <a:pt x="347662" y="557213"/>
                    </a:cubicBezTo>
                    <a:cubicBezTo>
                      <a:pt x="352436" y="542893"/>
                      <a:pt x="351692" y="540948"/>
                      <a:pt x="361950" y="528638"/>
                    </a:cubicBezTo>
                    <a:cubicBezTo>
                      <a:pt x="366262" y="523464"/>
                      <a:pt x="371925" y="519524"/>
                      <a:pt x="376237" y="514350"/>
                    </a:cubicBezTo>
                    <a:cubicBezTo>
                      <a:pt x="393264" y="493917"/>
                      <a:pt x="377283" y="504748"/>
                      <a:pt x="400050" y="485775"/>
                    </a:cubicBezTo>
                    <a:cubicBezTo>
                      <a:pt x="404447" y="482111"/>
                      <a:pt x="410059" y="480053"/>
                      <a:pt x="414337" y="476250"/>
                    </a:cubicBezTo>
                    <a:cubicBezTo>
                      <a:pt x="424405" y="467301"/>
                      <a:pt x="442912" y="447675"/>
                      <a:pt x="442912" y="447675"/>
                    </a:cubicBezTo>
                    <a:cubicBezTo>
                      <a:pt x="455613" y="409576"/>
                      <a:pt x="436562" y="454025"/>
                      <a:pt x="461962" y="428625"/>
                    </a:cubicBezTo>
                    <a:cubicBezTo>
                      <a:pt x="487362" y="403225"/>
                      <a:pt x="442913" y="422276"/>
                      <a:pt x="481012" y="409575"/>
                    </a:cubicBezTo>
                    <a:cubicBezTo>
                      <a:pt x="484886" y="397956"/>
                      <a:pt x="486069" y="390232"/>
                      <a:pt x="495300" y="381000"/>
                    </a:cubicBezTo>
                    <a:cubicBezTo>
                      <a:pt x="499347" y="376953"/>
                      <a:pt x="504825" y="374650"/>
                      <a:pt x="509587" y="371475"/>
                    </a:cubicBezTo>
                    <a:cubicBezTo>
                      <a:pt x="513461" y="359856"/>
                      <a:pt x="514644" y="352132"/>
                      <a:pt x="523875" y="342900"/>
                    </a:cubicBezTo>
                    <a:cubicBezTo>
                      <a:pt x="527922" y="338853"/>
                      <a:pt x="533765" y="337039"/>
                      <a:pt x="538162" y="333375"/>
                    </a:cubicBezTo>
                    <a:cubicBezTo>
                      <a:pt x="554599" y="319678"/>
                      <a:pt x="556953" y="308063"/>
                      <a:pt x="581025" y="300038"/>
                    </a:cubicBezTo>
                    <a:cubicBezTo>
                      <a:pt x="602047" y="293030"/>
                      <a:pt x="590822" y="297520"/>
                      <a:pt x="614362" y="285750"/>
                    </a:cubicBezTo>
                    <a:cubicBezTo>
                      <a:pt x="617537" y="280988"/>
                      <a:pt x="619033" y="274496"/>
                      <a:pt x="623887" y="271463"/>
                    </a:cubicBezTo>
                    <a:cubicBezTo>
                      <a:pt x="632401" y="266142"/>
                      <a:pt x="652462" y="261938"/>
                      <a:pt x="652462" y="261938"/>
                    </a:cubicBezTo>
                    <a:cubicBezTo>
                      <a:pt x="657225" y="258763"/>
                      <a:pt x="661630" y="254973"/>
                      <a:pt x="666750" y="252413"/>
                    </a:cubicBezTo>
                    <a:cubicBezTo>
                      <a:pt x="671240" y="250168"/>
                      <a:pt x="676649" y="250088"/>
                      <a:pt x="681037" y="247650"/>
                    </a:cubicBezTo>
                    <a:cubicBezTo>
                      <a:pt x="691044" y="242090"/>
                      <a:pt x="709612" y="228600"/>
                      <a:pt x="709612" y="228600"/>
                    </a:cubicBezTo>
                    <a:cubicBezTo>
                      <a:pt x="721586" y="192683"/>
                      <a:pt x="705432" y="236961"/>
                      <a:pt x="723900" y="200025"/>
                    </a:cubicBezTo>
                    <a:cubicBezTo>
                      <a:pt x="726145" y="195535"/>
                      <a:pt x="727075" y="190500"/>
                      <a:pt x="728662" y="185738"/>
                    </a:cubicBezTo>
                    <a:cubicBezTo>
                      <a:pt x="727075" y="165100"/>
                      <a:pt x="723900" y="144524"/>
                      <a:pt x="723900" y="123825"/>
                    </a:cubicBezTo>
                    <a:cubicBezTo>
                      <a:pt x="723900" y="118805"/>
                      <a:pt x="725526" y="113458"/>
                      <a:pt x="728662" y="109538"/>
                    </a:cubicBezTo>
                    <a:cubicBezTo>
                      <a:pt x="732238" y="105068"/>
                      <a:pt x="737719" y="102338"/>
                      <a:pt x="742950" y="100013"/>
                    </a:cubicBezTo>
                    <a:cubicBezTo>
                      <a:pt x="752125" y="95935"/>
                      <a:pt x="762000" y="93663"/>
                      <a:pt x="771525" y="90488"/>
                    </a:cubicBezTo>
                    <a:lnTo>
                      <a:pt x="800100" y="80963"/>
                    </a:lnTo>
                    <a:cubicBezTo>
                      <a:pt x="804862" y="79376"/>
                      <a:pt x="810210" y="78985"/>
                      <a:pt x="814387" y="76200"/>
                    </a:cubicBezTo>
                    <a:lnTo>
                      <a:pt x="842962" y="57150"/>
                    </a:lnTo>
                    <a:cubicBezTo>
                      <a:pt x="855663" y="19051"/>
                      <a:pt x="836612" y="63500"/>
                      <a:pt x="862012" y="38100"/>
                    </a:cubicBezTo>
                    <a:cubicBezTo>
                      <a:pt x="887412" y="12700"/>
                      <a:pt x="842963" y="31751"/>
                      <a:pt x="881062" y="19050"/>
                    </a:cubicBezTo>
                    <a:cubicBezTo>
                      <a:pt x="886948" y="1395"/>
                      <a:pt x="881335" y="7008"/>
                      <a:pt x="89535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1" name="50 Forma libre"/>
              <p:cNvSpPr/>
              <p:nvPr/>
            </p:nvSpPr>
            <p:spPr>
              <a:xfrm>
                <a:off x="3736975" y="1714484"/>
                <a:ext cx="1216025" cy="828678"/>
              </a:xfrm>
              <a:custGeom>
                <a:avLst/>
                <a:gdLst>
                  <a:gd name="connsiteX0" fmla="*/ 1215441 w 1215441"/>
                  <a:gd name="connsiteY0" fmla="*/ 819150 h 829229"/>
                  <a:gd name="connsiteX1" fmla="*/ 1153529 w 1215441"/>
                  <a:gd name="connsiteY1" fmla="*/ 823913 h 829229"/>
                  <a:gd name="connsiteX2" fmla="*/ 1139241 w 1215441"/>
                  <a:gd name="connsiteY2" fmla="*/ 828675 h 829229"/>
                  <a:gd name="connsiteX3" fmla="*/ 1110666 w 1215441"/>
                  <a:gd name="connsiteY3" fmla="*/ 819150 h 829229"/>
                  <a:gd name="connsiteX4" fmla="*/ 1077329 w 1215441"/>
                  <a:gd name="connsiteY4" fmla="*/ 809625 h 829229"/>
                  <a:gd name="connsiteX5" fmla="*/ 1048754 w 1215441"/>
                  <a:gd name="connsiteY5" fmla="*/ 790575 h 829229"/>
                  <a:gd name="connsiteX6" fmla="*/ 1020179 w 1215441"/>
                  <a:gd name="connsiteY6" fmla="*/ 766763 h 829229"/>
                  <a:gd name="connsiteX7" fmla="*/ 972554 w 1215441"/>
                  <a:gd name="connsiteY7" fmla="*/ 771525 h 829229"/>
                  <a:gd name="connsiteX8" fmla="*/ 929691 w 1215441"/>
                  <a:gd name="connsiteY8" fmla="*/ 790575 h 829229"/>
                  <a:gd name="connsiteX9" fmla="*/ 829679 w 1215441"/>
                  <a:gd name="connsiteY9" fmla="*/ 795338 h 829229"/>
                  <a:gd name="connsiteX10" fmla="*/ 810629 w 1215441"/>
                  <a:gd name="connsiteY10" fmla="*/ 800100 h 829229"/>
                  <a:gd name="connsiteX11" fmla="*/ 796341 w 1215441"/>
                  <a:gd name="connsiteY11" fmla="*/ 809625 h 829229"/>
                  <a:gd name="connsiteX12" fmla="*/ 767766 w 1215441"/>
                  <a:gd name="connsiteY12" fmla="*/ 804863 h 829229"/>
                  <a:gd name="connsiteX13" fmla="*/ 734429 w 1215441"/>
                  <a:gd name="connsiteY13" fmla="*/ 800100 h 829229"/>
                  <a:gd name="connsiteX14" fmla="*/ 605841 w 1215441"/>
                  <a:gd name="connsiteY14" fmla="*/ 804863 h 829229"/>
                  <a:gd name="connsiteX15" fmla="*/ 591554 w 1215441"/>
                  <a:gd name="connsiteY15" fmla="*/ 809625 h 829229"/>
                  <a:gd name="connsiteX16" fmla="*/ 543929 w 1215441"/>
                  <a:gd name="connsiteY16" fmla="*/ 804863 h 829229"/>
                  <a:gd name="connsiteX17" fmla="*/ 515354 w 1215441"/>
                  <a:gd name="connsiteY17" fmla="*/ 785813 h 829229"/>
                  <a:gd name="connsiteX18" fmla="*/ 482016 w 1215441"/>
                  <a:gd name="connsiteY18" fmla="*/ 776288 h 829229"/>
                  <a:gd name="connsiteX19" fmla="*/ 467729 w 1215441"/>
                  <a:gd name="connsiteY19" fmla="*/ 771525 h 829229"/>
                  <a:gd name="connsiteX20" fmla="*/ 420104 w 1215441"/>
                  <a:gd name="connsiteY20" fmla="*/ 747713 h 829229"/>
                  <a:gd name="connsiteX21" fmla="*/ 396291 w 1215441"/>
                  <a:gd name="connsiteY21" fmla="*/ 719138 h 829229"/>
                  <a:gd name="connsiteX22" fmla="*/ 386766 w 1215441"/>
                  <a:gd name="connsiteY22" fmla="*/ 704850 h 829229"/>
                  <a:gd name="connsiteX23" fmla="*/ 372479 w 1215441"/>
                  <a:gd name="connsiteY23" fmla="*/ 671513 h 829229"/>
                  <a:gd name="connsiteX24" fmla="*/ 362954 w 1215441"/>
                  <a:gd name="connsiteY24" fmla="*/ 657225 h 829229"/>
                  <a:gd name="connsiteX25" fmla="*/ 343904 w 1215441"/>
                  <a:gd name="connsiteY25" fmla="*/ 614363 h 829229"/>
                  <a:gd name="connsiteX26" fmla="*/ 329616 w 1215441"/>
                  <a:gd name="connsiteY26" fmla="*/ 600075 h 829229"/>
                  <a:gd name="connsiteX27" fmla="*/ 286754 w 1215441"/>
                  <a:gd name="connsiteY27" fmla="*/ 581025 h 829229"/>
                  <a:gd name="connsiteX28" fmla="*/ 258179 w 1215441"/>
                  <a:gd name="connsiteY28" fmla="*/ 561975 h 829229"/>
                  <a:gd name="connsiteX29" fmla="*/ 234366 w 1215441"/>
                  <a:gd name="connsiteY29" fmla="*/ 542925 h 829229"/>
                  <a:gd name="connsiteX30" fmla="*/ 220079 w 1215441"/>
                  <a:gd name="connsiteY30" fmla="*/ 528638 h 829229"/>
                  <a:gd name="connsiteX31" fmla="*/ 205791 w 1215441"/>
                  <a:gd name="connsiteY31" fmla="*/ 519113 h 829229"/>
                  <a:gd name="connsiteX32" fmla="*/ 181979 w 1215441"/>
                  <a:gd name="connsiteY32" fmla="*/ 476250 h 829229"/>
                  <a:gd name="connsiteX33" fmla="*/ 167691 w 1215441"/>
                  <a:gd name="connsiteY33" fmla="*/ 466725 h 829229"/>
                  <a:gd name="connsiteX34" fmla="*/ 158166 w 1215441"/>
                  <a:gd name="connsiteY34" fmla="*/ 433388 h 829229"/>
                  <a:gd name="connsiteX35" fmla="*/ 148641 w 1215441"/>
                  <a:gd name="connsiteY35" fmla="*/ 404813 h 829229"/>
                  <a:gd name="connsiteX36" fmla="*/ 139116 w 1215441"/>
                  <a:gd name="connsiteY36" fmla="*/ 371475 h 829229"/>
                  <a:gd name="connsiteX37" fmla="*/ 129591 w 1215441"/>
                  <a:gd name="connsiteY37" fmla="*/ 357188 h 829229"/>
                  <a:gd name="connsiteX38" fmla="*/ 110541 w 1215441"/>
                  <a:gd name="connsiteY38" fmla="*/ 328613 h 829229"/>
                  <a:gd name="connsiteX39" fmla="*/ 101016 w 1215441"/>
                  <a:gd name="connsiteY39" fmla="*/ 295275 h 829229"/>
                  <a:gd name="connsiteX40" fmla="*/ 91491 w 1215441"/>
                  <a:gd name="connsiteY40" fmla="*/ 280988 h 829229"/>
                  <a:gd name="connsiteX41" fmla="*/ 72441 w 1215441"/>
                  <a:gd name="connsiteY41" fmla="*/ 238125 h 829229"/>
                  <a:gd name="connsiteX42" fmla="*/ 62916 w 1215441"/>
                  <a:gd name="connsiteY42" fmla="*/ 171450 h 829229"/>
                  <a:gd name="connsiteX43" fmla="*/ 58154 w 1215441"/>
                  <a:gd name="connsiteY43" fmla="*/ 152400 h 829229"/>
                  <a:gd name="connsiteX44" fmla="*/ 48629 w 1215441"/>
                  <a:gd name="connsiteY44" fmla="*/ 109538 h 829229"/>
                  <a:gd name="connsiteX45" fmla="*/ 39104 w 1215441"/>
                  <a:gd name="connsiteY45" fmla="*/ 95250 h 829229"/>
                  <a:gd name="connsiteX46" fmla="*/ 29579 w 1215441"/>
                  <a:gd name="connsiteY46" fmla="*/ 66675 h 829229"/>
                  <a:gd name="connsiteX47" fmla="*/ 24816 w 1215441"/>
                  <a:gd name="connsiteY47" fmla="*/ 52388 h 829229"/>
                  <a:gd name="connsiteX48" fmla="*/ 5766 w 1215441"/>
                  <a:gd name="connsiteY48" fmla="*/ 23813 h 829229"/>
                  <a:gd name="connsiteX49" fmla="*/ 1004 w 1215441"/>
                  <a:gd name="connsiteY49" fmla="*/ 0 h 82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5441" h="829229">
                    <a:moveTo>
                      <a:pt x="1215441" y="819150"/>
                    </a:moveTo>
                    <a:cubicBezTo>
                      <a:pt x="1194804" y="820738"/>
                      <a:pt x="1174067" y="821346"/>
                      <a:pt x="1153529" y="823913"/>
                    </a:cubicBezTo>
                    <a:cubicBezTo>
                      <a:pt x="1148548" y="824536"/>
                      <a:pt x="1144231" y="829229"/>
                      <a:pt x="1139241" y="828675"/>
                    </a:cubicBezTo>
                    <a:cubicBezTo>
                      <a:pt x="1129262" y="827566"/>
                      <a:pt x="1120191" y="822325"/>
                      <a:pt x="1110666" y="819150"/>
                    </a:cubicBezTo>
                    <a:cubicBezTo>
                      <a:pt x="1090173" y="812319"/>
                      <a:pt x="1101244" y="815604"/>
                      <a:pt x="1077329" y="809625"/>
                    </a:cubicBezTo>
                    <a:cubicBezTo>
                      <a:pt x="1067804" y="803275"/>
                      <a:pt x="1056849" y="798669"/>
                      <a:pt x="1048754" y="790575"/>
                    </a:cubicBezTo>
                    <a:cubicBezTo>
                      <a:pt x="1030419" y="772241"/>
                      <a:pt x="1040070" y="780024"/>
                      <a:pt x="1020179" y="766763"/>
                    </a:cubicBezTo>
                    <a:cubicBezTo>
                      <a:pt x="1004304" y="768350"/>
                      <a:pt x="988100" y="767938"/>
                      <a:pt x="972554" y="771525"/>
                    </a:cubicBezTo>
                    <a:cubicBezTo>
                      <a:pt x="926266" y="782206"/>
                      <a:pt x="1005173" y="786980"/>
                      <a:pt x="929691" y="790575"/>
                    </a:cubicBezTo>
                    <a:lnTo>
                      <a:pt x="829679" y="795338"/>
                    </a:lnTo>
                    <a:cubicBezTo>
                      <a:pt x="823329" y="796925"/>
                      <a:pt x="816645" y="797522"/>
                      <a:pt x="810629" y="800100"/>
                    </a:cubicBezTo>
                    <a:cubicBezTo>
                      <a:pt x="805368" y="802355"/>
                      <a:pt x="802030" y="808993"/>
                      <a:pt x="796341" y="809625"/>
                    </a:cubicBezTo>
                    <a:cubicBezTo>
                      <a:pt x="786744" y="810691"/>
                      <a:pt x="777310" y="806331"/>
                      <a:pt x="767766" y="804863"/>
                    </a:cubicBezTo>
                    <a:cubicBezTo>
                      <a:pt x="756671" y="803156"/>
                      <a:pt x="745541" y="801688"/>
                      <a:pt x="734429" y="800100"/>
                    </a:cubicBezTo>
                    <a:cubicBezTo>
                      <a:pt x="691566" y="801688"/>
                      <a:pt x="648638" y="802010"/>
                      <a:pt x="605841" y="804863"/>
                    </a:cubicBezTo>
                    <a:cubicBezTo>
                      <a:pt x="600832" y="805197"/>
                      <a:pt x="596574" y="809625"/>
                      <a:pt x="591554" y="809625"/>
                    </a:cubicBezTo>
                    <a:cubicBezTo>
                      <a:pt x="575600" y="809625"/>
                      <a:pt x="559804" y="806450"/>
                      <a:pt x="543929" y="804863"/>
                    </a:cubicBezTo>
                    <a:cubicBezTo>
                      <a:pt x="534404" y="798513"/>
                      <a:pt x="526214" y="789433"/>
                      <a:pt x="515354" y="785813"/>
                    </a:cubicBezTo>
                    <a:cubicBezTo>
                      <a:pt x="481090" y="774391"/>
                      <a:pt x="523885" y="788251"/>
                      <a:pt x="482016" y="776288"/>
                    </a:cubicBezTo>
                    <a:cubicBezTo>
                      <a:pt x="477189" y="774909"/>
                      <a:pt x="472117" y="773963"/>
                      <a:pt x="467729" y="771525"/>
                    </a:cubicBezTo>
                    <a:cubicBezTo>
                      <a:pt x="421340" y="745753"/>
                      <a:pt x="457331" y="757019"/>
                      <a:pt x="420104" y="747713"/>
                    </a:cubicBezTo>
                    <a:cubicBezTo>
                      <a:pt x="396455" y="712238"/>
                      <a:pt x="426850" y="755808"/>
                      <a:pt x="396291" y="719138"/>
                    </a:cubicBezTo>
                    <a:cubicBezTo>
                      <a:pt x="392627" y="714741"/>
                      <a:pt x="389941" y="709613"/>
                      <a:pt x="386766" y="704850"/>
                    </a:cubicBezTo>
                    <a:cubicBezTo>
                      <a:pt x="381423" y="688820"/>
                      <a:pt x="381896" y="687992"/>
                      <a:pt x="372479" y="671513"/>
                    </a:cubicBezTo>
                    <a:cubicBezTo>
                      <a:pt x="369639" y="666543"/>
                      <a:pt x="365279" y="662456"/>
                      <a:pt x="362954" y="657225"/>
                    </a:cubicBezTo>
                    <a:cubicBezTo>
                      <a:pt x="351087" y="630525"/>
                      <a:pt x="359302" y="632840"/>
                      <a:pt x="343904" y="614363"/>
                    </a:cubicBezTo>
                    <a:cubicBezTo>
                      <a:pt x="339592" y="609189"/>
                      <a:pt x="334790" y="604387"/>
                      <a:pt x="329616" y="600075"/>
                    </a:cubicBezTo>
                    <a:cubicBezTo>
                      <a:pt x="290846" y="567766"/>
                      <a:pt x="349052" y="622557"/>
                      <a:pt x="286754" y="581025"/>
                    </a:cubicBezTo>
                    <a:lnTo>
                      <a:pt x="258179" y="561975"/>
                    </a:lnTo>
                    <a:cubicBezTo>
                      <a:pt x="236877" y="530023"/>
                      <a:pt x="261971" y="561328"/>
                      <a:pt x="234366" y="542925"/>
                    </a:cubicBezTo>
                    <a:cubicBezTo>
                      <a:pt x="228762" y="539189"/>
                      <a:pt x="225253" y="532950"/>
                      <a:pt x="220079" y="528638"/>
                    </a:cubicBezTo>
                    <a:cubicBezTo>
                      <a:pt x="215682" y="524974"/>
                      <a:pt x="210554" y="522288"/>
                      <a:pt x="205791" y="519113"/>
                    </a:cubicBezTo>
                    <a:cubicBezTo>
                      <a:pt x="200829" y="504224"/>
                      <a:pt x="196017" y="485608"/>
                      <a:pt x="181979" y="476250"/>
                    </a:cubicBezTo>
                    <a:lnTo>
                      <a:pt x="167691" y="466725"/>
                    </a:lnTo>
                    <a:cubicBezTo>
                      <a:pt x="151681" y="418692"/>
                      <a:pt x="176114" y="493213"/>
                      <a:pt x="158166" y="433388"/>
                    </a:cubicBezTo>
                    <a:cubicBezTo>
                      <a:pt x="155281" y="423771"/>
                      <a:pt x="151076" y="414554"/>
                      <a:pt x="148641" y="404813"/>
                    </a:cubicBezTo>
                    <a:cubicBezTo>
                      <a:pt x="147114" y="398705"/>
                      <a:pt x="142534" y="378310"/>
                      <a:pt x="139116" y="371475"/>
                    </a:cubicBezTo>
                    <a:cubicBezTo>
                      <a:pt x="136556" y="366356"/>
                      <a:pt x="132766" y="361950"/>
                      <a:pt x="129591" y="357188"/>
                    </a:cubicBezTo>
                    <a:cubicBezTo>
                      <a:pt x="118268" y="323214"/>
                      <a:pt x="134324" y="364288"/>
                      <a:pt x="110541" y="328613"/>
                    </a:cubicBezTo>
                    <a:cubicBezTo>
                      <a:pt x="106838" y="323058"/>
                      <a:pt x="102918" y="299713"/>
                      <a:pt x="101016" y="295275"/>
                    </a:cubicBezTo>
                    <a:cubicBezTo>
                      <a:pt x="98761" y="290014"/>
                      <a:pt x="94666" y="285750"/>
                      <a:pt x="91491" y="280988"/>
                    </a:cubicBezTo>
                    <a:cubicBezTo>
                      <a:pt x="80156" y="246983"/>
                      <a:pt x="87535" y="260767"/>
                      <a:pt x="72441" y="238125"/>
                    </a:cubicBezTo>
                    <a:cubicBezTo>
                      <a:pt x="60973" y="203718"/>
                      <a:pt x="72190" y="241009"/>
                      <a:pt x="62916" y="171450"/>
                    </a:cubicBezTo>
                    <a:cubicBezTo>
                      <a:pt x="62051" y="164962"/>
                      <a:pt x="59438" y="158818"/>
                      <a:pt x="58154" y="152400"/>
                    </a:cubicBezTo>
                    <a:cubicBezTo>
                      <a:pt x="55716" y="140211"/>
                      <a:pt x="54807" y="121894"/>
                      <a:pt x="48629" y="109538"/>
                    </a:cubicBezTo>
                    <a:cubicBezTo>
                      <a:pt x="46069" y="104418"/>
                      <a:pt x="41429" y="100481"/>
                      <a:pt x="39104" y="95250"/>
                    </a:cubicBezTo>
                    <a:cubicBezTo>
                      <a:pt x="35026" y="86075"/>
                      <a:pt x="32754" y="76200"/>
                      <a:pt x="29579" y="66675"/>
                    </a:cubicBezTo>
                    <a:cubicBezTo>
                      <a:pt x="27991" y="61913"/>
                      <a:pt x="27601" y="56565"/>
                      <a:pt x="24816" y="52388"/>
                    </a:cubicBezTo>
                    <a:lnTo>
                      <a:pt x="5766" y="23813"/>
                    </a:lnTo>
                    <a:cubicBezTo>
                      <a:pt x="0" y="6513"/>
                      <a:pt x="1004" y="14545"/>
                      <a:pt x="1004"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2" name="51 Forma libre"/>
              <p:cNvSpPr/>
              <p:nvPr/>
            </p:nvSpPr>
            <p:spPr>
              <a:xfrm>
                <a:off x="6732588" y="5511798"/>
                <a:ext cx="163512" cy="103187"/>
              </a:xfrm>
              <a:custGeom>
                <a:avLst/>
                <a:gdLst>
                  <a:gd name="connsiteX0" fmla="*/ 163204 w 163204"/>
                  <a:gd name="connsiteY0" fmla="*/ 41125 h 103038"/>
                  <a:gd name="connsiteX1" fmla="*/ 120342 w 163204"/>
                  <a:gd name="connsiteY1" fmla="*/ 17313 h 103038"/>
                  <a:gd name="connsiteX2" fmla="*/ 77479 w 163204"/>
                  <a:gd name="connsiteY2" fmla="*/ 12550 h 103038"/>
                  <a:gd name="connsiteX3" fmla="*/ 6042 w 163204"/>
                  <a:gd name="connsiteY3" fmla="*/ 12550 h 103038"/>
                  <a:gd name="connsiteX4" fmla="*/ 1279 w 163204"/>
                  <a:gd name="connsiteY4" fmla="*/ 31600 h 103038"/>
                  <a:gd name="connsiteX5" fmla="*/ 6042 w 163204"/>
                  <a:gd name="connsiteY5" fmla="*/ 50650 h 103038"/>
                  <a:gd name="connsiteX6" fmla="*/ 34617 w 163204"/>
                  <a:gd name="connsiteY6" fmla="*/ 69700 h 103038"/>
                  <a:gd name="connsiteX7" fmla="*/ 29854 w 163204"/>
                  <a:gd name="connsiteY7" fmla="*/ 103038 h 1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04" h="103038">
                    <a:moveTo>
                      <a:pt x="163204" y="41125"/>
                    </a:moveTo>
                    <a:cubicBezTo>
                      <a:pt x="149565" y="32032"/>
                      <a:pt x="137108" y="20107"/>
                      <a:pt x="120342" y="17313"/>
                    </a:cubicBezTo>
                    <a:cubicBezTo>
                      <a:pt x="106162" y="14950"/>
                      <a:pt x="91767" y="14138"/>
                      <a:pt x="77479" y="12550"/>
                    </a:cubicBezTo>
                    <a:cubicBezTo>
                      <a:pt x="52163" y="6222"/>
                      <a:pt x="36163" y="0"/>
                      <a:pt x="6042" y="12550"/>
                    </a:cubicBezTo>
                    <a:cubicBezTo>
                      <a:pt x="0" y="15067"/>
                      <a:pt x="2867" y="25250"/>
                      <a:pt x="1279" y="31600"/>
                    </a:cubicBezTo>
                    <a:cubicBezTo>
                      <a:pt x="2867" y="37950"/>
                      <a:pt x="1732" y="45724"/>
                      <a:pt x="6042" y="50650"/>
                    </a:cubicBezTo>
                    <a:cubicBezTo>
                      <a:pt x="13580" y="59265"/>
                      <a:pt x="34617" y="69700"/>
                      <a:pt x="34617" y="69700"/>
                    </a:cubicBezTo>
                    <a:lnTo>
                      <a:pt x="29854" y="103038"/>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3" name="52 Forma libre"/>
              <p:cNvSpPr/>
              <p:nvPr/>
            </p:nvSpPr>
            <p:spPr>
              <a:xfrm>
                <a:off x="7143750" y="5664199"/>
                <a:ext cx="195263" cy="30162"/>
              </a:xfrm>
              <a:custGeom>
                <a:avLst/>
                <a:gdLst>
                  <a:gd name="connsiteX0" fmla="*/ 0 w 195263"/>
                  <a:gd name="connsiteY0" fmla="*/ 8189 h 30753"/>
                  <a:gd name="connsiteX1" fmla="*/ 52388 w 195263"/>
                  <a:gd name="connsiteY1" fmla="*/ 8189 h 30753"/>
                  <a:gd name="connsiteX2" fmla="*/ 66675 w 195263"/>
                  <a:gd name="connsiteY2" fmla="*/ 12951 h 30753"/>
                  <a:gd name="connsiteX3" fmla="*/ 133350 w 195263"/>
                  <a:gd name="connsiteY3" fmla="*/ 17714 h 30753"/>
                  <a:gd name="connsiteX4" fmla="*/ 195263 w 195263"/>
                  <a:gd name="connsiteY4" fmla="*/ 27239 h 30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3" h="30753">
                    <a:moveTo>
                      <a:pt x="0" y="8189"/>
                    </a:moveTo>
                    <a:cubicBezTo>
                      <a:pt x="24567" y="0"/>
                      <a:pt x="14057" y="1220"/>
                      <a:pt x="52388" y="8189"/>
                    </a:cubicBezTo>
                    <a:cubicBezTo>
                      <a:pt x="57327" y="9087"/>
                      <a:pt x="61689" y="12364"/>
                      <a:pt x="66675" y="12951"/>
                    </a:cubicBezTo>
                    <a:cubicBezTo>
                      <a:pt x="88804" y="15554"/>
                      <a:pt x="111125" y="16126"/>
                      <a:pt x="133350" y="17714"/>
                    </a:cubicBezTo>
                    <a:cubicBezTo>
                      <a:pt x="172467" y="30753"/>
                      <a:pt x="151885" y="27239"/>
                      <a:pt x="195263" y="27239"/>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4" name="53 Forma libre"/>
              <p:cNvSpPr/>
              <p:nvPr/>
            </p:nvSpPr>
            <p:spPr>
              <a:xfrm>
                <a:off x="6662738" y="6048375"/>
                <a:ext cx="142875" cy="19050"/>
              </a:xfrm>
              <a:custGeom>
                <a:avLst/>
                <a:gdLst>
                  <a:gd name="connsiteX0" fmla="*/ 0 w 142875"/>
                  <a:gd name="connsiteY0" fmla="*/ 19524 h 19524"/>
                  <a:gd name="connsiteX1" fmla="*/ 66675 w 142875"/>
                  <a:gd name="connsiteY1" fmla="*/ 14762 h 19524"/>
                  <a:gd name="connsiteX2" fmla="*/ 80962 w 142875"/>
                  <a:gd name="connsiteY2" fmla="*/ 5237 h 19524"/>
                  <a:gd name="connsiteX3" fmla="*/ 142875 w 142875"/>
                  <a:gd name="connsiteY3" fmla="*/ 474 h 19524"/>
                </a:gdLst>
                <a:ahLst/>
                <a:cxnLst>
                  <a:cxn ang="0">
                    <a:pos x="connsiteX0" y="connsiteY0"/>
                  </a:cxn>
                  <a:cxn ang="0">
                    <a:pos x="connsiteX1" y="connsiteY1"/>
                  </a:cxn>
                  <a:cxn ang="0">
                    <a:pos x="connsiteX2" y="connsiteY2"/>
                  </a:cxn>
                  <a:cxn ang="0">
                    <a:pos x="connsiteX3" y="connsiteY3"/>
                  </a:cxn>
                </a:cxnLst>
                <a:rect l="l" t="t" r="r" b="b"/>
                <a:pathLst>
                  <a:path w="142875" h="19524">
                    <a:moveTo>
                      <a:pt x="0" y="19524"/>
                    </a:moveTo>
                    <a:cubicBezTo>
                      <a:pt x="22225" y="17937"/>
                      <a:pt x="44732" y="18634"/>
                      <a:pt x="66675" y="14762"/>
                    </a:cubicBezTo>
                    <a:cubicBezTo>
                      <a:pt x="72312" y="13767"/>
                      <a:pt x="75385" y="6524"/>
                      <a:pt x="80962" y="5237"/>
                    </a:cubicBezTo>
                    <a:cubicBezTo>
                      <a:pt x="103654" y="0"/>
                      <a:pt x="121490" y="474"/>
                      <a:pt x="142875" y="47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sp>
        <p:nvSpPr>
          <p:cNvPr id="30" name="29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2538721765"/>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532"/>
                                        </p:tgtEl>
                                        <p:attrNameLst>
                                          <p:attrName>style.visibility</p:attrName>
                                        </p:attrNameLst>
                                      </p:cBhvr>
                                      <p:to>
                                        <p:strVal val="visible"/>
                                      </p:to>
                                    </p:set>
                                    <p:anim calcmode="lin" valueType="num">
                                      <p:cBhvr additive="base">
                                        <p:cTn id="11" dur="500" fill="hold"/>
                                        <p:tgtEl>
                                          <p:spTgt spid="22532"/>
                                        </p:tgtEl>
                                        <p:attrNameLst>
                                          <p:attrName>ppt_x</p:attrName>
                                        </p:attrNameLst>
                                      </p:cBhvr>
                                      <p:tavLst>
                                        <p:tav tm="0">
                                          <p:val>
                                            <p:strVal val="#ppt_x"/>
                                          </p:val>
                                        </p:tav>
                                        <p:tav tm="100000">
                                          <p:val>
                                            <p:strVal val="#ppt_x"/>
                                          </p:val>
                                        </p:tav>
                                      </p:tavLst>
                                    </p:anim>
                                    <p:anim calcmode="lin" valueType="num">
                                      <p:cBhvr additive="base">
                                        <p:cTn id="12"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533"/>
                                        </p:tgtEl>
                                        <p:attrNameLst>
                                          <p:attrName>style.visibility</p:attrName>
                                        </p:attrNameLst>
                                      </p:cBhvr>
                                      <p:to>
                                        <p:strVal val="visible"/>
                                      </p:to>
                                    </p:set>
                                    <p:anim calcmode="lin" valueType="num">
                                      <p:cBhvr additive="base">
                                        <p:cTn id="21" dur="500" fill="hold"/>
                                        <p:tgtEl>
                                          <p:spTgt spid="22533"/>
                                        </p:tgtEl>
                                        <p:attrNameLst>
                                          <p:attrName>ppt_x</p:attrName>
                                        </p:attrNameLst>
                                      </p:cBhvr>
                                      <p:tavLst>
                                        <p:tav tm="0">
                                          <p:val>
                                            <p:strVal val="#ppt_x"/>
                                          </p:val>
                                        </p:tav>
                                        <p:tav tm="100000">
                                          <p:val>
                                            <p:strVal val="#ppt_x"/>
                                          </p:val>
                                        </p:tav>
                                      </p:tavLst>
                                    </p:anim>
                                    <p:anim calcmode="lin" valueType="num">
                                      <p:cBhvr additive="base">
                                        <p:cTn id="22" dur="500" fill="hold"/>
                                        <p:tgtEl>
                                          <p:spTgt spid="2253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P spid="22533"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11 Imagen" descr="(P12)VALLEGRANDE.JPG"/>
          <p:cNvPicPr>
            <a:picLocks noChangeAspect="1"/>
          </p:cNvPicPr>
          <p:nvPr/>
        </p:nvPicPr>
        <p:blipFill>
          <a:blip r:embed="rId2" cstate="print">
            <a:grayscl/>
          </a:blip>
          <a:srcRect l="11401" t="25000" r="9792" b="26041"/>
          <a:stretch>
            <a:fillRect/>
          </a:stretch>
        </p:blipFill>
        <p:spPr bwMode="auto">
          <a:xfrm>
            <a:off x="714375" y="804863"/>
            <a:ext cx="7643813" cy="6053137"/>
          </a:xfrm>
          <a:prstGeom prst="rect">
            <a:avLst/>
          </a:prstGeom>
          <a:noFill/>
          <a:ln w="9525">
            <a:noFill/>
            <a:miter lim="800000"/>
            <a:headEnd/>
            <a:tailEnd/>
          </a:ln>
        </p:spPr>
      </p:pic>
      <p:sp>
        <p:nvSpPr>
          <p:cNvPr id="11" name="10 CuadroTexto"/>
          <p:cNvSpPr txBox="1"/>
          <p:nvPr/>
        </p:nvSpPr>
        <p:spPr>
          <a:xfrm>
            <a:off x="0" y="3175"/>
            <a:ext cx="9144000" cy="430213"/>
          </a:xfrm>
          <a:prstGeom prst="rect">
            <a:avLst/>
          </a:prstGeom>
          <a:solidFill>
            <a:srgbClr val="003300"/>
          </a:solidFill>
          <a:ln w="38100">
            <a:solidFill>
              <a:schemeClr val="tx1"/>
            </a:solidFill>
          </a:ln>
        </p:spPr>
        <p:txBody>
          <a:bodyPr>
            <a:spAutoFit/>
          </a:bodyPr>
          <a:lstStyle/>
          <a:p>
            <a:pPr algn="ctr" fontAlgn="auto">
              <a:spcBef>
                <a:spcPts val="0"/>
              </a:spcBef>
              <a:spcAft>
                <a:spcPts val="0"/>
              </a:spcAft>
              <a:defRPr/>
            </a:pPr>
            <a:r>
              <a:rPr lang="es-E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Provincia : Vallegrande</a:t>
            </a:r>
          </a:p>
        </p:txBody>
      </p:sp>
      <p:sp>
        <p:nvSpPr>
          <p:cNvPr id="23556" name="12 CuadroTexto"/>
          <p:cNvSpPr txBox="1">
            <a:spLocks noChangeArrowheads="1"/>
          </p:cNvSpPr>
          <p:nvPr/>
        </p:nvSpPr>
        <p:spPr bwMode="auto">
          <a:xfrm>
            <a:off x="0" y="431800"/>
            <a:ext cx="3571875" cy="354013"/>
          </a:xfrm>
          <a:prstGeom prst="rect">
            <a:avLst/>
          </a:prstGeom>
          <a:solidFill>
            <a:srgbClr val="FFFF00"/>
          </a:solidFill>
          <a:ln w="38100">
            <a:solidFill>
              <a:schemeClr val="tx1"/>
            </a:solidFill>
            <a:miter lim="800000"/>
            <a:headEnd/>
            <a:tailEnd/>
          </a:ln>
        </p:spPr>
        <p:txBody>
          <a:bodyPr>
            <a:spAutoFit/>
          </a:bodyPr>
          <a:lstStyle/>
          <a:p>
            <a:r>
              <a:rPr lang="es-ES" sz="1700" b="1">
                <a:latin typeface="Calibri" pitchFamily="34" charset="0"/>
              </a:rPr>
              <a:t>Longitud Atendida (2005) : 251 km </a:t>
            </a:r>
          </a:p>
        </p:txBody>
      </p:sp>
      <p:sp>
        <p:nvSpPr>
          <p:cNvPr id="23557" name="13 CuadroTexto"/>
          <p:cNvSpPr txBox="1">
            <a:spLocks noChangeArrowheads="1"/>
          </p:cNvSpPr>
          <p:nvPr/>
        </p:nvSpPr>
        <p:spPr bwMode="auto">
          <a:xfrm>
            <a:off x="3571875" y="431800"/>
            <a:ext cx="3643313" cy="354013"/>
          </a:xfrm>
          <a:prstGeom prst="rect">
            <a:avLst/>
          </a:prstGeom>
          <a:solidFill>
            <a:srgbClr val="92D050"/>
          </a:solidFill>
          <a:ln w="38100">
            <a:solidFill>
              <a:schemeClr val="tx1"/>
            </a:solidFill>
            <a:miter lim="800000"/>
            <a:headEnd/>
            <a:tailEnd/>
          </a:ln>
        </p:spPr>
        <p:txBody>
          <a:bodyPr>
            <a:spAutoFit/>
          </a:bodyPr>
          <a:lstStyle/>
          <a:p>
            <a:r>
              <a:rPr lang="es-ES" sz="1700" b="1" dirty="0">
                <a:latin typeface="Calibri" pitchFamily="34" charset="0"/>
              </a:rPr>
              <a:t>Longitud Atendida </a:t>
            </a:r>
            <a:r>
              <a:rPr lang="es-ES" sz="1700" b="1" dirty="0" smtClean="0">
                <a:latin typeface="Calibri" pitchFamily="34" charset="0"/>
              </a:rPr>
              <a:t>actual: </a:t>
            </a:r>
            <a:r>
              <a:rPr lang="es-ES" sz="1700" b="1" dirty="0">
                <a:latin typeface="Calibri" pitchFamily="34" charset="0"/>
              </a:rPr>
              <a:t>483 km </a:t>
            </a:r>
          </a:p>
        </p:txBody>
      </p:sp>
      <p:sp>
        <p:nvSpPr>
          <p:cNvPr id="15" name="14 CuadroTexto"/>
          <p:cNvSpPr txBox="1">
            <a:spLocks noChangeArrowheads="1"/>
          </p:cNvSpPr>
          <p:nvPr/>
        </p:nvSpPr>
        <p:spPr bwMode="auto">
          <a:xfrm>
            <a:off x="7215188" y="431800"/>
            <a:ext cx="1928812" cy="354013"/>
          </a:xfrm>
          <a:prstGeom prst="rect">
            <a:avLst/>
          </a:prstGeom>
          <a:solidFill>
            <a:schemeClr val="bg1"/>
          </a:solidFill>
          <a:ln w="38100">
            <a:solidFill>
              <a:schemeClr val="tx1"/>
            </a:solidFill>
            <a:miter lim="800000"/>
            <a:headEnd/>
            <a:tailEnd/>
          </a:ln>
        </p:spPr>
        <p:txBody>
          <a:bodyPr>
            <a:spAutoFit/>
          </a:bodyPr>
          <a:lstStyle/>
          <a:p>
            <a:r>
              <a:rPr lang="es-ES" sz="1700" b="1">
                <a:latin typeface="Calibri" pitchFamily="34" charset="0"/>
              </a:rPr>
              <a:t>Incremento : 92% </a:t>
            </a:r>
          </a:p>
        </p:txBody>
      </p:sp>
      <p:cxnSp>
        <p:nvCxnSpPr>
          <p:cNvPr id="18" name="17 Conector recto"/>
          <p:cNvCxnSpPr/>
          <p:nvPr/>
        </p:nvCxnSpPr>
        <p:spPr>
          <a:xfrm rot="5400000">
            <a:off x="-3429000" y="3429000"/>
            <a:ext cx="6858000" cy="31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5400000">
            <a:off x="5716588" y="3429000"/>
            <a:ext cx="685641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10800000" flipH="1">
            <a:off x="0" y="3175"/>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rot="10800000" flipH="1">
            <a:off x="0" y="6858000"/>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25 Grupo"/>
          <p:cNvGrpSpPr>
            <a:grpSpLocks/>
          </p:cNvGrpSpPr>
          <p:nvPr/>
        </p:nvGrpSpPr>
        <p:grpSpPr bwMode="auto">
          <a:xfrm>
            <a:off x="2078038" y="2087563"/>
            <a:ext cx="4448175" cy="4010025"/>
            <a:chOff x="2070022" y="2086852"/>
            <a:chExt cx="4448584" cy="4011018"/>
          </a:xfrm>
        </p:grpSpPr>
        <p:sp>
          <p:nvSpPr>
            <p:cNvPr id="12" name="11 Forma libre"/>
            <p:cNvSpPr/>
            <p:nvPr/>
          </p:nvSpPr>
          <p:spPr>
            <a:xfrm>
              <a:off x="5508863" y="2585450"/>
              <a:ext cx="1009743" cy="514477"/>
            </a:xfrm>
            <a:custGeom>
              <a:avLst/>
              <a:gdLst>
                <a:gd name="connsiteX0" fmla="*/ 1009767 w 1009767"/>
                <a:gd name="connsiteY0" fmla="*/ 0 h 513127"/>
                <a:gd name="connsiteX1" fmla="*/ 1004157 w 1009767"/>
                <a:gd name="connsiteY1" fmla="*/ 117806 h 513127"/>
                <a:gd name="connsiteX2" fmla="*/ 992938 w 1009767"/>
                <a:gd name="connsiteY2" fmla="*/ 201954 h 513127"/>
                <a:gd name="connsiteX3" fmla="*/ 976108 w 1009767"/>
                <a:gd name="connsiteY3" fmla="*/ 297320 h 513127"/>
                <a:gd name="connsiteX4" fmla="*/ 970498 w 1009767"/>
                <a:gd name="connsiteY4" fmla="*/ 314150 h 513127"/>
                <a:gd name="connsiteX5" fmla="*/ 964889 w 1009767"/>
                <a:gd name="connsiteY5" fmla="*/ 330979 h 513127"/>
                <a:gd name="connsiteX6" fmla="*/ 953669 w 1009767"/>
                <a:gd name="connsiteY6" fmla="*/ 347809 h 513127"/>
                <a:gd name="connsiteX7" fmla="*/ 925620 w 1009767"/>
                <a:gd name="connsiteY7" fmla="*/ 392687 h 513127"/>
                <a:gd name="connsiteX8" fmla="*/ 920010 w 1009767"/>
                <a:gd name="connsiteY8" fmla="*/ 409517 h 513127"/>
                <a:gd name="connsiteX9" fmla="*/ 886351 w 1009767"/>
                <a:gd name="connsiteY9" fmla="*/ 431956 h 513127"/>
                <a:gd name="connsiteX10" fmla="*/ 875132 w 1009767"/>
                <a:gd name="connsiteY10" fmla="*/ 448785 h 513127"/>
                <a:gd name="connsiteX11" fmla="*/ 841473 w 1009767"/>
                <a:gd name="connsiteY11" fmla="*/ 465615 h 513127"/>
                <a:gd name="connsiteX12" fmla="*/ 824643 w 1009767"/>
                <a:gd name="connsiteY12" fmla="*/ 476835 h 513127"/>
                <a:gd name="connsiteX13" fmla="*/ 751716 w 1009767"/>
                <a:gd name="connsiteY13" fmla="*/ 488054 h 513127"/>
                <a:gd name="connsiteX14" fmla="*/ 527323 w 1009767"/>
                <a:gd name="connsiteY14" fmla="*/ 493664 h 513127"/>
                <a:gd name="connsiteX15" fmla="*/ 510494 w 1009767"/>
                <a:gd name="connsiteY15" fmla="*/ 499274 h 513127"/>
                <a:gd name="connsiteX16" fmla="*/ 364638 w 1009767"/>
                <a:gd name="connsiteY16" fmla="*/ 499274 h 513127"/>
                <a:gd name="connsiteX17" fmla="*/ 336589 w 1009767"/>
                <a:gd name="connsiteY17" fmla="*/ 493664 h 513127"/>
                <a:gd name="connsiteX18" fmla="*/ 314150 w 1009767"/>
                <a:gd name="connsiteY18" fmla="*/ 488054 h 513127"/>
                <a:gd name="connsiteX19" fmla="*/ 280491 w 1009767"/>
                <a:gd name="connsiteY19" fmla="*/ 482444 h 513127"/>
                <a:gd name="connsiteX20" fmla="*/ 241222 w 1009767"/>
                <a:gd name="connsiteY20" fmla="*/ 476835 h 513127"/>
                <a:gd name="connsiteX21" fmla="*/ 140246 w 1009767"/>
                <a:gd name="connsiteY21" fmla="*/ 471225 h 513127"/>
                <a:gd name="connsiteX22" fmla="*/ 129026 w 1009767"/>
                <a:gd name="connsiteY22" fmla="*/ 437566 h 513127"/>
                <a:gd name="connsiteX23" fmla="*/ 123416 w 1009767"/>
                <a:gd name="connsiteY23" fmla="*/ 420736 h 513127"/>
                <a:gd name="connsiteX24" fmla="*/ 106587 w 1009767"/>
                <a:gd name="connsiteY24" fmla="*/ 387077 h 513127"/>
                <a:gd name="connsiteX25" fmla="*/ 100977 w 1009767"/>
                <a:gd name="connsiteY25" fmla="*/ 342199 h 513127"/>
                <a:gd name="connsiteX26" fmla="*/ 95367 w 1009767"/>
                <a:gd name="connsiteY26" fmla="*/ 325369 h 513127"/>
                <a:gd name="connsiteX27" fmla="*/ 89757 w 1009767"/>
                <a:gd name="connsiteY27" fmla="*/ 230003 h 513127"/>
                <a:gd name="connsiteX28" fmla="*/ 67318 w 1009767"/>
                <a:gd name="connsiteY28" fmla="*/ 179514 h 513127"/>
                <a:gd name="connsiteX29" fmla="*/ 56098 w 1009767"/>
                <a:gd name="connsiteY29" fmla="*/ 140246 h 513127"/>
                <a:gd name="connsiteX30" fmla="*/ 44879 w 1009767"/>
                <a:gd name="connsiteY30" fmla="*/ 106587 h 513127"/>
                <a:gd name="connsiteX31" fmla="*/ 33659 w 1009767"/>
                <a:gd name="connsiteY31" fmla="*/ 89757 h 513127"/>
                <a:gd name="connsiteX32" fmla="*/ 22440 w 1009767"/>
                <a:gd name="connsiteY32" fmla="*/ 56098 h 513127"/>
                <a:gd name="connsiteX33" fmla="*/ 0 w 1009767"/>
                <a:gd name="connsiteY33" fmla="*/ 44879 h 51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9767" h="513127">
                  <a:moveTo>
                    <a:pt x="1009767" y="0"/>
                  </a:moveTo>
                  <a:cubicBezTo>
                    <a:pt x="1007897" y="39269"/>
                    <a:pt x="1006772" y="78580"/>
                    <a:pt x="1004157" y="117806"/>
                  </a:cubicBezTo>
                  <a:cubicBezTo>
                    <a:pt x="998822" y="197834"/>
                    <a:pt x="1000304" y="139344"/>
                    <a:pt x="992938" y="201954"/>
                  </a:cubicBezTo>
                  <a:cubicBezTo>
                    <a:pt x="983220" y="284552"/>
                    <a:pt x="995599" y="238850"/>
                    <a:pt x="976108" y="297320"/>
                  </a:cubicBezTo>
                  <a:lnTo>
                    <a:pt x="970498" y="314150"/>
                  </a:lnTo>
                  <a:cubicBezTo>
                    <a:pt x="968628" y="319760"/>
                    <a:pt x="968169" y="326059"/>
                    <a:pt x="964889" y="330979"/>
                  </a:cubicBezTo>
                  <a:cubicBezTo>
                    <a:pt x="961149" y="336589"/>
                    <a:pt x="956407" y="341648"/>
                    <a:pt x="953669" y="347809"/>
                  </a:cubicBezTo>
                  <a:cubicBezTo>
                    <a:pt x="933993" y="392080"/>
                    <a:pt x="955895" y="372504"/>
                    <a:pt x="925620" y="392687"/>
                  </a:cubicBezTo>
                  <a:cubicBezTo>
                    <a:pt x="923750" y="398297"/>
                    <a:pt x="924191" y="405336"/>
                    <a:pt x="920010" y="409517"/>
                  </a:cubicBezTo>
                  <a:cubicBezTo>
                    <a:pt x="910475" y="419052"/>
                    <a:pt x="886351" y="431956"/>
                    <a:pt x="886351" y="431956"/>
                  </a:cubicBezTo>
                  <a:cubicBezTo>
                    <a:pt x="882611" y="437566"/>
                    <a:pt x="879899" y="444018"/>
                    <a:pt x="875132" y="448785"/>
                  </a:cubicBezTo>
                  <a:cubicBezTo>
                    <a:pt x="859055" y="464862"/>
                    <a:pt x="859723" y="456490"/>
                    <a:pt x="841473" y="465615"/>
                  </a:cubicBezTo>
                  <a:cubicBezTo>
                    <a:pt x="835442" y="468630"/>
                    <a:pt x="830674" y="473820"/>
                    <a:pt x="824643" y="476835"/>
                  </a:cubicBezTo>
                  <a:cubicBezTo>
                    <a:pt x="805089" y="486612"/>
                    <a:pt x="765697" y="487495"/>
                    <a:pt x="751716" y="488054"/>
                  </a:cubicBezTo>
                  <a:cubicBezTo>
                    <a:pt x="676955" y="491045"/>
                    <a:pt x="602121" y="491794"/>
                    <a:pt x="527323" y="493664"/>
                  </a:cubicBezTo>
                  <a:cubicBezTo>
                    <a:pt x="521713" y="495534"/>
                    <a:pt x="516231" y="497840"/>
                    <a:pt x="510494" y="499274"/>
                  </a:cubicBezTo>
                  <a:cubicBezTo>
                    <a:pt x="455084" y="513127"/>
                    <a:pt x="445833" y="503141"/>
                    <a:pt x="364638" y="499274"/>
                  </a:cubicBezTo>
                  <a:cubicBezTo>
                    <a:pt x="355288" y="497404"/>
                    <a:pt x="345897" y="495732"/>
                    <a:pt x="336589" y="493664"/>
                  </a:cubicBezTo>
                  <a:cubicBezTo>
                    <a:pt x="329063" y="491991"/>
                    <a:pt x="321710" y="489566"/>
                    <a:pt x="314150" y="488054"/>
                  </a:cubicBezTo>
                  <a:cubicBezTo>
                    <a:pt x="302996" y="485823"/>
                    <a:pt x="291733" y="484173"/>
                    <a:pt x="280491" y="482444"/>
                  </a:cubicBezTo>
                  <a:cubicBezTo>
                    <a:pt x="267422" y="480434"/>
                    <a:pt x="254402" y="477889"/>
                    <a:pt x="241222" y="476835"/>
                  </a:cubicBezTo>
                  <a:cubicBezTo>
                    <a:pt x="207619" y="474147"/>
                    <a:pt x="173905" y="473095"/>
                    <a:pt x="140246" y="471225"/>
                  </a:cubicBezTo>
                  <a:lnTo>
                    <a:pt x="129026" y="437566"/>
                  </a:lnTo>
                  <a:cubicBezTo>
                    <a:pt x="127156" y="431956"/>
                    <a:pt x="126696" y="425656"/>
                    <a:pt x="123416" y="420736"/>
                  </a:cubicBezTo>
                  <a:cubicBezTo>
                    <a:pt x="108917" y="398987"/>
                    <a:pt x="114329" y="410303"/>
                    <a:pt x="106587" y="387077"/>
                  </a:cubicBezTo>
                  <a:cubicBezTo>
                    <a:pt x="104717" y="372118"/>
                    <a:pt x="103674" y="357032"/>
                    <a:pt x="100977" y="342199"/>
                  </a:cubicBezTo>
                  <a:cubicBezTo>
                    <a:pt x="99919" y="336381"/>
                    <a:pt x="95955" y="331253"/>
                    <a:pt x="95367" y="325369"/>
                  </a:cubicBezTo>
                  <a:cubicBezTo>
                    <a:pt x="92198" y="293683"/>
                    <a:pt x="93876" y="261579"/>
                    <a:pt x="89757" y="230003"/>
                  </a:cubicBezTo>
                  <a:cubicBezTo>
                    <a:pt x="84649" y="190841"/>
                    <a:pt x="80399" y="205675"/>
                    <a:pt x="67318" y="179514"/>
                  </a:cubicBezTo>
                  <a:cubicBezTo>
                    <a:pt x="62605" y="170088"/>
                    <a:pt x="58794" y="149233"/>
                    <a:pt x="56098" y="140246"/>
                  </a:cubicBezTo>
                  <a:cubicBezTo>
                    <a:pt x="52700" y="128918"/>
                    <a:pt x="51439" y="116427"/>
                    <a:pt x="44879" y="106587"/>
                  </a:cubicBezTo>
                  <a:cubicBezTo>
                    <a:pt x="41139" y="100977"/>
                    <a:pt x="36397" y="95918"/>
                    <a:pt x="33659" y="89757"/>
                  </a:cubicBezTo>
                  <a:cubicBezTo>
                    <a:pt x="28856" y="78950"/>
                    <a:pt x="33018" y="61387"/>
                    <a:pt x="22440" y="56098"/>
                  </a:cubicBezTo>
                  <a:lnTo>
                    <a:pt x="0" y="44879"/>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3" name="12 Forma libre"/>
            <p:cNvSpPr/>
            <p:nvPr/>
          </p:nvSpPr>
          <p:spPr>
            <a:xfrm>
              <a:off x="4195879" y="3079285"/>
              <a:ext cx="1447933" cy="238184"/>
            </a:xfrm>
            <a:custGeom>
              <a:avLst/>
              <a:gdLst>
                <a:gd name="connsiteX0" fmla="*/ 1447333 w 1447333"/>
                <a:gd name="connsiteY0" fmla="*/ 0 h 238277"/>
                <a:gd name="connsiteX1" fmla="*/ 1436113 w 1447333"/>
                <a:gd name="connsiteY1" fmla="*/ 16829 h 238277"/>
                <a:gd name="connsiteX2" fmla="*/ 1419284 w 1447333"/>
                <a:gd name="connsiteY2" fmla="*/ 50488 h 238277"/>
                <a:gd name="connsiteX3" fmla="*/ 1391235 w 1447333"/>
                <a:gd name="connsiteY3" fmla="*/ 56098 h 238277"/>
                <a:gd name="connsiteX4" fmla="*/ 1357576 w 1447333"/>
                <a:gd name="connsiteY4" fmla="*/ 67318 h 238277"/>
                <a:gd name="connsiteX5" fmla="*/ 1340746 w 1447333"/>
                <a:gd name="connsiteY5" fmla="*/ 72928 h 238277"/>
                <a:gd name="connsiteX6" fmla="*/ 1307087 w 1447333"/>
                <a:gd name="connsiteY6" fmla="*/ 95367 h 238277"/>
                <a:gd name="connsiteX7" fmla="*/ 1290258 w 1447333"/>
                <a:gd name="connsiteY7" fmla="*/ 106586 h 238277"/>
                <a:gd name="connsiteX8" fmla="*/ 1217330 w 1447333"/>
                <a:gd name="connsiteY8" fmla="*/ 129026 h 238277"/>
                <a:gd name="connsiteX9" fmla="*/ 1166842 w 1447333"/>
                <a:gd name="connsiteY9" fmla="*/ 123416 h 238277"/>
                <a:gd name="connsiteX10" fmla="*/ 1144403 w 1447333"/>
                <a:gd name="connsiteY10" fmla="*/ 117806 h 238277"/>
                <a:gd name="connsiteX11" fmla="*/ 1110744 w 1447333"/>
                <a:gd name="connsiteY11" fmla="*/ 112196 h 238277"/>
                <a:gd name="connsiteX12" fmla="*/ 953669 w 1447333"/>
                <a:gd name="connsiteY12" fmla="*/ 117806 h 238277"/>
                <a:gd name="connsiteX13" fmla="*/ 875132 w 1447333"/>
                <a:gd name="connsiteY13" fmla="*/ 140245 h 238277"/>
                <a:gd name="connsiteX14" fmla="*/ 858302 w 1447333"/>
                <a:gd name="connsiteY14" fmla="*/ 145855 h 238277"/>
                <a:gd name="connsiteX15" fmla="*/ 807814 w 1447333"/>
                <a:gd name="connsiteY15" fmla="*/ 168294 h 238277"/>
                <a:gd name="connsiteX16" fmla="*/ 790984 w 1447333"/>
                <a:gd name="connsiteY16" fmla="*/ 173904 h 238277"/>
                <a:gd name="connsiteX17" fmla="*/ 757325 w 1447333"/>
                <a:gd name="connsiteY17" fmla="*/ 190734 h 238277"/>
                <a:gd name="connsiteX18" fmla="*/ 723667 w 1447333"/>
                <a:gd name="connsiteY18" fmla="*/ 207563 h 238277"/>
                <a:gd name="connsiteX19" fmla="*/ 656349 w 1447333"/>
                <a:gd name="connsiteY19" fmla="*/ 218783 h 238277"/>
                <a:gd name="connsiteX20" fmla="*/ 622690 w 1447333"/>
                <a:gd name="connsiteY20" fmla="*/ 207563 h 238277"/>
                <a:gd name="connsiteX21" fmla="*/ 589031 w 1447333"/>
                <a:gd name="connsiteY21" fmla="*/ 179514 h 238277"/>
                <a:gd name="connsiteX22" fmla="*/ 504884 w 1447333"/>
                <a:gd name="connsiteY22" fmla="*/ 162685 h 238277"/>
                <a:gd name="connsiteX23" fmla="*/ 482445 w 1447333"/>
                <a:gd name="connsiteY23" fmla="*/ 157075 h 238277"/>
                <a:gd name="connsiteX24" fmla="*/ 426346 w 1447333"/>
                <a:gd name="connsiteY24" fmla="*/ 145855 h 238277"/>
                <a:gd name="connsiteX25" fmla="*/ 347809 w 1447333"/>
                <a:gd name="connsiteY25" fmla="*/ 151465 h 238277"/>
                <a:gd name="connsiteX26" fmla="*/ 325370 w 1447333"/>
                <a:gd name="connsiteY26" fmla="*/ 157075 h 238277"/>
                <a:gd name="connsiteX27" fmla="*/ 0 w 1447333"/>
                <a:gd name="connsiteY27" fmla="*/ 157075 h 23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47333" h="238277">
                  <a:moveTo>
                    <a:pt x="1447333" y="0"/>
                  </a:moveTo>
                  <a:cubicBezTo>
                    <a:pt x="1443593" y="5610"/>
                    <a:pt x="1439128" y="10799"/>
                    <a:pt x="1436113" y="16829"/>
                  </a:cubicBezTo>
                  <a:cubicBezTo>
                    <a:pt x="1431218" y="26618"/>
                    <a:pt x="1430537" y="44058"/>
                    <a:pt x="1419284" y="50488"/>
                  </a:cubicBezTo>
                  <a:cubicBezTo>
                    <a:pt x="1411005" y="55219"/>
                    <a:pt x="1400434" y="53589"/>
                    <a:pt x="1391235" y="56098"/>
                  </a:cubicBezTo>
                  <a:cubicBezTo>
                    <a:pt x="1379825" y="59210"/>
                    <a:pt x="1368796" y="63578"/>
                    <a:pt x="1357576" y="67318"/>
                  </a:cubicBezTo>
                  <a:cubicBezTo>
                    <a:pt x="1351966" y="69188"/>
                    <a:pt x="1345666" y="69648"/>
                    <a:pt x="1340746" y="72928"/>
                  </a:cubicBezTo>
                  <a:lnTo>
                    <a:pt x="1307087" y="95367"/>
                  </a:lnTo>
                  <a:cubicBezTo>
                    <a:pt x="1301477" y="99107"/>
                    <a:pt x="1296654" y="104454"/>
                    <a:pt x="1290258" y="106586"/>
                  </a:cubicBezTo>
                  <a:cubicBezTo>
                    <a:pt x="1243684" y="122111"/>
                    <a:pt x="1267971" y="114557"/>
                    <a:pt x="1217330" y="129026"/>
                  </a:cubicBezTo>
                  <a:cubicBezTo>
                    <a:pt x="1200501" y="127156"/>
                    <a:pt x="1183578" y="125991"/>
                    <a:pt x="1166842" y="123416"/>
                  </a:cubicBezTo>
                  <a:cubicBezTo>
                    <a:pt x="1159222" y="122244"/>
                    <a:pt x="1151963" y="119318"/>
                    <a:pt x="1144403" y="117806"/>
                  </a:cubicBezTo>
                  <a:cubicBezTo>
                    <a:pt x="1133249" y="115575"/>
                    <a:pt x="1121964" y="114066"/>
                    <a:pt x="1110744" y="112196"/>
                  </a:cubicBezTo>
                  <a:cubicBezTo>
                    <a:pt x="1058386" y="114066"/>
                    <a:pt x="1005880" y="113455"/>
                    <a:pt x="953669" y="117806"/>
                  </a:cubicBezTo>
                  <a:cubicBezTo>
                    <a:pt x="934891" y="119371"/>
                    <a:pt x="894602" y="133755"/>
                    <a:pt x="875132" y="140245"/>
                  </a:cubicBezTo>
                  <a:lnTo>
                    <a:pt x="858302" y="145855"/>
                  </a:lnTo>
                  <a:cubicBezTo>
                    <a:pt x="831632" y="163636"/>
                    <a:pt x="847870" y="154943"/>
                    <a:pt x="807814" y="168294"/>
                  </a:cubicBezTo>
                  <a:lnTo>
                    <a:pt x="790984" y="173904"/>
                  </a:lnTo>
                  <a:cubicBezTo>
                    <a:pt x="742765" y="206052"/>
                    <a:pt x="803768" y="167513"/>
                    <a:pt x="757325" y="190734"/>
                  </a:cubicBezTo>
                  <a:cubicBezTo>
                    <a:pt x="713823" y="212484"/>
                    <a:pt x="765971" y="193461"/>
                    <a:pt x="723667" y="207563"/>
                  </a:cubicBezTo>
                  <a:cubicBezTo>
                    <a:pt x="703191" y="238277"/>
                    <a:pt x="715899" y="229949"/>
                    <a:pt x="656349" y="218783"/>
                  </a:cubicBezTo>
                  <a:cubicBezTo>
                    <a:pt x="644725" y="216603"/>
                    <a:pt x="622690" y="207563"/>
                    <a:pt x="622690" y="207563"/>
                  </a:cubicBezTo>
                  <a:cubicBezTo>
                    <a:pt x="612123" y="196997"/>
                    <a:pt x="603087" y="185761"/>
                    <a:pt x="589031" y="179514"/>
                  </a:cubicBezTo>
                  <a:cubicBezTo>
                    <a:pt x="555882" y="164780"/>
                    <a:pt x="543397" y="166964"/>
                    <a:pt x="504884" y="162685"/>
                  </a:cubicBezTo>
                  <a:cubicBezTo>
                    <a:pt x="497404" y="160815"/>
                    <a:pt x="489984" y="158690"/>
                    <a:pt x="482445" y="157075"/>
                  </a:cubicBezTo>
                  <a:cubicBezTo>
                    <a:pt x="463798" y="153079"/>
                    <a:pt x="426346" y="145855"/>
                    <a:pt x="426346" y="145855"/>
                  </a:cubicBezTo>
                  <a:cubicBezTo>
                    <a:pt x="400167" y="147725"/>
                    <a:pt x="373894" y="148567"/>
                    <a:pt x="347809" y="151465"/>
                  </a:cubicBezTo>
                  <a:cubicBezTo>
                    <a:pt x="340146" y="152316"/>
                    <a:pt x="333079" y="156951"/>
                    <a:pt x="325370" y="157075"/>
                  </a:cubicBezTo>
                  <a:cubicBezTo>
                    <a:pt x="216927" y="158824"/>
                    <a:pt x="108457" y="157075"/>
                    <a:pt x="0" y="157075"/>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4" name="13 Forma libre"/>
            <p:cNvSpPr/>
            <p:nvPr/>
          </p:nvSpPr>
          <p:spPr>
            <a:xfrm>
              <a:off x="3483027" y="3342875"/>
              <a:ext cx="757307" cy="1408462"/>
            </a:xfrm>
            <a:custGeom>
              <a:avLst/>
              <a:gdLst>
                <a:gd name="connsiteX0" fmla="*/ 723666 w 757325"/>
                <a:gd name="connsiteY0" fmla="*/ 0 h 1408064"/>
                <a:gd name="connsiteX1" fmla="*/ 718056 w 757325"/>
                <a:gd name="connsiteY1" fmla="*/ 84148 h 1408064"/>
                <a:gd name="connsiteX2" fmla="*/ 751715 w 757325"/>
                <a:gd name="connsiteY2" fmla="*/ 95367 h 1408064"/>
                <a:gd name="connsiteX3" fmla="*/ 757325 w 757325"/>
                <a:gd name="connsiteY3" fmla="*/ 112197 h 1408064"/>
                <a:gd name="connsiteX4" fmla="*/ 751715 w 757325"/>
                <a:gd name="connsiteY4" fmla="*/ 213173 h 1408064"/>
                <a:gd name="connsiteX5" fmla="*/ 746105 w 757325"/>
                <a:gd name="connsiteY5" fmla="*/ 230003 h 1408064"/>
                <a:gd name="connsiteX6" fmla="*/ 740495 w 757325"/>
                <a:gd name="connsiteY6" fmla="*/ 258052 h 1408064"/>
                <a:gd name="connsiteX7" fmla="*/ 729276 w 757325"/>
                <a:gd name="connsiteY7" fmla="*/ 291711 h 1408064"/>
                <a:gd name="connsiteX8" fmla="*/ 706837 w 757325"/>
                <a:gd name="connsiteY8" fmla="*/ 325370 h 1408064"/>
                <a:gd name="connsiteX9" fmla="*/ 695617 w 757325"/>
                <a:gd name="connsiteY9" fmla="*/ 342199 h 1408064"/>
                <a:gd name="connsiteX10" fmla="*/ 661958 w 757325"/>
                <a:gd name="connsiteY10" fmla="*/ 353419 h 1408064"/>
                <a:gd name="connsiteX11" fmla="*/ 633909 w 757325"/>
                <a:gd name="connsiteY11" fmla="*/ 375858 h 1408064"/>
                <a:gd name="connsiteX12" fmla="*/ 622689 w 757325"/>
                <a:gd name="connsiteY12" fmla="*/ 392687 h 1408064"/>
                <a:gd name="connsiteX13" fmla="*/ 605860 w 757325"/>
                <a:gd name="connsiteY13" fmla="*/ 398297 h 1408064"/>
                <a:gd name="connsiteX14" fmla="*/ 589030 w 757325"/>
                <a:gd name="connsiteY14" fmla="*/ 409517 h 1408064"/>
                <a:gd name="connsiteX15" fmla="*/ 572201 w 757325"/>
                <a:gd name="connsiteY15" fmla="*/ 415127 h 1408064"/>
                <a:gd name="connsiteX16" fmla="*/ 538542 w 757325"/>
                <a:gd name="connsiteY16" fmla="*/ 437566 h 1408064"/>
                <a:gd name="connsiteX17" fmla="*/ 504883 w 757325"/>
                <a:gd name="connsiteY17" fmla="*/ 454395 h 1408064"/>
                <a:gd name="connsiteX18" fmla="*/ 488054 w 757325"/>
                <a:gd name="connsiteY18" fmla="*/ 460005 h 1408064"/>
                <a:gd name="connsiteX19" fmla="*/ 437565 w 757325"/>
                <a:gd name="connsiteY19" fmla="*/ 471225 h 1408064"/>
                <a:gd name="connsiteX20" fmla="*/ 420736 w 757325"/>
                <a:gd name="connsiteY20" fmla="*/ 476835 h 1408064"/>
                <a:gd name="connsiteX21" fmla="*/ 398297 w 757325"/>
                <a:gd name="connsiteY21" fmla="*/ 482444 h 1408064"/>
                <a:gd name="connsiteX22" fmla="*/ 381467 w 757325"/>
                <a:gd name="connsiteY22" fmla="*/ 499274 h 1408064"/>
                <a:gd name="connsiteX23" fmla="*/ 375857 w 757325"/>
                <a:gd name="connsiteY23" fmla="*/ 516103 h 1408064"/>
                <a:gd name="connsiteX24" fmla="*/ 342198 w 757325"/>
                <a:gd name="connsiteY24" fmla="*/ 532933 h 1408064"/>
                <a:gd name="connsiteX25" fmla="*/ 319759 w 757325"/>
                <a:gd name="connsiteY25" fmla="*/ 544152 h 1408064"/>
                <a:gd name="connsiteX26" fmla="*/ 314149 w 757325"/>
                <a:gd name="connsiteY26" fmla="*/ 594641 h 1408064"/>
                <a:gd name="connsiteX27" fmla="*/ 336589 w 757325"/>
                <a:gd name="connsiteY27" fmla="*/ 628300 h 1408064"/>
                <a:gd name="connsiteX28" fmla="*/ 347808 w 757325"/>
                <a:gd name="connsiteY28" fmla="*/ 645129 h 1408064"/>
                <a:gd name="connsiteX29" fmla="*/ 364638 w 757325"/>
                <a:gd name="connsiteY29" fmla="*/ 695617 h 1408064"/>
                <a:gd name="connsiteX30" fmla="*/ 370248 w 757325"/>
                <a:gd name="connsiteY30" fmla="*/ 712447 h 1408064"/>
                <a:gd name="connsiteX31" fmla="*/ 375857 w 757325"/>
                <a:gd name="connsiteY31" fmla="*/ 740496 h 1408064"/>
                <a:gd name="connsiteX32" fmla="*/ 370248 w 757325"/>
                <a:gd name="connsiteY32" fmla="*/ 824643 h 1408064"/>
                <a:gd name="connsiteX33" fmla="*/ 359028 w 757325"/>
                <a:gd name="connsiteY33" fmla="*/ 992938 h 1408064"/>
                <a:gd name="connsiteX34" fmla="*/ 364638 w 757325"/>
                <a:gd name="connsiteY34" fmla="*/ 1093914 h 1408064"/>
                <a:gd name="connsiteX35" fmla="*/ 359028 w 757325"/>
                <a:gd name="connsiteY35" fmla="*/ 1110744 h 1408064"/>
                <a:gd name="connsiteX36" fmla="*/ 353418 w 757325"/>
                <a:gd name="connsiteY36" fmla="*/ 1234160 h 1408064"/>
                <a:gd name="connsiteX37" fmla="*/ 342198 w 757325"/>
                <a:gd name="connsiteY37" fmla="*/ 1312697 h 1408064"/>
                <a:gd name="connsiteX38" fmla="*/ 336589 w 757325"/>
                <a:gd name="connsiteY38" fmla="*/ 1346356 h 1408064"/>
                <a:gd name="connsiteX39" fmla="*/ 314149 w 757325"/>
                <a:gd name="connsiteY39" fmla="*/ 1380015 h 1408064"/>
                <a:gd name="connsiteX40" fmla="*/ 297320 w 757325"/>
                <a:gd name="connsiteY40" fmla="*/ 1391235 h 1408064"/>
                <a:gd name="connsiteX41" fmla="*/ 252441 w 757325"/>
                <a:gd name="connsiteY41" fmla="*/ 1402454 h 1408064"/>
                <a:gd name="connsiteX42" fmla="*/ 235612 w 757325"/>
                <a:gd name="connsiteY42" fmla="*/ 1408064 h 1408064"/>
                <a:gd name="connsiteX43" fmla="*/ 185124 w 757325"/>
                <a:gd name="connsiteY43" fmla="*/ 1380015 h 1408064"/>
                <a:gd name="connsiteX44" fmla="*/ 168294 w 757325"/>
                <a:gd name="connsiteY44" fmla="*/ 1368795 h 1408064"/>
                <a:gd name="connsiteX45" fmla="*/ 106586 w 757325"/>
                <a:gd name="connsiteY45" fmla="*/ 1374405 h 1408064"/>
                <a:gd name="connsiteX46" fmla="*/ 50488 w 757325"/>
                <a:gd name="connsiteY46" fmla="*/ 1385625 h 1408064"/>
                <a:gd name="connsiteX47" fmla="*/ 0 w 757325"/>
                <a:gd name="connsiteY47" fmla="*/ 1385625 h 140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57325" h="1408064">
                  <a:moveTo>
                    <a:pt x="723666" y="0"/>
                  </a:moveTo>
                  <a:cubicBezTo>
                    <a:pt x="714940" y="26176"/>
                    <a:pt x="699901" y="55619"/>
                    <a:pt x="718056" y="84148"/>
                  </a:cubicBezTo>
                  <a:cubicBezTo>
                    <a:pt x="724405" y="94126"/>
                    <a:pt x="751715" y="95367"/>
                    <a:pt x="751715" y="95367"/>
                  </a:cubicBezTo>
                  <a:cubicBezTo>
                    <a:pt x="753585" y="100977"/>
                    <a:pt x="757325" y="106284"/>
                    <a:pt x="757325" y="112197"/>
                  </a:cubicBezTo>
                  <a:cubicBezTo>
                    <a:pt x="757325" y="145908"/>
                    <a:pt x="754911" y="179614"/>
                    <a:pt x="751715" y="213173"/>
                  </a:cubicBezTo>
                  <a:cubicBezTo>
                    <a:pt x="751154" y="219060"/>
                    <a:pt x="747539" y="224266"/>
                    <a:pt x="746105" y="230003"/>
                  </a:cubicBezTo>
                  <a:cubicBezTo>
                    <a:pt x="743792" y="239253"/>
                    <a:pt x="743004" y="248853"/>
                    <a:pt x="740495" y="258052"/>
                  </a:cubicBezTo>
                  <a:cubicBezTo>
                    <a:pt x="737383" y="269462"/>
                    <a:pt x="735836" y="281871"/>
                    <a:pt x="729276" y="291711"/>
                  </a:cubicBezTo>
                  <a:lnTo>
                    <a:pt x="706837" y="325370"/>
                  </a:lnTo>
                  <a:cubicBezTo>
                    <a:pt x="703097" y="330980"/>
                    <a:pt x="702013" y="340067"/>
                    <a:pt x="695617" y="342199"/>
                  </a:cubicBezTo>
                  <a:lnTo>
                    <a:pt x="661958" y="353419"/>
                  </a:lnTo>
                  <a:cubicBezTo>
                    <a:pt x="629803" y="401649"/>
                    <a:pt x="672618" y="344891"/>
                    <a:pt x="633909" y="375858"/>
                  </a:cubicBezTo>
                  <a:cubicBezTo>
                    <a:pt x="628644" y="380070"/>
                    <a:pt x="627954" y="388475"/>
                    <a:pt x="622689" y="392687"/>
                  </a:cubicBezTo>
                  <a:cubicBezTo>
                    <a:pt x="618072" y="396381"/>
                    <a:pt x="611149" y="395652"/>
                    <a:pt x="605860" y="398297"/>
                  </a:cubicBezTo>
                  <a:cubicBezTo>
                    <a:pt x="599829" y="401312"/>
                    <a:pt x="595061" y="406502"/>
                    <a:pt x="589030" y="409517"/>
                  </a:cubicBezTo>
                  <a:cubicBezTo>
                    <a:pt x="583741" y="412162"/>
                    <a:pt x="577370" y="412255"/>
                    <a:pt x="572201" y="415127"/>
                  </a:cubicBezTo>
                  <a:cubicBezTo>
                    <a:pt x="560414" y="421676"/>
                    <a:pt x="551334" y="433302"/>
                    <a:pt x="538542" y="437566"/>
                  </a:cubicBezTo>
                  <a:cubicBezTo>
                    <a:pt x="496242" y="451667"/>
                    <a:pt x="548382" y="432646"/>
                    <a:pt x="504883" y="454395"/>
                  </a:cubicBezTo>
                  <a:cubicBezTo>
                    <a:pt x="499594" y="457039"/>
                    <a:pt x="493740" y="458380"/>
                    <a:pt x="488054" y="460005"/>
                  </a:cubicBezTo>
                  <a:cubicBezTo>
                    <a:pt x="447743" y="471523"/>
                    <a:pt x="483835" y="459657"/>
                    <a:pt x="437565" y="471225"/>
                  </a:cubicBezTo>
                  <a:cubicBezTo>
                    <a:pt x="431828" y="472659"/>
                    <a:pt x="426422" y="475211"/>
                    <a:pt x="420736" y="476835"/>
                  </a:cubicBezTo>
                  <a:cubicBezTo>
                    <a:pt x="413323" y="478953"/>
                    <a:pt x="405777" y="480574"/>
                    <a:pt x="398297" y="482444"/>
                  </a:cubicBezTo>
                  <a:cubicBezTo>
                    <a:pt x="392687" y="488054"/>
                    <a:pt x="385868" y="492673"/>
                    <a:pt x="381467" y="499274"/>
                  </a:cubicBezTo>
                  <a:cubicBezTo>
                    <a:pt x="378187" y="504194"/>
                    <a:pt x="379551" y="511486"/>
                    <a:pt x="375857" y="516103"/>
                  </a:cubicBezTo>
                  <a:cubicBezTo>
                    <a:pt x="366482" y="527822"/>
                    <a:pt x="354571" y="527631"/>
                    <a:pt x="342198" y="532933"/>
                  </a:cubicBezTo>
                  <a:cubicBezTo>
                    <a:pt x="334512" y="536227"/>
                    <a:pt x="327239" y="540412"/>
                    <a:pt x="319759" y="544152"/>
                  </a:cubicBezTo>
                  <a:cubicBezTo>
                    <a:pt x="305907" y="564932"/>
                    <a:pt x="301230" y="563635"/>
                    <a:pt x="314149" y="594641"/>
                  </a:cubicBezTo>
                  <a:cubicBezTo>
                    <a:pt x="319335" y="607088"/>
                    <a:pt x="329109" y="617080"/>
                    <a:pt x="336589" y="628300"/>
                  </a:cubicBezTo>
                  <a:cubicBezTo>
                    <a:pt x="340329" y="633910"/>
                    <a:pt x="345676" y="638733"/>
                    <a:pt x="347808" y="645129"/>
                  </a:cubicBezTo>
                  <a:lnTo>
                    <a:pt x="364638" y="695617"/>
                  </a:lnTo>
                  <a:cubicBezTo>
                    <a:pt x="366508" y="701227"/>
                    <a:pt x="369088" y="706648"/>
                    <a:pt x="370248" y="712447"/>
                  </a:cubicBezTo>
                  <a:lnTo>
                    <a:pt x="375857" y="740496"/>
                  </a:lnTo>
                  <a:cubicBezTo>
                    <a:pt x="373987" y="768545"/>
                    <a:pt x="371688" y="796569"/>
                    <a:pt x="370248" y="824643"/>
                  </a:cubicBezTo>
                  <a:cubicBezTo>
                    <a:pt x="362138" y="982804"/>
                    <a:pt x="372536" y="911893"/>
                    <a:pt x="359028" y="992938"/>
                  </a:cubicBezTo>
                  <a:cubicBezTo>
                    <a:pt x="360898" y="1026597"/>
                    <a:pt x="364638" y="1060203"/>
                    <a:pt x="364638" y="1093914"/>
                  </a:cubicBezTo>
                  <a:cubicBezTo>
                    <a:pt x="364638" y="1099827"/>
                    <a:pt x="359500" y="1104849"/>
                    <a:pt x="359028" y="1110744"/>
                  </a:cubicBezTo>
                  <a:cubicBezTo>
                    <a:pt x="355744" y="1151794"/>
                    <a:pt x="355909" y="1193054"/>
                    <a:pt x="353418" y="1234160"/>
                  </a:cubicBezTo>
                  <a:cubicBezTo>
                    <a:pt x="349776" y="1294246"/>
                    <a:pt x="353623" y="1278424"/>
                    <a:pt x="342198" y="1312697"/>
                  </a:cubicBezTo>
                  <a:cubicBezTo>
                    <a:pt x="340328" y="1323917"/>
                    <a:pt x="340964" y="1335857"/>
                    <a:pt x="336589" y="1346356"/>
                  </a:cubicBezTo>
                  <a:cubicBezTo>
                    <a:pt x="331403" y="1358803"/>
                    <a:pt x="325369" y="1372535"/>
                    <a:pt x="314149" y="1380015"/>
                  </a:cubicBezTo>
                  <a:cubicBezTo>
                    <a:pt x="308539" y="1383755"/>
                    <a:pt x="303350" y="1388220"/>
                    <a:pt x="297320" y="1391235"/>
                  </a:cubicBezTo>
                  <a:cubicBezTo>
                    <a:pt x="284501" y="1397645"/>
                    <a:pt x="265236" y="1399255"/>
                    <a:pt x="252441" y="1402454"/>
                  </a:cubicBezTo>
                  <a:cubicBezTo>
                    <a:pt x="246704" y="1403888"/>
                    <a:pt x="241222" y="1406194"/>
                    <a:pt x="235612" y="1408064"/>
                  </a:cubicBezTo>
                  <a:cubicBezTo>
                    <a:pt x="205991" y="1398190"/>
                    <a:pt x="223703" y="1405734"/>
                    <a:pt x="185124" y="1380015"/>
                  </a:cubicBezTo>
                  <a:lnTo>
                    <a:pt x="168294" y="1368795"/>
                  </a:lnTo>
                  <a:cubicBezTo>
                    <a:pt x="147725" y="1370665"/>
                    <a:pt x="127033" y="1371484"/>
                    <a:pt x="106586" y="1374405"/>
                  </a:cubicBezTo>
                  <a:cubicBezTo>
                    <a:pt x="87708" y="1377102"/>
                    <a:pt x="69558" y="1385625"/>
                    <a:pt x="50488" y="1385625"/>
                  </a:cubicBezTo>
                  <a:lnTo>
                    <a:pt x="0" y="1385625"/>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6" name="15 Forma libre"/>
            <p:cNvSpPr/>
            <p:nvPr/>
          </p:nvSpPr>
          <p:spPr>
            <a:xfrm>
              <a:off x="2176394" y="4252738"/>
              <a:ext cx="1324097" cy="487483"/>
            </a:xfrm>
            <a:custGeom>
              <a:avLst/>
              <a:gdLst>
                <a:gd name="connsiteX0" fmla="*/ 1323916 w 1323916"/>
                <a:gd name="connsiteY0" fmla="*/ 488054 h 488054"/>
                <a:gd name="connsiteX1" fmla="*/ 1284647 w 1323916"/>
                <a:gd name="connsiteY1" fmla="*/ 476835 h 488054"/>
                <a:gd name="connsiteX2" fmla="*/ 1267818 w 1323916"/>
                <a:gd name="connsiteY2" fmla="*/ 460005 h 488054"/>
                <a:gd name="connsiteX3" fmla="*/ 1206110 w 1323916"/>
                <a:gd name="connsiteY3" fmla="*/ 454396 h 488054"/>
                <a:gd name="connsiteX4" fmla="*/ 1189281 w 1323916"/>
                <a:gd name="connsiteY4" fmla="*/ 448786 h 488054"/>
                <a:gd name="connsiteX5" fmla="*/ 1155622 w 1323916"/>
                <a:gd name="connsiteY5" fmla="*/ 443176 h 488054"/>
                <a:gd name="connsiteX6" fmla="*/ 1127573 w 1323916"/>
                <a:gd name="connsiteY6" fmla="*/ 437566 h 488054"/>
                <a:gd name="connsiteX7" fmla="*/ 1110743 w 1323916"/>
                <a:gd name="connsiteY7" fmla="*/ 426347 h 488054"/>
                <a:gd name="connsiteX8" fmla="*/ 1088304 w 1323916"/>
                <a:gd name="connsiteY8" fmla="*/ 409517 h 488054"/>
                <a:gd name="connsiteX9" fmla="*/ 1071474 w 1323916"/>
                <a:gd name="connsiteY9" fmla="*/ 403907 h 488054"/>
                <a:gd name="connsiteX10" fmla="*/ 1037816 w 1323916"/>
                <a:gd name="connsiteY10" fmla="*/ 375858 h 488054"/>
                <a:gd name="connsiteX11" fmla="*/ 1004157 w 1323916"/>
                <a:gd name="connsiteY11" fmla="*/ 364639 h 488054"/>
                <a:gd name="connsiteX12" fmla="*/ 976108 w 1323916"/>
                <a:gd name="connsiteY12" fmla="*/ 336589 h 488054"/>
                <a:gd name="connsiteX13" fmla="*/ 959278 w 1323916"/>
                <a:gd name="connsiteY13" fmla="*/ 325370 h 488054"/>
                <a:gd name="connsiteX14" fmla="*/ 942449 w 1323916"/>
                <a:gd name="connsiteY14" fmla="*/ 308540 h 488054"/>
                <a:gd name="connsiteX15" fmla="*/ 891960 w 1323916"/>
                <a:gd name="connsiteY15" fmla="*/ 286101 h 488054"/>
                <a:gd name="connsiteX16" fmla="*/ 875131 w 1323916"/>
                <a:gd name="connsiteY16" fmla="*/ 280491 h 488054"/>
                <a:gd name="connsiteX17" fmla="*/ 858301 w 1323916"/>
                <a:gd name="connsiteY17" fmla="*/ 274881 h 488054"/>
                <a:gd name="connsiteX18" fmla="*/ 824643 w 1323916"/>
                <a:gd name="connsiteY18" fmla="*/ 258052 h 488054"/>
                <a:gd name="connsiteX19" fmla="*/ 790984 w 1323916"/>
                <a:gd name="connsiteY19" fmla="*/ 241223 h 488054"/>
                <a:gd name="connsiteX20" fmla="*/ 734885 w 1323916"/>
                <a:gd name="connsiteY20" fmla="*/ 185124 h 488054"/>
                <a:gd name="connsiteX21" fmla="*/ 718056 w 1323916"/>
                <a:gd name="connsiteY21" fmla="*/ 173905 h 488054"/>
                <a:gd name="connsiteX22" fmla="*/ 706836 w 1323916"/>
                <a:gd name="connsiteY22" fmla="*/ 157075 h 488054"/>
                <a:gd name="connsiteX23" fmla="*/ 673178 w 1323916"/>
                <a:gd name="connsiteY23" fmla="*/ 140246 h 488054"/>
                <a:gd name="connsiteX24" fmla="*/ 650738 w 1323916"/>
                <a:gd name="connsiteY24" fmla="*/ 117807 h 488054"/>
                <a:gd name="connsiteX25" fmla="*/ 617079 w 1323916"/>
                <a:gd name="connsiteY25" fmla="*/ 95367 h 488054"/>
                <a:gd name="connsiteX26" fmla="*/ 600250 w 1323916"/>
                <a:gd name="connsiteY26" fmla="*/ 84148 h 488054"/>
                <a:gd name="connsiteX27" fmla="*/ 583420 w 1323916"/>
                <a:gd name="connsiteY27" fmla="*/ 78538 h 488054"/>
                <a:gd name="connsiteX28" fmla="*/ 532932 w 1323916"/>
                <a:gd name="connsiteY28" fmla="*/ 50489 h 488054"/>
                <a:gd name="connsiteX29" fmla="*/ 510493 w 1323916"/>
                <a:gd name="connsiteY29" fmla="*/ 44879 h 488054"/>
                <a:gd name="connsiteX30" fmla="*/ 493663 w 1323916"/>
                <a:gd name="connsiteY30" fmla="*/ 33659 h 488054"/>
                <a:gd name="connsiteX31" fmla="*/ 460004 w 1323916"/>
                <a:gd name="connsiteY31" fmla="*/ 22440 h 488054"/>
                <a:gd name="connsiteX32" fmla="*/ 426346 w 1323916"/>
                <a:gd name="connsiteY32" fmla="*/ 11220 h 488054"/>
                <a:gd name="connsiteX33" fmla="*/ 409516 w 1323916"/>
                <a:gd name="connsiteY33" fmla="*/ 5610 h 488054"/>
                <a:gd name="connsiteX34" fmla="*/ 392687 w 1323916"/>
                <a:gd name="connsiteY34" fmla="*/ 0 h 488054"/>
                <a:gd name="connsiteX35" fmla="*/ 274881 w 1323916"/>
                <a:gd name="connsiteY35" fmla="*/ 5610 h 488054"/>
                <a:gd name="connsiteX36" fmla="*/ 252441 w 1323916"/>
                <a:gd name="connsiteY36" fmla="*/ 11220 h 488054"/>
                <a:gd name="connsiteX37" fmla="*/ 246831 w 1323916"/>
                <a:gd name="connsiteY37" fmla="*/ 28050 h 488054"/>
                <a:gd name="connsiteX38" fmla="*/ 230002 w 1323916"/>
                <a:gd name="connsiteY38" fmla="*/ 39269 h 488054"/>
                <a:gd name="connsiteX39" fmla="*/ 224392 w 1323916"/>
                <a:gd name="connsiteY39" fmla="*/ 56099 h 488054"/>
                <a:gd name="connsiteX40" fmla="*/ 207563 w 1323916"/>
                <a:gd name="connsiteY40" fmla="*/ 67318 h 488054"/>
                <a:gd name="connsiteX41" fmla="*/ 190733 w 1323916"/>
                <a:gd name="connsiteY41" fmla="*/ 84148 h 488054"/>
                <a:gd name="connsiteX42" fmla="*/ 168294 w 1323916"/>
                <a:gd name="connsiteY42" fmla="*/ 134636 h 488054"/>
                <a:gd name="connsiteX43" fmla="*/ 151465 w 1323916"/>
                <a:gd name="connsiteY43" fmla="*/ 140246 h 488054"/>
                <a:gd name="connsiteX44" fmla="*/ 106586 w 1323916"/>
                <a:gd name="connsiteY44" fmla="*/ 207564 h 488054"/>
                <a:gd name="connsiteX45" fmla="*/ 84147 w 1323916"/>
                <a:gd name="connsiteY45" fmla="*/ 241223 h 488054"/>
                <a:gd name="connsiteX46" fmla="*/ 72927 w 1323916"/>
                <a:gd name="connsiteY46" fmla="*/ 258052 h 488054"/>
                <a:gd name="connsiteX47" fmla="*/ 56098 w 1323916"/>
                <a:gd name="connsiteY47" fmla="*/ 274881 h 488054"/>
                <a:gd name="connsiteX48" fmla="*/ 33658 w 1323916"/>
                <a:gd name="connsiteY48" fmla="*/ 302931 h 488054"/>
                <a:gd name="connsiteX49" fmla="*/ 28049 w 1323916"/>
                <a:gd name="connsiteY49" fmla="*/ 319760 h 488054"/>
                <a:gd name="connsiteX50" fmla="*/ 11219 w 1323916"/>
                <a:gd name="connsiteY50" fmla="*/ 330980 h 488054"/>
                <a:gd name="connsiteX51" fmla="*/ 0 w 1323916"/>
                <a:gd name="connsiteY51" fmla="*/ 342199 h 4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23916" h="488054">
                  <a:moveTo>
                    <a:pt x="1323916" y="488054"/>
                  </a:moveTo>
                  <a:cubicBezTo>
                    <a:pt x="1320921" y="487305"/>
                    <a:pt x="1289477" y="480055"/>
                    <a:pt x="1284647" y="476835"/>
                  </a:cubicBezTo>
                  <a:cubicBezTo>
                    <a:pt x="1278046" y="472434"/>
                    <a:pt x="1275446" y="462184"/>
                    <a:pt x="1267818" y="460005"/>
                  </a:cubicBezTo>
                  <a:cubicBezTo>
                    <a:pt x="1247959" y="454331"/>
                    <a:pt x="1226679" y="456266"/>
                    <a:pt x="1206110" y="454396"/>
                  </a:cubicBezTo>
                  <a:cubicBezTo>
                    <a:pt x="1200500" y="452526"/>
                    <a:pt x="1195053" y="450069"/>
                    <a:pt x="1189281" y="448786"/>
                  </a:cubicBezTo>
                  <a:cubicBezTo>
                    <a:pt x="1178177" y="446318"/>
                    <a:pt x="1166813" y="445211"/>
                    <a:pt x="1155622" y="443176"/>
                  </a:cubicBezTo>
                  <a:cubicBezTo>
                    <a:pt x="1146241" y="441470"/>
                    <a:pt x="1136923" y="439436"/>
                    <a:pt x="1127573" y="437566"/>
                  </a:cubicBezTo>
                  <a:cubicBezTo>
                    <a:pt x="1121963" y="433826"/>
                    <a:pt x="1116229" y="430266"/>
                    <a:pt x="1110743" y="426347"/>
                  </a:cubicBezTo>
                  <a:cubicBezTo>
                    <a:pt x="1103135" y="420913"/>
                    <a:pt x="1096422" y="414156"/>
                    <a:pt x="1088304" y="409517"/>
                  </a:cubicBezTo>
                  <a:cubicBezTo>
                    <a:pt x="1083170" y="406583"/>
                    <a:pt x="1077084" y="405777"/>
                    <a:pt x="1071474" y="403907"/>
                  </a:cubicBezTo>
                  <a:cubicBezTo>
                    <a:pt x="1057703" y="383250"/>
                    <a:pt x="1063696" y="386210"/>
                    <a:pt x="1037816" y="375858"/>
                  </a:cubicBezTo>
                  <a:cubicBezTo>
                    <a:pt x="1026835" y="371466"/>
                    <a:pt x="1004157" y="364639"/>
                    <a:pt x="1004157" y="364639"/>
                  </a:cubicBezTo>
                  <a:cubicBezTo>
                    <a:pt x="959272" y="334716"/>
                    <a:pt x="1013511" y="373992"/>
                    <a:pt x="976108" y="336589"/>
                  </a:cubicBezTo>
                  <a:cubicBezTo>
                    <a:pt x="971341" y="331822"/>
                    <a:pt x="964458" y="329686"/>
                    <a:pt x="959278" y="325370"/>
                  </a:cubicBezTo>
                  <a:cubicBezTo>
                    <a:pt x="953183" y="320291"/>
                    <a:pt x="948544" y="313619"/>
                    <a:pt x="942449" y="308540"/>
                  </a:cubicBezTo>
                  <a:cubicBezTo>
                    <a:pt x="924672" y="293726"/>
                    <a:pt x="916415" y="294253"/>
                    <a:pt x="891960" y="286101"/>
                  </a:cubicBezTo>
                  <a:lnTo>
                    <a:pt x="875131" y="280491"/>
                  </a:lnTo>
                  <a:cubicBezTo>
                    <a:pt x="869521" y="278621"/>
                    <a:pt x="863221" y="278161"/>
                    <a:pt x="858301" y="274881"/>
                  </a:cubicBezTo>
                  <a:cubicBezTo>
                    <a:pt x="810067" y="242726"/>
                    <a:pt x="871097" y="281280"/>
                    <a:pt x="824643" y="258052"/>
                  </a:cubicBezTo>
                  <a:cubicBezTo>
                    <a:pt x="781152" y="236306"/>
                    <a:pt x="833276" y="255319"/>
                    <a:pt x="790984" y="241223"/>
                  </a:cubicBezTo>
                  <a:cubicBezTo>
                    <a:pt x="761065" y="196345"/>
                    <a:pt x="779763" y="215043"/>
                    <a:pt x="734885" y="185124"/>
                  </a:cubicBezTo>
                  <a:lnTo>
                    <a:pt x="718056" y="173905"/>
                  </a:lnTo>
                  <a:cubicBezTo>
                    <a:pt x="714316" y="168295"/>
                    <a:pt x="711604" y="161843"/>
                    <a:pt x="706836" y="157075"/>
                  </a:cubicBezTo>
                  <a:cubicBezTo>
                    <a:pt x="695962" y="146201"/>
                    <a:pt x="686864" y="144808"/>
                    <a:pt x="673178" y="140246"/>
                  </a:cubicBezTo>
                  <a:cubicBezTo>
                    <a:pt x="663658" y="111685"/>
                    <a:pt x="675219" y="131407"/>
                    <a:pt x="650738" y="117807"/>
                  </a:cubicBezTo>
                  <a:cubicBezTo>
                    <a:pt x="638950" y="111258"/>
                    <a:pt x="628299" y="102847"/>
                    <a:pt x="617079" y="95367"/>
                  </a:cubicBezTo>
                  <a:cubicBezTo>
                    <a:pt x="611469" y="91627"/>
                    <a:pt x="606646" y="86280"/>
                    <a:pt x="600250" y="84148"/>
                  </a:cubicBezTo>
                  <a:lnTo>
                    <a:pt x="583420" y="78538"/>
                  </a:lnTo>
                  <a:cubicBezTo>
                    <a:pt x="553284" y="58447"/>
                    <a:pt x="558852" y="57895"/>
                    <a:pt x="532932" y="50489"/>
                  </a:cubicBezTo>
                  <a:cubicBezTo>
                    <a:pt x="525519" y="48371"/>
                    <a:pt x="517973" y="46749"/>
                    <a:pt x="510493" y="44879"/>
                  </a:cubicBezTo>
                  <a:cubicBezTo>
                    <a:pt x="504883" y="41139"/>
                    <a:pt x="499824" y="36397"/>
                    <a:pt x="493663" y="33659"/>
                  </a:cubicBezTo>
                  <a:cubicBezTo>
                    <a:pt x="482856" y="28856"/>
                    <a:pt x="471224" y="26180"/>
                    <a:pt x="460004" y="22440"/>
                  </a:cubicBezTo>
                  <a:lnTo>
                    <a:pt x="426346" y="11220"/>
                  </a:lnTo>
                  <a:lnTo>
                    <a:pt x="409516" y="5610"/>
                  </a:lnTo>
                  <a:lnTo>
                    <a:pt x="392687" y="0"/>
                  </a:lnTo>
                  <a:cubicBezTo>
                    <a:pt x="353418" y="1870"/>
                    <a:pt x="314069" y="2475"/>
                    <a:pt x="274881" y="5610"/>
                  </a:cubicBezTo>
                  <a:cubicBezTo>
                    <a:pt x="267195" y="6225"/>
                    <a:pt x="258462" y="6403"/>
                    <a:pt x="252441" y="11220"/>
                  </a:cubicBezTo>
                  <a:cubicBezTo>
                    <a:pt x="247823" y="14914"/>
                    <a:pt x="250525" y="23432"/>
                    <a:pt x="246831" y="28050"/>
                  </a:cubicBezTo>
                  <a:cubicBezTo>
                    <a:pt x="242619" y="33315"/>
                    <a:pt x="235612" y="35529"/>
                    <a:pt x="230002" y="39269"/>
                  </a:cubicBezTo>
                  <a:cubicBezTo>
                    <a:pt x="228132" y="44879"/>
                    <a:pt x="228086" y="51481"/>
                    <a:pt x="224392" y="56099"/>
                  </a:cubicBezTo>
                  <a:cubicBezTo>
                    <a:pt x="220180" y="61364"/>
                    <a:pt x="212742" y="63002"/>
                    <a:pt x="207563" y="67318"/>
                  </a:cubicBezTo>
                  <a:cubicBezTo>
                    <a:pt x="201468" y="72397"/>
                    <a:pt x="196343" y="78538"/>
                    <a:pt x="190733" y="84148"/>
                  </a:cubicBezTo>
                  <a:cubicBezTo>
                    <a:pt x="187304" y="94436"/>
                    <a:pt x="180418" y="124937"/>
                    <a:pt x="168294" y="134636"/>
                  </a:cubicBezTo>
                  <a:cubicBezTo>
                    <a:pt x="163677" y="138330"/>
                    <a:pt x="157075" y="138376"/>
                    <a:pt x="151465" y="140246"/>
                  </a:cubicBezTo>
                  <a:lnTo>
                    <a:pt x="106586" y="207564"/>
                  </a:lnTo>
                  <a:lnTo>
                    <a:pt x="84147" y="241223"/>
                  </a:lnTo>
                  <a:cubicBezTo>
                    <a:pt x="80407" y="246833"/>
                    <a:pt x="77694" y="253285"/>
                    <a:pt x="72927" y="258052"/>
                  </a:cubicBezTo>
                  <a:lnTo>
                    <a:pt x="56098" y="274881"/>
                  </a:lnTo>
                  <a:cubicBezTo>
                    <a:pt x="41997" y="317184"/>
                    <a:pt x="62659" y="266680"/>
                    <a:pt x="33658" y="302931"/>
                  </a:cubicBezTo>
                  <a:cubicBezTo>
                    <a:pt x="29964" y="307548"/>
                    <a:pt x="31743" y="315143"/>
                    <a:pt x="28049" y="319760"/>
                  </a:cubicBezTo>
                  <a:cubicBezTo>
                    <a:pt x="23837" y="325025"/>
                    <a:pt x="16484" y="326768"/>
                    <a:pt x="11219" y="330980"/>
                  </a:cubicBezTo>
                  <a:cubicBezTo>
                    <a:pt x="7089" y="334284"/>
                    <a:pt x="3740" y="338459"/>
                    <a:pt x="0" y="342199"/>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7" name="16 Forma libre"/>
            <p:cNvSpPr/>
            <p:nvPr/>
          </p:nvSpPr>
          <p:spPr>
            <a:xfrm>
              <a:off x="2209735" y="2086852"/>
              <a:ext cx="1441583" cy="420791"/>
            </a:xfrm>
            <a:custGeom>
              <a:avLst/>
              <a:gdLst>
                <a:gd name="connsiteX0" fmla="*/ 1441723 w 1441723"/>
                <a:gd name="connsiteY0" fmla="*/ 0 h 420736"/>
                <a:gd name="connsiteX1" fmla="*/ 1408064 w 1441723"/>
                <a:gd name="connsiteY1" fmla="*/ 5609 h 420736"/>
                <a:gd name="connsiteX2" fmla="*/ 1391235 w 1441723"/>
                <a:gd name="connsiteY2" fmla="*/ 11219 h 420736"/>
                <a:gd name="connsiteX3" fmla="*/ 1363186 w 1441723"/>
                <a:gd name="connsiteY3" fmla="*/ 33658 h 420736"/>
                <a:gd name="connsiteX4" fmla="*/ 1329527 w 1441723"/>
                <a:gd name="connsiteY4" fmla="*/ 50488 h 420736"/>
                <a:gd name="connsiteX5" fmla="*/ 1295868 w 1441723"/>
                <a:gd name="connsiteY5" fmla="*/ 67317 h 420736"/>
                <a:gd name="connsiteX6" fmla="*/ 1267819 w 1441723"/>
                <a:gd name="connsiteY6" fmla="*/ 89757 h 420736"/>
                <a:gd name="connsiteX7" fmla="*/ 1234160 w 1441723"/>
                <a:gd name="connsiteY7" fmla="*/ 112196 h 420736"/>
                <a:gd name="connsiteX8" fmla="*/ 1200501 w 1441723"/>
                <a:gd name="connsiteY8" fmla="*/ 123415 h 420736"/>
                <a:gd name="connsiteX9" fmla="*/ 1133183 w 1441723"/>
                <a:gd name="connsiteY9" fmla="*/ 117806 h 420736"/>
                <a:gd name="connsiteX10" fmla="*/ 1110744 w 1441723"/>
                <a:gd name="connsiteY10" fmla="*/ 112196 h 420736"/>
                <a:gd name="connsiteX11" fmla="*/ 1032207 w 1441723"/>
                <a:gd name="connsiteY11" fmla="*/ 117806 h 420736"/>
                <a:gd name="connsiteX12" fmla="*/ 992938 w 1441723"/>
                <a:gd name="connsiteY12" fmla="*/ 129025 h 420736"/>
                <a:gd name="connsiteX13" fmla="*/ 970499 w 1441723"/>
                <a:gd name="connsiteY13" fmla="*/ 162684 h 420736"/>
                <a:gd name="connsiteX14" fmla="*/ 959279 w 1441723"/>
                <a:gd name="connsiteY14" fmla="*/ 179514 h 420736"/>
                <a:gd name="connsiteX15" fmla="*/ 920010 w 1441723"/>
                <a:gd name="connsiteY15" fmla="*/ 230002 h 420736"/>
                <a:gd name="connsiteX16" fmla="*/ 914400 w 1441723"/>
                <a:gd name="connsiteY16" fmla="*/ 246831 h 420736"/>
                <a:gd name="connsiteX17" fmla="*/ 886351 w 1441723"/>
                <a:gd name="connsiteY17" fmla="*/ 280490 h 420736"/>
                <a:gd name="connsiteX18" fmla="*/ 869522 w 1441723"/>
                <a:gd name="connsiteY18" fmla="*/ 291710 h 420736"/>
                <a:gd name="connsiteX19" fmla="*/ 858302 w 1441723"/>
                <a:gd name="connsiteY19" fmla="*/ 308539 h 420736"/>
                <a:gd name="connsiteX20" fmla="*/ 841473 w 1441723"/>
                <a:gd name="connsiteY20" fmla="*/ 314149 h 420736"/>
                <a:gd name="connsiteX21" fmla="*/ 824643 w 1441723"/>
                <a:gd name="connsiteY21" fmla="*/ 330979 h 420736"/>
                <a:gd name="connsiteX22" fmla="*/ 802204 w 1441723"/>
                <a:gd name="connsiteY22" fmla="*/ 359028 h 420736"/>
                <a:gd name="connsiteX23" fmla="*/ 790985 w 1441723"/>
                <a:gd name="connsiteY23" fmla="*/ 375857 h 420736"/>
                <a:gd name="connsiteX24" fmla="*/ 757326 w 1441723"/>
                <a:gd name="connsiteY24" fmla="*/ 398296 h 420736"/>
                <a:gd name="connsiteX25" fmla="*/ 740496 w 1441723"/>
                <a:gd name="connsiteY25" fmla="*/ 409516 h 420736"/>
                <a:gd name="connsiteX26" fmla="*/ 706837 w 1441723"/>
                <a:gd name="connsiteY26" fmla="*/ 420736 h 420736"/>
                <a:gd name="connsiteX27" fmla="*/ 656349 w 1441723"/>
                <a:gd name="connsiteY27" fmla="*/ 381467 h 420736"/>
                <a:gd name="connsiteX28" fmla="*/ 645129 w 1441723"/>
                <a:gd name="connsiteY28" fmla="*/ 347808 h 420736"/>
                <a:gd name="connsiteX29" fmla="*/ 611470 w 1441723"/>
                <a:gd name="connsiteY29" fmla="*/ 325369 h 420736"/>
                <a:gd name="connsiteX30" fmla="*/ 600251 w 1441723"/>
                <a:gd name="connsiteY30" fmla="*/ 308539 h 420736"/>
                <a:gd name="connsiteX31" fmla="*/ 583421 w 1441723"/>
                <a:gd name="connsiteY31" fmla="*/ 297320 h 420736"/>
                <a:gd name="connsiteX32" fmla="*/ 577812 w 1441723"/>
                <a:gd name="connsiteY32" fmla="*/ 274881 h 420736"/>
                <a:gd name="connsiteX33" fmla="*/ 482445 w 1441723"/>
                <a:gd name="connsiteY33" fmla="*/ 291710 h 420736"/>
                <a:gd name="connsiteX34" fmla="*/ 465615 w 1441723"/>
                <a:gd name="connsiteY34" fmla="*/ 302930 h 420736"/>
                <a:gd name="connsiteX35" fmla="*/ 403907 w 1441723"/>
                <a:gd name="connsiteY35" fmla="*/ 297320 h 420736"/>
                <a:gd name="connsiteX36" fmla="*/ 370248 w 1441723"/>
                <a:gd name="connsiteY36" fmla="*/ 274881 h 420736"/>
                <a:gd name="connsiteX37" fmla="*/ 319760 w 1441723"/>
                <a:gd name="connsiteY37" fmla="*/ 263661 h 420736"/>
                <a:gd name="connsiteX38" fmla="*/ 89758 w 1441723"/>
                <a:gd name="connsiteY38" fmla="*/ 258051 h 420736"/>
                <a:gd name="connsiteX39" fmla="*/ 61708 w 1441723"/>
                <a:gd name="connsiteY39" fmla="*/ 280490 h 420736"/>
                <a:gd name="connsiteX40" fmla="*/ 44879 w 1441723"/>
                <a:gd name="connsiteY40" fmla="*/ 286100 h 420736"/>
                <a:gd name="connsiteX41" fmla="*/ 0 w 1441723"/>
                <a:gd name="connsiteY41" fmla="*/ 319759 h 42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41723" h="420736">
                  <a:moveTo>
                    <a:pt x="1441723" y="0"/>
                  </a:moveTo>
                  <a:cubicBezTo>
                    <a:pt x="1430503" y="1870"/>
                    <a:pt x="1419168" y="3142"/>
                    <a:pt x="1408064" y="5609"/>
                  </a:cubicBezTo>
                  <a:cubicBezTo>
                    <a:pt x="1402292" y="6892"/>
                    <a:pt x="1395416" y="7038"/>
                    <a:pt x="1391235" y="11219"/>
                  </a:cubicBezTo>
                  <a:cubicBezTo>
                    <a:pt x="1361728" y="40727"/>
                    <a:pt x="1419339" y="19622"/>
                    <a:pt x="1363186" y="33658"/>
                  </a:cubicBezTo>
                  <a:cubicBezTo>
                    <a:pt x="1314952" y="65814"/>
                    <a:pt x="1375979" y="27261"/>
                    <a:pt x="1329527" y="50488"/>
                  </a:cubicBezTo>
                  <a:cubicBezTo>
                    <a:pt x="1286036" y="72234"/>
                    <a:pt x="1338160" y="53221"/>
                    <a:pt x="1295868" y="67317"/>
                  </a:cubicBezTo>
                  <a:cubicBezTo>
                    <a:pt x="1275137" y="98413"/>
                    <a:pt x="1296509" y="73818"/>
                    <a:pt x="1267819" y="89757"/>
                  </a:cubicBezTo>
                  <a:cubicBezTo>
                    <a:pt x="1256032" y="96306"/>
                    <a:pt x="1246952" y="107932"/>
                    <a:pt x="1234160" y="112196"/>
                  </a:cubicBezTo>
                  <a:lnTo>
                    <a:pt x="1200501" y="123415"/>
                  </a:lnTo>
                  <a:cubicBezTo>
                    <a:pt x="1178062" y="121545"/>
                    <a:pt x="1155526" y="120599"/>
                    <a:pt x="1133183" y="117806"/>
                  </a:cubicBezTo>
                  <a:cubicBezTo>
                    <a:pt x="1125533" y="116850"/>
                    <a:pt x="1118454" y="112196"/>
                    <a:pt x="1110744" y="112196"/>
                  </a:cubicBezTo>
                  <a:cubicBezTo>
                    <a:pt x="1084498" y="112196"/>
                    <a:pt x="1058386" y="115936"/>
                    <a:pt x="1032207" y="117806"/>
                  </a:cubicBezTo>
                  <a:cubicBezTo>
                    <a:pt x="1032011" y="117855"/>
                    <a:pt x="995622" y="126341"/>
                    <a:pt x="992938" y="129025"/>
                  </a:cubicBezTo>
                  <a:cubicBezTo>
                    <a:pt x="983403" y="138560"/>
                    <a:pt x="977979" y="151464"/>
                    <a:pt x="970499" y="162684"/>
                  </a:cubicBezTo>
                  <a:cubicBezTo>
                    <a:pt x="966759" y="168294"/>
                    <a:pt x="964047" y="174746"/>
                    <a:pt x="959279" y="179514"/>
                  </a:cubicBezTo>
                  <a:cubicBezTo>
                    <a:pt x="944758" y="194035"/>
                    <a:pt x="926720" y="209873"/>
                    <a:pt x="920010" y="230002"/>
                  </a:cubicBezTo>
                  <a:cubicBezTo>
                    <a:pt x="918140" y="235612"/>
                    <a:pt x="917044" y="241542"/>
                    <a:pt x="914400" y="246831"/>
                  </a:cubicBezTo>
                  <a:cubicBezTo>
                    <a:pt x="908094" y="259443"/>
                    <a:pt x="896989" y="271625"/>
                    <a:pt x="886351" y="280490"/>
                  </a:cubicBezTo>
                  <a:cubicBezTo>
                    <a:pt x="881172" y="284806"/>
                    <a:pt x="875132" y="287970"/>
                    <a:pt x="869522" y="291710"/>
                  </a:cubicBezTo>
                  <a:cubicBezTo>
                    <a:pt x="865782" y="297320"/>
                    <a:pt x="863567" y="304327"/>
                    <a:pt x="858302" y="308539"/>
                  </a:cubicBezTo>
                  <a:cubicBezTo>
                    <a:pt x="853685" y="312233"/>
                    <a:pt x="846393" y="310869"/>
                    <a:pt x="841473" y="314149"/>
                  </a:cubicBezTo>
                  <a:cubicBezTo>
                    <a:pt x="834872" y="318550"/>
                    <a:pt x="830253" y="325369"/>
                    <a:pt x="824643" y="330979"/>
                  </a:cubicBezTo>
                  <a:cubicBezTo>
                    <a:pt x="813724" y="363741"/>
                    <a:pt x="827578" y="333654"/>
                    <a:pt x="802204" y="359028"/>
                  </a:cubicBezTo>
                  <a:cubicBezTo>
                    <a:pt x="797437" y="363795"/>
                    <a:pt x="796059" y="371417"/>
                    <a:pt x="790985" y="375857"/>
                  </a:cubicBezTo>
                  <a:cubicBezTo>
                    <a:pt x="780837" y="384736"/>
                    <a:pt x="768546" y="390816"/>
                    <a:pt x="757326" y="398296"/>
                  </a:cubicBezTo>
                  <a:cubicBezTo>
                    <a:pt x="751716" y="402036"/>
                    <a:pt x="746892" y="407384"/>
                    <a:pt x="740496" y="409516"/>
                  </a:cubicBezTo>
                  <a:lnTo>
                    <a:pt x="706837" y="420736"/>
                  </a:lnTo>
                  <a:cubicBezTo>
                    <a:pt x="666577" y="393895"/>
                    <a:pt x="682713" y="407831"/>
                    <a:pt x="656349" y="381467"/>
                  </a:cubicBezTo>
                  <a:cubicBezTo>
                    <a:pt x="652609" y="370247"/>
                    <a:pt x="654969" y="354368"/>
                    <a:pt x="645129" y="347808"/>
                  </a:cubicBezTo>
                  <a:lnTo>
                    <a:pt x="611470" y="325369"/>
                  </a:lnTo>
                  <a:cubicBezTo>
                    <a:pt x="607730" y="319759"/>
                    <a:pt x="605018" y="313306"/>
                    <a:pt x="600251" y="308539"/>
                  </a:cubicBezTo>
                  <a:cubicBezTo>
                    <a:pt x="595484" y="303772"/>
                    <a:pt x="587161" y="302930"/>
                    <a:pt x="583421" y="297320"/>
                  </a:cubicBezTo>
                  <a:cubicBezTo>
                    <a:pt x="579144" y="290905"/>
                    <a:pt x="579682" y="282361"/>
                    <a:pt x="577812" y="274881"/>
                  </a:cubicBezTo>
                  <a:cubicBezTo>
                    <a:pt x="558166" y="276667"/>
                    <a:pt x="504869" y="276761"/>
                    <a:pt x="482445" y="291710"/>
                  </a:cubicBezTo>
                  <a:lnTo>
                    <a:pt x="465615" y="302930"/>
                  </a:lnTo>
                  <a:cubicBezTo>
                    <a:pt x="445046" y="301060"/>
                    <a:pt x="423722" y="303148"/>
                    <a:pt x="403907" y="297320"/>
                  </a:cubicBezTo>
                  <a:cubicBezTo>
                    <a:pt x="390971" y="293515"/>
                    <a:pt x="383040" y="279145"/>
                    <a:pt x="370248" y="274881"/>
                  </a:cubicBezTo>
                  <a:cubicBezTo>
                    <a:pt x="342628" y="265674"/>
                    <a:pt x="359252" y="270243"/>
                    <a:pt x="319760" y="263661"/>
                  </a:cubicBezTo>
                  <a:cubicBezTo>
                    <a:pt x="223987" y="231736"/>
                    <a:pt x="297923" y="252103"/>
                    <a:pt x="89758" y="258051"/>
                  </a:cubicBezTo>
                  <a:cubicBezTo>
                    <a:pt x="47457" y="272151"/>
                    <a:pt x="97957" y="251491"/>
                    <a:pt x="61708" y="280490"/>
                  </a:cubicBezTo>
                  <a:cubicBezTo>
                    <a:pt x="57091" y="284184"/>
                    <a:pt x="50048" y="283228"/>
                    <a:pt x="44879" y="286100"/>
                  </a:cubicBezTo>
                  <a:cubicBezTo>
                    <a:pt x="16333" y="301959"/>
                    <a:pt x="17023" y="302736"/>
                    <a:pt x="0" y="319759"/>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1" name="20 Forma libre"/>
            <p:cNvSpPr/>
            <p:nvPr/>
          </p:nvSpPr>
          <p:spPr>
            <a:xfrm>
              <a:off x="2781287" y="2394903"/>
              <a:ext cx="1168507" cy="671678"/>
            </a:xfrm>
            <a:custGeom>
              <a:avLst/>
              <a:gdLst>
                <a:gd name="connsiteX0" fmla="*/ 1168615 w 1168615"/>
                <a:gd name="connsiteY0" fmla="*/ 566592 h 670630"/>
                <a:gd name="connsiteX1" fmla="*/ 1134957 w 1168615"/>
                <a:gd name="connsiteY1" fmla="*/ 589031 h 670630"/>
                <a:gd name="connsiteX2" fmla="*/ 1123737 w 1168615"/>
                <a:gd name="connsiteY2" fmla="*/ 605861 h 670630"/>
                <a:gd name="connsiteX3" fmla="*/ 1095688 w 1168615"/>
                <a:gd name="connsiteY3" fmla="*/ 611470 h 670630"/>
                <a:gd name="connsiteX4" fmla="*/ 1045199 w 1168615"/>
                <a:gd name="connsiteY4" fmla="*/ 622690 h 670630"/>
                <a:gd name="connsiteX5" fmla="*/ 983492 w 1168615"/>
                <a:gd name="connsiteY5" fmla="*/ 628300 h 670630"/>
                <a:gd name="connsiteX6" fmla="*/ 966662 w 1168615"/>
                <a:gd name="connsiteY6" fmla="*/ 639519 h 670630"/>
                <a:gd name="connsiteX7" fmla="*/ 949833 w 1168615"/>
                <a:gd name="connsiteY7" fmla="*/ 645129 h 670630"/>
                <a:gd name="connsiteX8" fmla="*/ 848856 w 1168615"/>
                <a:gd name="connsiteY8" fmla="*/ 656349 h 670630"/>
                <a:gd name="connsiteX9" fmla="*/ 714220 w 1168615"/>
                <a:gd name="connsiteY9" fmla="*/ 656349 h 670630"/>
                <a:gd name="connsiteX10" fmla="*/ 669342 w 1168615"/>
                <a:gd name="connsiteY10" fmla="*/ 650739 h 670630"/>
                <a:gd name="connsiteX11" fmla="*/ 630073 w 1168615"/>
                <a:gd name="connsiteY11" fmla="*/ 639519 h 670630"/>
                <a:gd name="connsiteX12" fmla="*/ 607634 w 1168615"/>
                <a:gd name="connsiteY12" fmla="*/ 633910 h 670630"/>
                <a:gd name="connsiteX13" fmla="*/ 573975 w 1168615"/>
                <a:gd name="connsiteY13" fmla="*/ 605861 h 670630"/>
                <a:gd name="connsiteX14" fmla="*/ 540316 w 1168615"/>
                <a:gd name="connsiteY14" fmla="*/ 583421 h 670630"/>
                <a:gd name="connsiteX15" fmla="*/ 523487 w 1168615"/>
                <a:gd name="connsiteY15" fmla="*/ 577811 h 670630"/>
                <a:gd name="connsiteX16" fmla="*/ 489828 w 1168615"/>
                <a:gd name="connsiteY16" fmla="*/ 555372 h 670630"/>
                <a:gd name="connsiteX17" fmla="*/ 472998 w 1168615"/>
                <a:gd name="connsiteY17" fmla="*/ 544153 h 670630"/>
                <a:gd name="connsiteX18" fmla="*/ 456169 w 1168615"/>
                <a:gd name="connsiteY18" fmla="*/ 532933 h 670630"/>
                <a:gd name="connsiteX19" fmla="*/ 433730 w 1168615"/>
                <a:gd name="connsiteY19" fmla="*/ 521713 h 670630"/>
                <a:gd name="connsiteX20" fmla="*/ 411290 w 1168615"/>
                <a:gd name="connsiteY20" fmla="*/ 499274 h 670630"/>
                <a:gd name="connsiteX21" fmla="*/ 377631 w 1168615"/>
                <a:gd name="connsiteY21" fmla="*/ 471225 h 670630"/>
                <a:gd name="connsiteX22" fmla="*/ 343972 w 1168615"/>
                <a:gd name="connsiteY22" fmla="*/ 460005 h 670630"/>
                <a:gd name="connsiteX23" fmla="*/ 310314 w 1168615"/>
                <a:gd name="connsiteY23" fmla="*/ 437566 h 670630"/>
                <a:gd name="connsiteX24" fmla="*/ 265435 w 1168615"/>
                <a:gd name="connsiteY24" fmla="*/ 387078 h 670630"/>
                <a:gd name="connsiteX25" fmla="*/ 248606 w 1168615"/>
                <a:gd name="connsiteY25" fmla="*/ 370248 h 670630"/>
                <a:gd name="connsiteX26" fmla="*/ 226166 w 1168615"/>
                <a:gd name="connsiteY26" fmla="*/ 336589 h 670630"/>
                <a:gd name="connsiteX27" fmla="*/ 214947 w 1168615"/>
                <a:gd name="connsiteY27" fmla="*/ 319760 h 670630"/>
                <a:gd name="connsiteX28" fmla="*/ 198117 w 1168615"/>
                <a:gd name="connsiteY28" fmla="*/ 314150 h 670630"/>
                <a:gd name="connsiteX29" fmla="*/ 164458 w 1168615"/>
                <a:gd name="connsiteY29" fmla="*/ 291711 h 670630"/>
                <a:gd name="connsiteX30" fmla="*/ 130799 w 1168615"/>
                <a:gd name="connsiteY30" fmla="*/ 241222 h 670630"/>
                <a:gd name="connsiteX31" fmla="*/ 119580 w 1168615"/>
                <a:gd name="connsiteY31" fmla="*/ 224393 h 670630"/>
                <a:gd name="connsiteX32" fmla="*/ 108360 w 1168615"/>
                <a:gd name="connsiteY32" fmla="*/ 207564 h 670630"/>
                <a:gd name="connsiteX33" fmla="*/ 74701 w 1168615"/>
                <a:gd name="connsiteY33" fmla="*/ 140246 h 670630"/>
                <a:gd name="connsiteX34" fmla="*/ 63482 w 1168615"/>
                <a:gd name="connsiteY34" fmla="*/ 123416 h 670630"/>
                <a:gd name="connsiteX35" fmla="*/ 57872 w 1168615"/>
                <a:gd name="connsiteY35" fmla="*/ 106587 h 670630"/>
                <a:gd name="connsiteX36" fmla="*/ 41042 w 1168615"/>
                <a:gd name="connsiteY36" fmla="*/ 100977 h 670630"/>
                <a:gd name="connsiteX37" fmla="*/ 24213 w 1168615"/>
                <a:gd name="connsiteY37" fmla="*/ 67318 h 670630"/>
                <a:gd name="connsiteX38" fmla="*/ 18603 w 1168615"/>
                <a:gd name="connsiteY38" fmla="*/ 50489 h 670630"/>
                <a:gd name="connsiteX39" fmla="*/ 7384 w 1168615"/>
                <a:gd name="connsiteY39" fmla="*/ 33659 h 670630"/>
                <a:gd name="connsiteX40" fmla="*/ 1774 w 1168615"/>
                <a:gd name="connsiteY40" fmla="*/ 0 h 67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68615" h="670630">
                  <a:moveTo>
                    <a:pt x="1168615" y="566592"/>
                  </a:moveTo>
                  <a:cubicBezTo>
                    <a:pt x="1147874" y="573506"/>
                    <a:pt x="1151118" y="569637"/>
                    <a:pt x="1134957" y="589031"/>
                  </a:cubicBezTo>
                  <a:cubicBezTo>
                    <a:pt x="1130641" y="594211"/>
                    <a:pt x="1129591" y="602516"/>
                    <a:pt x="1123737" y="605861"/>
                  </a:cubicBezTo>
                  <a:cubicBezTo>
                    <a:pt x="1115458" y="610592"/>
                    <a:pt x="1104996" y="609402"/>
                    <a:pt x="1095688" y="611470"/>
                  </a:cubicBezTo>
                  <a:cubicBezTo>
                    <a:pt x="1077150" y="615589"/>
                    <a:pt x="1064544" y="620272"/>
                    <a:pt x="1045199" y="622690"/>
                  </a:cubicBezTo>
                  <a:cubicBezTo>
                    <a:pt x="1024705" y="625252"/>
                    <a:pt x="1004061" y="626430"/>
                    <a:pt x="983492" y="628300"/>
                  </a:cubicBezTo>
                  <a:cubicBezTo>
                    <a:pt x="977882" y="632040"/>
                    <a:pt x="972692" y="636504"/>
                    <a:pt x="966662" y="639519"/>
                  </a:cubicBezTo>
                  <a:cubicBezTo>
                    <a:pt x="961373" y="642163"/>
                    <a:pt x="955570" y="643695"/>
                    <a:pt x="949833" y="645129"/>
                  </a:cubicBezTo>
                  <a:cubicBezTo>
                    <a:pt x="912886" y="654366"/>
                    <a:pt x="892909" y="652960"/>
                    <a:pt x="848856" y="656349"/>
                  </a:cubicBezTo>
                  <a:cubicBezTo>
                    <a:pt x="791735" y="670630"/>
                    <a:pt x="826124" y="664342"/>
                    <a:pt x="714220" y="656349"/>
                  </a:cubicBezTo>
                  <a:cubicBezTo>
                    <a:pt x="699183" y="655275"/>
                    <a:pt x="684213" y="653218"/>
                    <a:pt x="669342" y="650739"/>
                  </a:cubicBezTo>
                  <a:cubicBezTo>
                    <a:pt x="648295" y="647231"/>
                    <a:pt x="648749" y="644855"/>
                    <a:pt x="630073" y="639519"/>
                  </a:cubicBezTo>
                  <a:cubicBezTo>
                    <a:pt x="622660" y="637401"/>
                    <a:pt x="615114" y="635780"/>
                    <a:pt x="607634" y="633910"/>
                  </a:cubicBezTo>
                  <a:cubicBezTo>
                    <a:pt x="547499" y="593820"/>
                    <a:pt x="638758" y="656249"/>
                    <a:pt x="573975" y="605861"/>
                  </a:cubicBezTo>
                  <a:cubicBezTo>
                    <a:pt x="563331" y="597582"/>
                    <a:pt x="553108" y="587685"/>
                    <a:pt x="540316" y="583421"/>
                  </a:cubicBezTo>
                  <a:cubicBezTo>
                    <a:pt x="534706" y="581551"/>
                    <a:pt x="528656" y="580683"/>
                    <a:pt x="523487" y="577811"/>
                  </a:cubicBezTo>
                  <a:cubicBezTo>
                    <a:pt x="511700" y="571262"/>
                    <a:pt x="501048" y="562852"/>
                    <a:pt x="489828" y="555372"/>
                  </a:cubicBezTo>
                  <a:lnTo>
                    <a:pt x="472998" y="544153"/>
                  </a:lnTo>
                  <a:cubicBezTo>
                    <a:pt x="467388" y="540413"/>
                    <a:pt x="462199" y="535948"/>
                    <a:pt x="456169" y="532933"/>
                  </a:cubicBezTo>
                  <a:lnTo>
                    <a:pt x="433730" y="521713"/>
                  </a:lnTo>
                  <a:cubicBezTo>
                    <a:pt x="423044" y="489658"/>
                    <a:pt x="436936" y="516371"/>
                    <a:pt x="411290" y="499274"/>
                  </a:cubicBezTo>
                  <a:cubicBezTo>
                    <a:pt x="384865" y="481658"/>
                    <a:pt x="405165" y="483463"/>
                    <a:pt x="377631" y="471225"/>
                  </a:cubicBezTo>
                  <a:cubicBezTo>
                    <a:pt x="366824" y="466422"/>
                    <a:pt x="353812" y="466565"/>
                    <a:pt x="343972" y="460005"/>
                  </a:cubicBezTo>
                  <a:lnTo>
                    <a:pt x="310314" y="437566"/>
                  </a:lnTo>
                  <a:cubicBezTo>
                    <a:pt x="290292" y="407534"/>
                    <a:pt x="303863" y="425507"/>
                    <a:pt x="265435" y="387078"/>
                  </a:cubicBezTo>
                  <a:cubicBezTo>
                    <a:pt x="259825" y="381468"/>
                    <a:pt x="253007" y="376849"/>
                    <a:pt x="248606" y="370248"/>
                  </a:cubicBezTo>
                  <a:lnTo>
                    <a:pt x="226166" y="336589"/>
                  </a:lnTo>
                  <a:cubicBezTo>
                    <a:pt x="222426" y="330979"/>
                    <a:pt x="221343" y="321892"/>
                    <a:pt x="214947" y="319760"/>
                  </a:cubicBezTo>
                  <a:lnTo>
                    <a:pt x="198117" y="314150"/>
                  </a:lnTo>
                  <a:cubicBezTo>
                    <a:pt x="186897" y="306670"/>
                    <a:pt x="171938" y="302931"/>
                    <a:pt x="164458" y="291711"/>
                  </a:cubicBezTo>
                  <a:lnTo>
                    <a:pt x="130799" y="241222"/>
                  </a:lnTo>
                  <a:lnTo>
                    <a:pt x="119580" y="224393"/>
                  </a:lnTo>
                  <a:lnTo>
                    <a:pt x="108360" y="207564"/>
                  </a:lnTo>
                  <a:cubicBezTo>
                    <a:pt x="92876" y="161109"/>
                    <a:pt x="103702" y="183749"/>
                    <a:pt x="74701" y="140246"/>
                  </a:cubicBezTo>
                  <a:cubicBezTo>
                    <a:pt x="70961" y="134636"/>
                    <a:pt x="65614" y="129812"/>
                    <a:pt x="63482" y="123416"/>
                  </a:cubicBezTo>
                  <a:cubicBezTo>
                    <a:pt x="61612" y="117806"/>
                    <a:pt x="62053" y="110768"/>
                    <a:pt x="57872" y="106587"/>
                  </a:cubicBezTo>
                  <a:cubicBezTo>
                    <a:pt x="53690" y="102406"/>
                    <a:pt x="46652" y="102847"/>
                    <a:pt x="41042" y="100977"/>
                  </a:cubicBezTo>
                  <a:cubicBezTo>
                    <a:pt x="26946" y="58685"/>
                    <a:pt x="45959" y="110809"/>
                    <a:pt x="24213" y="67318"/>
                  </a:cubicBezTo>
                  <a:cubicBezTo>
                    <a:pt x="21568" y="62029"/>
                    <a:pt x="21247" y="55778"/>
                    <a:pt x="18603" y="50489"/>
                  </a:cubicBezTo>
                  <a:cubicBezTo>
                    <a:pt x="15588" y="44459"/>
                    <a:pt x="10399" y="39689"/>
                    <a:pt x="7384" y="33659"/>
                  </a:cubicBezTo>
                  <a:cubicBezTo>
                    <a:pt x="0" y="18890"/>
                    <a:pt x="1774" y="15739"/>
                    <a:pt x="1774"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2" name="21 Forma libre"/>
            <p:cNvSpPr/>
            <p:nvPr/>
          </p:nvSpPr>
          <p:spPr>
            <a:xfrm>
              <a:off x="2070022" y="2753767"/>
              <a:ext cx="992278" cy="225481"/>
            </a:xfrm>
            <a:custGeom>
              <a:avLst/>
              <a:gdLst>
                <a:gd name="connsiteX0" fmla="*/ 992938 w 992938"/>
                <a:gd name="connsiteY0" fmla="*/ 50488 h 225218"/>
                <a:gd name="connsiteX1" fmla="*/ 936839 w 992938"/>
                <a:gd name="connsiteY1" fmla="*/ 39268 h 225218"/>
                <a:gd name="connsiteX2" fmla="*/ 903180 w 992938"/>
                <a:gd name="connsiteY2" fmla="*/ 28049 h 225218"/>
                <a:gd name="connsiteX3" fmla="*/ 886351 w 992938"/>
                <a:gd name="connsiteY3" fmla="*/ 22439 h 225218"/>
                <a:gd name="connsiteX4" fmla="*/ 740496 w 992938"/>
                <a:gd name="connsiteY4" fmla="*/ 11219 h 225218"/>
                <a:gd name="connsiteX5" fmla="*/ 701227 w 992938"/>
                <a:gd name="connsiteY5" fmla="*/ 5609 h 225218"/>
                <a:gd name="connsiteX6" fmla="*/ 678788 w 992938"/>
                <a:gd name="connsiteY6" fmla="*/ 0 h 225218"/>
                <a:gd name="connsiteX7" fmla="*/ 516103 w 992938"/>
                <a:gd name="connsiteY7" fmla="*/ 5609 h 225218"/>
                <a:gd name="connsiteX8" fmla="*/ 476834 w 992938"/>
                <a:gd name="connsiteY8" fmla="*/ 16829 h 225218"/>
                <a:gd name="connsiteX9" fmla="*/ 437566 w 992938"/>
                <a:gd name="connsiteY9" fmla="*/ 28049 h 225218"/>
                <a:gd name="connsiteX10" fmla="*/ 398297 w 992938"/>
                <a:gd name="connsiteY10" fmla="*/ 33659 h 225218"/>
                <a:gd name="connsiteX11" fmla="*/ 381468 w 992938"/>
                <a:gd name="connsiteY11" fmla="*/ 39268 h 225218"/>
                <a:gd name="connsiteX12" fmla="*/ 347809 w 992938"/>
                <a:gd name="connsiteY12" fmla="*/ 61708 h 225218"/>
                <a:gd name="connsiteX13" fmla="*/ 336589 w 992938"/>
                <a:gd name="connsiteY13" fmla="*/ 78537 h 225218"/>
                <a:gd name="connsiteX14" fmla="*/ 319760 w 992938"/>
                <a:gd name="connsiteY14" fmla="*/ 112196 h 225218"/>
                <a:gd name="connsiteX15" fmla="*/ 286101 w 992938"/>
                <a:gd name="connsiteY15" fmla="*/ 123416 h 225218"/>
                <a:gd name="connsiteX16" fmla="*/ 269271 w 992938"/>
                <a:gd name="connsiteY16" fmla="*/ 129025 h 225218"/>
                <a:gd name="connsiteX17" fmla="*/ 252442 w 992938"/>
                <a:gd name="connsiteY17" fmla="*/ 140245 h 225218"/>
                <a:gd name="connsiteX18" fmla="*/ 241222 w 992938"/>
                <a:gd name="connsiteY18" fmla="*/ 157074 h 225218"/>
                <a:gd name="connsiteX19" fmla="*/ 224393 w 992938"/>
                <a:gd name="connsiteY19" fmla="*/ 162684 h 225218"/>
                <a:gd name="connsiteX20" fmla="*/ 173904 w 992938"/>
                <a:gd name="connsiteY20" fmla="*/ 185124 h 225218"/>
                <a:gd name="connsiteX21" fmla="*/ 106587 w 992938"/>
                <a:gd name="connsiteY21" fmla="*/ 207563 h 225218"/>
                <a:gd name="connsiteX22" fmla="*/ 72928 w 992938"/>
                <a:gd name="connsiteY22" fmla="*/ 218782 h 225218"/>
                <a:gd name="connsiteX23" fmla="*/ 0 w 992938"/>
                <a:gd name="connsiteY23" fmla="*/ 224392 h 22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2938" h="225218">
                  <a:moveTo>
                    <a:pt x="992938" y="50488"/>
                  </a:moveTo>
                  <a:cubicBezTo>
                    <a:pt x="970190" y="46697"/>
                    <a:pt x="957762" y="45545"/>
                    <a:pt x="936839" y="39268"/>
                  </a:cubicBezTo>
                  <a:cubicBezTo>
                    <a:pt x="925511" y="35870"/>
                    <a:pt x="914400" y="31789"/>
                    <a:pt x="903180" y="28049"/>
                  </a:cubicBezTo>
                  <a:cubicBezTo>
                    <a:pt x="897570" y="26179"/>
                    <a:pt x="892240" y="22974"/>
                    <a:pt x="886351" y="22439"/>
                  </a:cubicBezTo>
                  <a:cubicBezTo>
                    <a:pt x="796647" y="14284"/>
                    <a:pt x="845251" y="18203"/>
                    <a:pt x="740496" y="11219"/>
                  </a:cubicBezTo>
                  <a:cubicBezTo>
                    <a:pt x="727406" y="9349"/>
                    <a:pt x="714236" y="7974"/>
                    <a:pt x="701227" y="5609"/>
                  </a:cubicBezTo>
                  <a:cubicBezTo>
                    <a:pt x="693642" y="4230"/>
                    <a:pt x="686498" y="0"/>
                    <a:pt x="678788" y="0"/>
                  </a:cubicBezTo>
                  <a:cubicBezTo>
                    <a:pt x="624527" y="0"/>
                    <a:pt x="570331" y="3739"/>
                    <a:pt x="516103" y="5609"/>
                  </a:cubicBezTo>
                  <a:cubicBezTo>
                    <a:pt x="475753" y="19060"/>
                    <a:pt x="526142" y="2741"/>
                    <a:pt x="476834" y="16829"/>
                  </a:cubicBezTo>
                  <a:cubicBezTo>
                    <a:pt x="455805" y="22838"/>
                    <a:pt x="461682" y="23664"/>
                    <a:pt x="437566" y="28049"/>
                  </a:cubicBezTo>
                  <a:cubicBezTo>
                    <a:pt x="424557" y="30414"/>
                    <a:pt x="411387" y="31789"/>
                    <a:pt x="398297" y="33659"/>
                  </a:cubicBezTo>
                  <a:cubicBezTo>
                    <a:pt x="392687" y="35529"/>
                    <a:pt x="386637" y="36396"/>
                    <a:pt x="381468" y="39268"/>
                  </a:cubicBezTo>
                  <a:cubicBezTo>
                    <a:pt x="369680" y="45817"/>
                    <a:pt x="347809" y="61708"/>
                    <a:pt x="347809" y="61708"/>
                  </a:cubicBezTo>
                  <a:cubicBezTo>
                    <a:pt x="344069" y="67318"/>
                    <a:pt x="339604" y="72507"/>
                    <a:pt x="336589" y="78537"/>
                  </a:cubicBezTo>
                  <a:cubicBezTo>
                    <a:pt x="331310" y="89096"/>
                    <a:pt x="331452" y="104889"/>
                    <a:pt x="319760" y="112196"/>
                  </a:cubicBezTo>
                  <a:cubicBezTo>
                    <a:pt x="309731" y="118464"/>
                    <a:pt x="297321" y="119676"/>
                    <a:pt x="286101" y="123416"/>
                  </a:cubicBezTo>
                  <a:lnTo>
                    <a:pt x="269271" y="129025"/>
                  </a:lnTo>
                  <a:cubicBezTo>
                    <a:pt x="263661" y="132765"/>
                    <a:pt x="257209" y="135478"/>
                    <a:pt x="252442" y="140245"/>
                  </a:cubicBezTo>
                  <a:cubicBezTo>
                    <a:pt x="247675" y="145012"/>
                    <a:pt x="246487" y="152862"/>
                    <a:pt x="241222" y="157074"/>
                  </a:cubicBezTo>
                  <a:cubicBezTo>
                    <a:pt x="236605" y="160768"/>
                    <a:pt x="229682" y="160039"/>
                    <a:pt x="224393" y="162684"/>
                  </a:cubicBezTo>
                  <a:cubicBezTo>
                    <a:pt x="171060" y="189351"/>
                    <a:pt x="260727" y="156184"/>
                    <a:pt x="173904" y="185124"/>
                  </a:cubicBezTo>
                  <a:lnTo>
                    <a:pt x="106587" y="207563"/>
                  </a:lnTo>
                  <a:lnTo>
                    <a:pt x="72928" y="218782"/>
                  </a:lnTo>
                  <a:cubicBezTo>
                    <a:pt x="15005" y="225218"/>
                    <a:pt x="39372" y="224392"/>
                    <a:pt x="0" y="224392"/>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3" name="22 Forma libre"/>
            <p:cNvSpPr/>
            <p:nvPr/>
          </p:nvSpPr>
          <p:spPr>
            <a:xfrm>
              <a:off x="3803731" y="4751337"/>
              <a:ext cx="584254" cy="925741"/>
            </a:xfrm>
            <a:custGeom>
              <a:avLst/>
              <a:gdLst>
                <a:gd name="connsiteX0" fmla="*/ 0 w 585291"/>
                <a:gd name="connsiteY0" fmla="*/ 0 h 925620"/>
                <a:gd name="connsiteX1" fmla="*/ 11220 w 585291"/>
                <a:gd name="connsiteY1" fmla="*/ 16830 h 925620"/>
                <a:gd name="connsiteX2" fmla="*/ 44879 w 585291"/>
                <a:gd name="connsiteY2" fmla="*/ 28049 h 925620"/>
                <a:gd name="connsiteX3" fmla="*/ 67318 w 585291"/>
                <a:gd name="connsiteY3" fmla="*/ 61708 h 925620"/>
                <a:gd name="connsiteX4" fmla="*/ 72928 w 585291"/>
                <a:gd name="connsiteY4" fmla="*/ 78538 h 925620"/>
                <a:gd name="connsiteX5" fmla="*/ 89757 w 585291"/>
                <a:gd name="connsiteY5" fmla="*/ 95367 h 925620"/>
                <a:gd name="connsiteX6" fmla="*/ 129026 w 585291"/>
                <a:gd name="connsiteY6" fmla="*/ 140246 h 925620"/>
                <a:gd name="connsiteX7" fmla="*/ 134636 w 585291"/>
                <a:gd name="connsiteY7" fmla="*/ 157075 h 925620"/>
                <a:gd name="connsiteX8" fmla="*/ 145855 w 585291"/>
                <a:gd name="connsiteY8" fmla="*/ 173904 h 925620"/>
                <a:gd name="connsiteX9" fmla="*/ 162685 w 585291"/>
                <a:gd name="connsiteY9" fmla="*/ 213173 h 925620"/>
                <a:gd name="connsiteX10" fmla="*/ 168295 w 585291"/>
                <a:gd name="connsiteY10" fmla="*/ 230003 h 925620"/>
                <a:gd name="connsiteX11" fmla="*/ 179514 w 585291"/>
                <a:gd name="connsiteY11" fmla="*/ 252442 h 925620"/>
                <a:gd name="connsiteX12" fmla="*/ 185124 w 585291"/>
                <a:gd name="connsiteY12" fmla="*/ 319760 h 925620"/>
                <a:gd name="connsiteX13" fmla="*/ 201954 w 585291"/>
                <a:gd name="connsiteY13" fmla="*/ 325369 h 925620"/>
                <a:gd name="connsiteX14" fmla="*/ 230003 w 585291"/>
                <a:gd name="connsiteY14" fmla="*/ 330979 h 925620"/>
                <a:gd name="connsiteX15" fmla="*/ 246832 w 585291"/>
                <a:gd name="connsiteY15" fmla="*/ 342199 h 925620"/>
                <a:gd name="connsiteX16" fmla="*/ 252442 w 585291"/>
                <a:gd name="connsiteY16" fmla="*/ 364638 h 925620"/>
                <a:gd name="connsiteX17" fmla="*/ 258052 w 585291"/>
                <a:gd name="connsiteY17" fmla="*/ 381468 h 925620"/>
                <a:gd name="connsiteX18" fmla="*/ 274881 w 585291"/>
                <a:gd name="connsiteY18" fmla="*/ 510493 h 925620"/>
                <a:gd name="connsiteX19" fmla="*/ 291711 w 585291"/>
                <a:gd name="connsiteY19" fmla="*/ 549762 h 925620"/>
                <a:gd name="connsiteX20" fmla="*/ 308540 w 585291"/>
                <a:gd name="connsiteY20" fmla="*/ 560982 h 925620"/>
                <a:gd name="connsiteX21" fmla="*/ 314150 w 585291"/>
                <a:gd name="connsiteY21" fmla="*/ 577811 h 925620"/>
                <a:gd name="connsiteX22" fmla="*/ 330979 w 585291"/>
                <a:gd name="connsiteY22" fmla="*/ 589031 h 925620"/>
                <a:gd name="connsiteX23" fmla="*/ 347809 w 585291"/>
                <a:gd name="connsiteY23" fmla="*/ 605860 h 925620"/>
                <a:gd name="connsiteX24" fmla="*/ 370248 w 585291"/>
                <a:gd name="connsiteY24" fmla="*/ 639519 h 925620"/>
                <a:gd name="connsiteX25" fmla="*/ 403907 w 585291"/>
                <a:gd name="connsiteY25" fmla="*/ 673178 h 925620"/>
                <a:gd name="connsiteX26" fmla="*/ 431956 w 585291"/>
                <a:gd name="connsiteY26" fmla="*/ 718057 h 925620"/>
                <a:gd name="connsiteX27" fmla="*/ 443176 w 585291"/>
                <a:gd name="connsiteY27" fmla="*/ 734886 h 925620"/>
                <a:gd name="connsiteX28" fmla="*/ 476835 w 585291"/>
                <a:gd name="connsiteY28" fmla="*/ 757325 h 925620"/>
                <a:gd name="connsiteX29" fmla="*/ 504884 w 585291"/>
                <a:gd name="connsiteY29" fmla="*/ 779765 h 925620"/>
                <a:gd name="connsiteX30" fmla="*/ 516103 w 585291"/>
                <a:gd name="connsiteY30" fmla="*/ 796594 h 925620"/>
                <a:gd name="connsiteX31" fmla="*/ 549762 w 585291"/>
                <a:gd name="connsiteY31" fmla="*/ 819033 h 925620"/>
                <a:gd name="connsiteX32" fmla="*/ 555372 w 585291"/>
                <a:gd name="connsiteY32" fmla="*/ 835863 h 925620"/>
                <a:gd name="connsiteX33" fmla="*/ 577811 w 585291"/>
                <a:gd name="connsiteY33" fmla="*/ 858302 h 925620"/>
                <a:gd name="connsiteX34" fmla="*/ 572201 w 585291"/>
                <a:gd name="connsiteY34" fmla="*/ 925620 h 92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5291" h="925620">
                  <a:moveTo>
                    <a:pt x="0" y="0"/>
                  </a:moveTo>
                  <a:cubicBezTo>
                    <a:pt x="3740" y="5610"/>
                    <a:pt x="5502" y="13257"/>
                    <a:pt x="11220" y="16830"/>
                  </a:cubicBezTo>
                  <a:cubicBezTo>
                    <a:pt x="21249" y="23098"/>
                    <a:pt x="44879" y="28049"/>
                    <a:pt x="44879" y="28049"/>
                  </a:cubicBezTo>
                  <a:cubicBezTo>
                    <a:pt x="52359" y="39269"/>
                    <a:pt x="63054" y="48916"/>
                    <a:pt x="67318" y="61708"/>
                  </a:cubicBezTo>
                  <a:cubicBezTo>
                    <a:pt x="69188" y="67318"/>
                    <a:pt x="69648" y="73618"/>
                    <a:pt x="72928" y="78538"/>
                  </a:cubicBezTo>
                  <a:cubicBezTo>
                    <a:pt x="77329" y="85139"/>
                    <a:pt x="84886" y="89105"/>
                    <a:pt x="89757" y="95367"/>
                  </a:cubicBezTo>
                  <a:cubicBezTo>
                    <a:pt x="124999" y="140677"/>
                    <a:pt x="96447" y="118525"/>
                    <a:pt x="129026" y="140246"/>
                  </a:cubicBezTo>
                  <a:cubicBezTo>
                    <a:pt x="130896" y="145856"/>
                    <a:pt x="131992" y="151786"/>
                    <a:pt x="134636" y="157075"/>
                  </a:cubicBezTo>
                  <a:cubicBezTo>
                    <a:pt x="137651" y="163105"/>
                    <a:pt x="143199" y="167707"/>
                    <a:pt x="145855" y="173904"/>
                  </a:cubicBezTo>
                  <a:cubicBezTo>
                    <a:pt x="167587" y="224614"/>
                    <a:pt x="134520" y="170928"/>
                    <a:pt x="162685" y="213173"/>
                  </a:cubicBezTo>
                  <a:cubicBezTo>
                    <a:pt x="164555" y="218783"/>
                    <a:pt x="165966" y="224568"/>
                    <a:pt x="168295" y="230003"/>
                  </a:cubicBezTo>
                  <a:cubicBezTo>
                    <a:pt x="171589" y="237689"/>
                    <a:pt x="177973" y="244223"/>
                    <a:pt x="179514" y="252442"/>
                  </a:cubicBezTo>
                  <a:cubicBezTo>
                    <a:pt x="183664" y="274573"/>
                    <a:pt x="178502" y="298239"/>
                    <a:pt x="185124" y="319760"/>
                  </a:cubicBezTo>
                  <a:cubicBezTo>
                    <a:pt x="186863" y="325412"/>
                    <a:pt x="196217" y="323935"/>
                    <a:pt x="201954" y="325369"/>
                  </a:cubicBezTo>
                  <a:cubicBezTo>
                    <a:pt x="211204" y="327681"/>
                    <a:pt x="220653" y="329109"/>
                    <a:pt x="230003" y="330979"/>
                  </a:cubicBezTo>
                  <a:cubicBezTo>
                    <a:pt x="235613" y="334719"/>
                    <a:pt x="243092" y="336589"/>
                    <a:pt x="246832" y="342199"/>
                  </a:cubicBezTo>
                  <a:cubicBezTo>
                    <a:pt x="251109" y="348614"/>
                    <a:pt x="250324" y="357225"/>
                    <a:pt x="252442" y="364638"/>
                  </a:cubicBezTo>
                  <a:cubicBezTo>
                    <a:pt x="254067" y="370324"/>
                    <a:pt x="256182" y="375858"/>
                    <a:pt x="258052" y="381468"/>
                  </a:cubicBezTo>
                  <a:cubicBezTo>
                    <a:pt x="268765" y="563585"/>
                    <a:pt x="251955" y="418790"/>
                    <a:pt x="274881" y="510493"/>
                  </a:cubicBezTo>
                  <a:cubicBezTo>
                    <a:pt x="279173" y="527661"/>
                    <a:pt x="278796" y="536847"/>
                    <a:pt x="291711" y="549762"/>
                  </a:cubicBezTo>
                  <a:cubicBezTo>
                    <a:pt x="296478" y="554529"/>
                    <a:pt x="302930" y="557242"/>
                    <a:pt x="308540" y="560982"/>
                  </a:cubicBezTo>
                  <a:cubicBezTo>
                    <a:pt x="310410" y="566592"/>
                    <a:pt x="310456" y="573194"/>
                    <a:pt x="314150" y="577811"/>
                  </a:cubicBezTo>
                  <a:cubicBezTo>
                    <a:pt x="318362" y="583076"/>
                    <a:pt x="325800" y="584715"/>
                    <a:pt x="330979" y="589031"/>
                  </a:cubicBezTo>
                  <a:cubicBezTo>
                    <a:pt x="337074" y="594110"/>
                    <a:pt x="342938" y="599598"/>
                    <a:pt x="347809" y="605860"/>
                  </a:cubicBezTo>
                  <a:cubicBezTo>
                    <a:pt x="356088" y="616504"/>
                    <a:pt x="360713" y="629984"/>
                    <a:pt x="370248" y="639519"/>
                  </a:cubicBezTo>
                  <a:lnTo>
                    <a:pt x="403907" y="673178"/>
                  </a:lnTo>
                  <a:cubicBezTo>
                    <a:pt x="417259" y="713233"/>
                    <a:pt x="405287" y="700277"/>
                    <a:pt x="431956" y="718057"/>
                  </a:cubicBezTo>
                  <a:cubicBezTo>
                    <a:pt x="435696" y="723667"/>
                    <a:pt x="438102" y="730446"/>
                    <a:pt x="443176" y="734886"/>
                  </a:cubicBezTo>
                  <a:cubicBezTo>
                    <a:pt x="453324" y="743765"/>
                    <a:pt x="476835" y="757325"/>
                    <a:pt x="476835" y="757325"/>
                  </a:cubicBezTo>
                  <a:cubicBezTo>
                    <a:pt x="508984" y="805553"/>
                    <a:pt x="466177" y="748800"/>
                    <a:pt x="504884" y="779765"/>
                  </a:cubicBezTo>
                  <a:cubicBezTo>
                    <a:pt x="510149" y="783977"/>
                    <a:pt x="511029" y="792154"/>
                    <a:pt x="516103" y="796594"/>
                  </a:cubicBezTo>
                  <a:cubicBezTo>
                    <a:pt x="526251" y="805473"/>
                    <a:pt x="549762" y="819033"/>
                    <a:pt x="549762" y="819033"/>
                  </a:cubicBezTo>
                  <a:cubicBezTo>
                    <a:pt x="551632" y="824643"/>
                    <a:pt x="551191" y="831681"/>
                    <a:pt x="555372" y="835863"/>
                  </a:cubicBezTo>
                  <a:cubicBezTo>
                    <a:pt x="585291" y="865784"/>
                    <a:pt x="562850" y="813423"/>
                    <a:pt x="577811" y="858302"/>
                  </a:cubicBezTo>
                  <a:cubicBezTo>
                    <a:pt x="569634" y="899186"/>
                    <a:pt x="572201" y="876816"/>
                    <a:pt x="572201" y="92562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5" name="24 Forma libre"/>
            <p:cNvSpPr/>
            <p:nvPr/>
          </p:nvSpPr>
          <p:spPr>
            <a:xfrm>
              <a:off x="4600730" y="3927220"/>
              <a:ext cx="689038" cy="2170650"/>
            </a:xfrm>
            <a:custGeom>
              <a:avLst/>
              <a:gdLst>
                <a:gd name="connsiteX0" fmla="*/ 387077 w 690007"/>
                <a:gd name="connsiteY0" fmla="*/ 0 h 2170999"/>
                <a:gd name="connsiteX1" fmla="*/ 370248 w 690007"/>
                <a:gd name="connsiteY1" fmla="*/ 61708 h 2170999"/>
                <a:gd name="connsiteX2" fmla="*/ 353418 w 690007"/>
                <a:gd name="connsiteY2" fmla="*/ 78538 h 2170999"/>
                <a:gd name="connsiteX3" fmla="*/ 347809 w 690007"/>
                <a:gd name="connsiteY3" fmla="*/ 95367 h 2170999"/>
                <a:gd name="connsiteX4" fmla="*/ 336589 w 690007"/>
                <a:gd name="connsiteY4" fmla="*/ 134636 h 2170999"/>
                <a:gd name="connsiteX5" fmla="*/ 325369 w 690007"/>
                <a:gd name="connsiteY5" fmla="*/ 151465 h 2170999"/>
                <a:gd name="connsiteX6" fmla="*/ 302930 w 690007"/>
                <a:gd name="connsiteY6" fmla="*/ 179514 h 2170999"/>
                <a:gd name="connsiteX7" fmla="*/ 297320 w 690007"/>
                <a:gd name="connsiteY7" fmla="*/ 196344 h 2170999"/>
                <a:gd name="connsiteX8" fmla="*/ 286101 w 690007"/>
                <a:gd name="connsiteY8" fmla="*/ 213173 h 2170999"/>
                <a:gd name="connsiteX9" fmla="*/ 274881 w 690007"/>
                <a:gd name="connsiteY9" fmla="*/ 297320 h 2170999"/>
                <a:gd name="connsiteX10" fmla="*/ 269271 w 690007"/>
                <a:gd name="connsiteY10" fmla="*/ 319760 h 2170999"/>
                <a:gd name="connsiteX11" fmla="*/ 258052 w 690007"/>
                <a:gd name="connsiteY11" fmla="*/ 353419 h 2170999"/>
                <a:gd name="connsiteX12" fmla="*/ 252442 w 690007"/>
                <a:gd name="connsiteY12" fmla="*/ 370248 h 2170999"/>
                <a:gd name="connsiteX13" fmla="*/ 241222 w 690007"/>
                <a:gd name="connsiteY13" fmla="*/ 387077 h 2170999"/>
                <a:gd name="connsiteX14" fmla="*/ 213173 w 690007"/>
                <a:gd name="connsiteY14" fmla="*/ 471225 h 2170999"/>
                <a:gd name="connsiteX15" fmla="*/ 207563 w 690007"/>
                <a:gd name="connsiteY15" fmla="*/ 488054 h 2170999"/>
                <a:gd name="connsiteX16" fmla="*/ 201953 w 690007"/>
                <a:gd name="connsiteY16" fmla="*/ 504884 h 2170999"/>
                <a:gd name="connsiteX17" fmla="*/ 190734 w 690007"/>
                <a:gd name="connsiteY17" fmla="*/ 521713 h 2170999"/>
                <a:gd name="connsiteX18" fmla="*/ 173904 w 690007"/>
                <a:gd name="connsiteY18" fmla="*/ 555372 h 2170999"/>
                <a:gd name="connsiteX19" fmla="*/ 162685 w 690007"/>
                <a:gd name="connsiteY19" fmla="*/ 594641 h 2170999"/>
                <a:gd name="connsiteX20" fmla="*/ 157075 w 690007"/>
                <a:gd name="connsiteY20" fmla="*/ 611470 h 2170999"/>
                <a:gd name="connsiteX21" fmla="*/ 145855 w 690007"/>
                <a:gd name="connsiteY21" fmla="*/ 656349 h 2170999"/>
                <a:gd name="connsiteX22" fmla="*/ 134636 w 690007"/>
                <a:gd name="connsiteY22" fmla="*/ 673178 h 2170999"/>
                <a:gd name="connsiteX23" fmla="*/ 112196 w 690007"/>
                <a:gd name="connsiteY23" fmla="*/ 723666 h 2170999"/>
                <a:gd name="connsiteX24" fmla="*/ 100977 w 690007"/>
                <a:gd name="connsiteY24" fmla="*/ 757325 h 2170999"/>
                <a:gd name="connsiteX25" fmla="*/ 89757 w 690007"/>
                <a:gd name="connsiteY25" fmla="*/ 774155 h 2170999"/>
                <a:gd name="connsiteX26" fmla="*/ 78538 w 690007"/>
                <a:gd name="connsiteY26" fmla="*/ 807814 h 2170999"/>
                <a:gd name="connsiteX27" fmla="*/ 72928 w 690007"/>
                <a:gd name="connsiteY27" fmla="*/ 824643 h 2170999"/>
                <a:gd name="connsiteX28" fmla="*/ 61708 w 690007"/>
                <a:gd name="connsiteY28" fmla="*/ 841473 h 2170999"/>
                <a:gd name="connsiteX29" fmla="*/ 56098 w 690007"/>
                <a:gd name="connsiteY29" fmla="*/ 869522 h 2170999"/>
                <a:gd name="connsiteX30" fmla="*/ 44879 w 690007"/>
                <a:gd name="connsiteY30" fmla="*/ 903181 h 2170999"/>
                <a:gd name="connsiteX31" fmla="*/ 39269 w 690007"/>
                <a:gd name="connsiteY31" fmla="*/ 920010 h 2170999"/>
                <a:gd name="connsiteX32" fmla="*/ 22439 w 690007"/>
                <a:gd name="connsiteY32" fmla="*/ 976108 h 2170999"/>
                <a:gd name="connsiteX33" fmla="*/ 16830 w 690007"/>
                <a:gd name="connsiteY33" fmla="*/ 992938 h 2170999"/>
                <a:gd name="connsiteX34" fmla="*/ 5610 w 690007"/>
                <a:gd name="connsiteY34" fmla="*/ 1009767 h 2170999"/>
                <a:gd name="connsiteX35" fmla="*/ 0 w 690007"/>
                <a:gd name="connsiteY35" fmla="*/ 1032206 h 2170999"/>
                <a:gd name="connsiteX36" fmla="*/ 16830 w 690007"/>
                <a:gd name="connsiteY36" fmla="*/ 1099524 h 2170999"/>
                <a:gd name="connsiteX37" fmla="*/ 28049 w 690007"/>
                <a:gd name="connsiteY37" fmla="*/ 1133183 h 2170999"/>
                <a:gd name="connsiteX38" fmla="*/ 33659 w 690007"/>
                <a:gd name="connsiteY38" fmla="*/ 1150012 h 2170999"/>
                <a:gd name="connsiteX39" fmla="*/ 44879 w 690007"/>
                <a:gd name="connsiteY39" fmla="*/ 1166842 h 2170999"/>
                <a:gd name="connsiteX40" fmla="*/ 72928 w 690007"/>
                <a:gd name="connsiteY40" fmla="*/ 1217330 h 2170999"/>
                <a:gd name="connsiteX41" fmla="*/ 84147 w 690007"/>
                <a:gd name="connsiteY41" fmla="*/ 1234160 h 2170999"/>
                <a:gd name="connsiteX42" fmla="*/ 100977 w 690007"/>
                <a:gd name="connsiteY42" fmla="*/ 1351966 h 2170999"/>
                <a:gd name="connsiteX43" fmla="*/ 95367 w 690007"/>
                <a:gd name="connsiteY43" fmla="*/ 1402454 h 2170999"/>
                <a:gd name="connsiteX44" fmla="*/ 89757 w 690007"/>
                <a:gd name="connsiteY44" fmla="*/ 1419284 h 2170999"/>
                <a:gd name="connsiteX45" fmla="*/ 84147 w 690007"/>
                <a:gd name="connsiteY45" fmla="*/ 1441723 h 2170999"/>
                <a:gd name="connsiteX46" fmla="*/ 72928 w 690007"/>
                <a:gd name="connsiteY46" fmla="*/ 1503431 h 2170999"/>
                <a:gd name="connsiteX47" fmla="*/ 67318 w 690007"/>
                <a:gd name="connsiteY47" fmla="*/ 1520260 h 2170999"/>
                <a:gd name="connsiteX48" fmla="*/ 61708 w 690007"/>
                <a:gd name="connsiteY48" fmla="*/ 1542700 h 2170999"/>
                <a:gd name="connsiteX49" fmla="*/ 72928 w 690007"/>
                <a:gd name="connsiteY49" fmla="*/ 1666116 h 2170999"/>
                <a:gd name="connsiteX50" fmla="*/ 89757 w 690007"/>
                <a:gd name="connsiteY50" fmla="*/ 1716604 h 2170999"/>
                <a:gd name="connsiteX51" fmla="*/ 95367 w 690007"/>
                <a:gd name="connsiteY51" fmla="*/ 1733433 h 2170999"/>
                <a:gd name="connsiteX52" fmla="*/ 100977 w 690007"/>
                <a:gd name="connsiteY52" fmla="*/ 1750263 h 2170999"/>
                <a:gd name="connsiteX53" fmla="*/ 112196 w 690007"/>
                <a:gd name="connsiteY53" fmla="*/ 1767092 h 2170999"/>
                <a:gd name="connsiteX54" fmla="*/ 129026 w 690007"/>
                <a:gd name="connsiteY54" fmla="*/ 1806361 h 2170999"/>
                <a:gd name="connsiteX55" fmla="*/ 134636 w 690007"/>
                <a:gd name="connsiteY55" fmla="*/ 1823190 h 2170999"/>
                <a:gd name="connsiteX56" fmla="*/ 157075 w 690007"/>
                <a:gd name="connsiteY56" fmla="*/ 1856849 h 2170999"/>
                <a:gd name="connsiteX57" fmla="*/ 162685 w 690007"/>
                <a:gd name="connsiteY57" fmla="*/ 1873679 h 2170999"/>
                <a:gd name="connsiteX58" fmla="*/ 185124 w 690007"/>
                <a:gd name="connsiteY58" fmla="*/ 1907338 h 2170999"/>
                <a:gd name="connsiteX59" fmla="*/ 207563 w 690007"/>
                <a:gd name="connsiteY59" fmla="*/ 1940996 h 2170999"/>
                <a:gd name="connsiteX60" fmla="*/ 224393 w 690007"/>
                <a:gd name="connsiteY60" fmla="*/ 1974655 h 2170999"/>
                <a:gd name="connsiteX61" fmla="*/ 241222 w 690007"/>
                <a:gd name="connsiteY61" fmla="*/ 2008314 h 2170999"/>
                <a:gd name="connsiteX62" fmla="*/ 258052 w 690007"/>
                <a:gd name="connsiteY62" fmla="*/ 2013924 h 2170999"/>
                <a:gd name="connsiteX63" fmla="*/ 353418 w 690007"/>
                <a:gd name="connsiteY63" fmla="*/ 2019534 h 2170999"/>
                <a:gd name="connsiteX64" fmla="*/ 387077 w 690007"/>
                <a:gd name="connsiteY64" fmla="*/ 2030754 h 2170999"/>
                <a:gd name="connsiteX65" fmla="*/ 454395 w 690007"/>
                <a:gd name="connsiteY65" fmla="*/ 2041973 h 2170999"/>
                <a:gd name="connsiteX66" fmla="*/ 471225 w 690007"/>
                <a:gd name="connsiteY66" fmla="*/ 2047583 h 2170999"/>
                <a:gd name="connsiteX67" fmla="*/ 493664 w 690007"/>
                <a:gd name="connsiteY67" fmla="*/ 2053193 h 2170999"/>
                <a:gd name="connsiteX68" fmla="*/ 527323 w 690007"/>
                <a:gd name="connsiteY68" fmla="*/ 2064412 h 2170999"/>
                <a:gd name="connsiteX69" fmla="*/ 572201 w 690007"/>
                <a:gd name="connsiteY69" fmla="*/ 2103681 h 2170999"/>
                <a:gd name="connsiteX70" fmla="*/ 589031 w 690007"/>
                <a:gd name="connsiteY70" fmla="*/ 2114901 h 2170999"/>
                <a:gd name="connsiteX71" fmla="*/ 605860 w 690007"/>
                <a:gd name="connsiteY71" fmla="*/ 2126120 h 2170999"/>
                <a:gd name="connsiteX72" fmla="*/ 617080 w 690007"/>
                <a:gd name="connsiteY72" fmla="*/ 2142950 h 2170999"/>
                <a:gd name="connsiteX73" fmla="*/ 650739 w 690007"/>
                <a:gd name="connsiteY73" fmla="*/ 2159779 h 2170999"/>
                <a:gd name="connsiteX74" fmla="*/ 673178 w 690007"/>
                <a:gd name="connsiteY74" fmla="*/ 2165389 h 2170999"/>
                <a:gd name="connsiteX75" fmla="*/ 690007 w 690007"/>
                <a:gd name="connsiteY75" fmla="*/ 2170999 h 217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90007" h="2170999">
                  <a:moveTo>
                    <a:pt x="387077" y="0"/>
                  </a:moveTo>
                  <a:cubicBezTo>
                    <a:pt x="384886" y="10957"/>
                    <a:pt x="377367" y="54589"/>
                    <a:pt x="370248" y="61708"/>
                  </a:cubicBezTo>
                  <a:lnTo>
                    <a:pt x="353418" y="78538"/>
                  </a:lnTo>
                  <a:cubicBezTo>
                    <a:pt x="351548" y="84148"/>
                    <a:pt x="349433" y="89681"/>
                    <a:pt x="347809" y="95367"/>
                  </a:cubicBezTo>
                  <a:cubicBezTo>
                    <a:pt x="345413" y="103753"/>
                    <a:pt x="341072" y="125671"/>
                    <a:pt x="336589" y="134636"/>
                  </a:cubicBezTo>
                  <a:cubicBezTo>
                    <a:pt x="333574" y="140666"/>
                    <a:pt x="329109" y="145855"/>
                    <a:pt x="325369" y="151465"/>
                  </a:cubicBezTo>
                  <a:cubicBezTo>
                    <a:pt x="311271" y="193765"/>
                    <a:pt x="331928" y="143267"/>
                    <a:pt x="302930" y="179514"/>
                  </a:cubicBezTo>
                  <a:cubicBezTo>
                    <a:pt x="299236" y="184132"/>
                    <a:pt x="299965" y="191055"/>
                    <a:pt x="297320" y="196344"/>
                  </a:cubicBezTo>
                  <a:cubicBezTo>
                    <a:pt x="294305" y="202374"/>
                    <a:pt x="289841" y="207563"/>
                    <a:pt x="286101" y="213173"/>
                  </a:cubicBezTo>
                  <a:cubicBezTo>
                    <a:pt x="273127" y="265067"/>
                    <a:pt x="287497" y="202704"/>
                    <a:pt x="274881" y="297320"/>
                  </a:cubicBezTo>
                  <a:cubicBezTo>
                    <a:pt x="273862" y="304963"/>
                    <a:pt x="271486" y="312375"/>
                    <a:pt x="269271" y="319760"/>
                  </a:cubicBezTo>
                  <a:cubicBezTo>
                    <a:pt x="265873" y="331088"/>
                    <a:pt x="261792" y="342199"/>
                    <a:pt x="258052" y="353419"/>
                  </a:cubicBezTo>
                  <a:cubicBezTo>
                    <a:pt x="256182" y="359029"/>
                    <a:pt x="255722" y="365328"/>
                    <a:pt x="252442" y="370248"/>
                  </a:cubicBezTo>
                  <a:lnTo>
                    <a:pt x="241222" y="387077"/>
                  </a:lnTo>
                  <a:lnTo>
                    <a:pt x="213173" y="471225"/>
                  </a:lnTo>
                  <a:lnTo>
                    <a:pt x="207563" y="488054"/>
                  </a:lnTo>
                  <a:cubicBezTo>
                    <a:pt x="205693" y="493664"/>
                    <a:pt x="205233" y="499964"/>
                    <a:pt x="201953" y="504884"/>
                  </a:cubicBezTo>
                  <a:cubicBezTo>
                    <a:pt x="198213" y="510494"/>
                    <a:pt x="193749" y="515683"/>
                    <a:pt x="190734" y="521713"/>
                  </a:cubicBezTo>
                  <a:cubicBezTo>
                    <a:pt x="167510" y="568161"/>
                    <a:pt x="206057" y="507143"/>
                    <a:pt x="173904" y="555372"/>
                  </a:cubicBezTo>
                  <a:cubicBezTo>
                    <a:pt x="160449" y="595742"/>
                    <a:pt x="176781" y="545307"/>
                    <a:pt x="162685" y="594641"/>
                  </a:cubicBezTo>
                  <a:cubicBezTo>
                    <a:pt x="161060" y="600327"/>
                    <a:pt x="158509" y="605733"/>
                    <a:pt x="157075" y="611470"/>
                  </a:cubicBezTo>
                  <a:cubicBezTo>
                    <a:pt x="153874" y="624274"/>
                    <a:pt x="152267" y="643525"/>
                    <a:pt x="145855" y="656349"/>
                  </a:cubicBezTo>
                  <a:cubicBezTo>
                    <a:pt x="142840" y="662379"/>
                    <a:pt x="137374" y="667017"/>
                    <a:pt x="134636" y="673178"/>
                  </a:cubicBezTo>
                  <a:cubicBezTo>
                    <a:pt x="107935" y="733255"/>
                    <a:pt x="137586" y="685583"/>
                    <a:pt x="112196" y="723666"/>
                  </a:cubicBezTo>
                  <a:cubicBezTo>
                    <a:pt x="108456" y="734886"/>
                    <a:pt x="107537" y="747485"/>
                    <a:pt x="100977" y="757325"/>
                  </a:cubicBezTo>
                  <a:cubicBezTo>
                    <a:pt x="97237" y="762935"/>
                    <a:pt x="92495" y="767994"/>
                    <a:pt x="89757" y="774155"/>
                  </a:cubicBezTo>
                  <a:cubicBezTo>
                    <a:pt x="84954" y="784962"/>
                    <a:pt x="82278" y="796594"/>
                    <a:pt x="78538" y="807814"/>
                  </a:cubicBezTo>
                  <a:cubicBezTo>
                    <a:pt x="76668" y="813424"/>
                    <a:pt x="76208" y="819723"/>
                    <a:pt x="72928" y="824643"/>
                  </a:cubicBezTo>
                  <a:lnTo>
                    <a:pt x="61708" y="841473"/>
                  </a:lnTo>
                  <a:cubicBezTo>
                    <a:pt x="59838" y="850823"/>
                    <a:pt x="58607" y="860323"/>
                    <a:pt x="56098" y="869522"/>
                  </a:cubicBezTo>
                  <a:cubicBezTo>
                    <a:pt x="52986" y="880932"/>
                    <a:pt x="48619" y="891961"/>
                    <a:pt x="44879" y="903181"/>
                  </a:cubicBezTo>
                  <a:cubicBezTo>
                    <a:pt x="43009" y="908791"/>
                    <a:pt x="40703" y="914273"/>
                    <a:pt x="39269" y="920010"/>
                  </a:cubicBezTo>
                  <a:cubicBezTo>
                    <a:pt x="30789" y="953930"/>
                    <a:pt x="36100" y="935123"/>
                    <a:pt x="22439" y="976108"/>
                  </a:cubicBezTo>
                  <a:cubicBezTo>
                    <a:pt x="20569" y="981718"/>
                    <a:pt x="20110" y="988018"/>
                    <a:pt x="16830" y="992938"/>
                  </a:cubicBezTo>
                  <a:lnTo>
                    <a:pt x="5610" y="1009767"/>
                  </a:lnTo>
                  <a:cubicBezTo>
                    <a:pt x="3740" y="1017247"/>
                    <a:pt x="0" y="1024496"/>
                    <a:pt x="0" y="1032206"/>
                  </a:cubicBezTo>
                  <a:cubicBezTo>
                    <a:pt x="0" y="1054870"/>
                    <a:pt x="9868" y="1078636"/>
                    <a:pt x="16830" y="1099524"/>
                  </a:cubicBezTo>
                  <a:lnTo>
                    <a:pt x="28049" y="1133183"/>
                  </a:lnTo>
                  <a:cubicBezTo>
                    <a:pt x="29919" y="1138793"/>
                    <a:pt x="30379" y="1145092"/>
                    <a:pt x="33659" y="1150012"/>
                  </a:cubicBezTo>
                  <a:lnTo>
                    <a:pt x="44879" y="1166842"/>
                  </a:lnTo>
                  <a:cubicBezTo>
                    <a:pt x="54752" y="1196465"/>
                    <a:pt x="47207" y="1178748"/>
                    <a:pt x="72928" y="1217330"/>
                  </a:cubicBezTo>
                  <a:lnTo>
                    <a:pt x="84147" y="1234160"/>
                  </a:lnTo>
                  <a:cubicBezTo>
                    <a:pt x="96020" y="1341013"/>
                    <a:pt x="84658" y="1303008"/>
                    <a:pt x="100977" y="1351966"/>
                  </a:cubicBezTo>
                  <a:cubicBezTo>
                    <a:pt x="99107" y="1368795"/>
                    <a:pt x="98151" y="1385751"/>
                    <a:pt x="95367" y="1402454"/>
                  </a:cubicBezTo>
                  <a:cubicBezTo>
                    <a:pt x="94395" y="1408287"/>
                    <a:pt x="91382" y="1413598"/>
                    <a:pt x="89757" y="1419284"/>
                  </a:cubicBezTo>
                  <a:cubicBezTo>
                    <a:pt x="87639" y="1426697"/>
                    <a:pt x="85659" y="1434163"/>
                    <a:pt x="84147" y="1441723"/>
                  </a:cubicBezTo>
                  <a:cubicBezTo>
                    <a:pt x="79142" y="1466747"/>
                    <a:pt x="78948" y="1479351"/>
                    <a:pt x="72928" y="1503431"/>
                  </a:cubicBezTo>
                  <a:cubicBezTo>
                    <a:pt x="71494" y="1509168"/>
                    <a:pt x="68943" y="1514574"/>
                    <a:pt x="67318" y="1520260"/>
                  </a:cubicBezTo>
                  <a:cubicBezTo>
                    <a:pt x="65200" y="1527674"/>
                    <a:pt x="63578" y="1535220"/>
                    <a:pt x="61708" y="1542700"/>
                  </a:cubicBezTo>
                  <a:cubicBezTo>
                    <a:pt x="62880" y="1559110"/>
                    <a:pt x="67229" y="1639519"/>
                    <a:pt x="72928" y="1666116"/>
                  </a:cubicBezTo>
                  <a:cubicBezTo>
                    <a:pt x="72928" y="1666118"/>
                    <a:pt x="86952" y="1708189"/>
                    <a:pt x="89757" y="1716604"/>
                  </a:cubicBezTo>
                  <a:lnTo>
                    <a:pt x="95367" y="1733433"/>
                  </a:lnTo>
                  <a:cubicBezTo>
                    <a:pt x="97237" y="1739043"/>
                    <a:pt x="97697" y="1745343"/>
                    <a:pt x="100977" y="1750263"/>
                  </a:cubicBezTo>
                  <a:lnTo>
                    <a:pt x="112196" y="1767092"/>
                  </a:lnTo>
                  <a:cubicBezTo>
                    <a:pt x="123871" y="1813791"/>
                    <a:pt x="109655" y="1767621"/>
                    <a:pt x="129026" y="1806361"/>
                  </a:cubicBezTo>
                  <a:cubicBezTo>
                    <a:pt x="131671" y="1811650"/>
                    <a:pt x="131764" y="1818021"/>
                    <a:pt x="134636" y="1823190"/>
                  </a:cubicBezTo>
                  <a:cubicBezTo>
                    <a:pt x="141185" y="1834977"/>
                    <a:pt x="157075" y="1856849"/>
                    <a:pt x="157075" y="1856849"/>
                  </a:cubicBezTo>
                  <a:cubicBezTo>
                    <a:pt x="158945" y="1862459"/>
                    <a:pt x="159813" y="1868510"/>
                    <a:pt x="162685" y="1873679"/>
                  </a:cubicBezTo>
                  <a:cubicBezTo>
                    <a:pt x="169233" y="1885466"/>
                    <a:pt x="180860" y="1894546"/>
                    <a:pt x="185124" y="1907338"/>
                  </a:cubicBezTo>
                  <a:cubicBezTo>
                    <a:pt x="193243" y="1931693"/>
                    <a:pt x="186553" y="1919986"/>
                    <a:pt x="207563" y="1940996"/>
                  </a:cubicBezTo>
                  <a:cubicBezTo>
                    <a:pt x="221664" y="1983299"/>
                    <a:pt x="202643" y="1931155"/>
                    <a:pt x="224393" y="1974655"/>
                  </a:cubicBezTo>
                  <a:cubicBezTo>
                    <a:pt x="231168" y="1988204"/>
                    <a:pt x="227825" y="1997597"/>
                    <a:pt x="241222" y="2008314"/>
                  </a:cubicBezTo>
                  <a:cubicBezTo>
                    <a:pt x="245840" y="2012008"/>
                    <a:pt x="252168" y="2013336"/>
                    <a:pt x="258052" y="2013924"/>
                  </a:cubicBezTo>
                  <a:cubicBezTo>
                    <a:pt x="289738" y="2017093"/>
                    <a:pt x="321629" y="2017664"/>
                    <a:pt x="353418" y="2019534"/>
                  </a:cubicBezTo>
                  <a:cubicBezTo>
                    <a:pt x="364638" y="2023274"/>
                    <a:pt x="375480" y="2028435"/>
                    <a:pt x="387077" y="2030754"/>
                  </a:cubicBezTo>
                  <a:cubicBezTo>
                    <a:pt x="428092" y="2038956"/>
                    <a:pt x="405687" y="2035015"/>
                    <a:pt x="454395" y="2041973"/>
                  </a:cubicBezTo>
                  <a:cubicBezTo>
                    <a:pt x="460005" y="2043843"/>
                    <a:pt x="465539" y="2045958"/>
                    <a:pt x="471225" y="2047583"/>
                  </a:cubicBezTo>
                  <a:cubicBezTo>
                    <a:pt x="478638" y="2049701"/>
                    <a:pt x="486279" y="2050978"/>
                    <a:pt x="493664" y="2053193"/>
                  </a:cubicBezTo>
                  <a:cubicBezTo>
                    <a:pt x="504992" y="2056591"/>
                    <a:pt x="527323" y="2064412"/>
                    <a:pt x="527323" y="2064412"/>
                  </a:cubicBezTo>
                  <a:cubicBezTo>
                    <a:pt x="546021" y="2092462"/>
                    <a:pt x="532932" y="2077502"/>
                    <a:pt x="572201" y="2103681"/>
                  </a:cubicBezTo>
                  <a:lnTo>
                    <a:pt x="589031" y="2114901"/>
                  </a:lnTo>
                  <a:lnTo>
                    <a:pt x="605860" y="2126120"/>
                  </a:lnTo>
                  <a:cubicBezTo>
                    <a:pt x="609600" y="2131730"/>
                    <a:pt x="612312" y="2138182"/>
                    <a:pt x="617080" y="2142950"/>
                  </a:cubicBezTo>
                  <a:cubicBezTo>
                    <a:pt x="626914" y="2152784"/>
                    <a:pt x="637964" y="2156129"/>
                    <a:pt x="650739" y="2159779"/>
                  </a:cubicBezTo>
                  <a:cubicBezTo>
                    <a:pt x="658152" y="2161897"/>
                    <a:pt x="665765" y="2163271"/>
                    <a:pt x="673178" y="2165389"/>
                  </a:cubicBezTo>
                  <a:cubicBezTo>
                    <a:pt x="678864" y="2167014"/>
                    <a:pt x="690007" y="2170999"/>
                    <a:pt x="690007" y="2170999"/>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nvGrpSpPr>
          <p:cNvPr id="3" name="45 Grupo"/>
          <p:cNvGrpSpPr>
            <a:grpSpLocks/>
          </p:cNvGrpSpPr>
          <p:nvPr/>
        </p:nvGrpSpPr>
        <p:grpSpPr bwMode="auto">
          <a:xfrm>
            <a:off x="1616075" y="781050"/>
            <a:ext cx="5384800" cy="5302250"/>
            <a:chOff x="1616092" y="781050"/>
            <a:chExt cx="5384800" cy="5302250"/>
          </a:xfrm>
        </p:grpSpPr>
        <p:grpSp>
          <p:nvGrpSpPr>
            <p:cNvPr id="39949" name="26 Grupo"/>
            <p:cNvGrpSpPr>
              <a:grpSpLocks/>
            </p:cNvGrpSpPr>
            <p:nvPr/>
          </p:nvGrpSpPr>
          <p:grpSpPr bwMode="auto">
            <a:xfrm>
              <a:off x="2079642" y="2071688"/>
              <a:ext cx="4448175" cy="4011612"/>
              <a:chOff x="2070022" y="2086852"/>
              <a:chExt cx="4448584" cy="4011018"/>
            </a:xfrm>
          </p:grpSpPr>
          <p:sp>
            <p:nvSpPr>
              <p:cNvPr id="28" name="27 Forma libre"/>
              <p:cNvSpPr/>
              <p:nvPr/>
            </p:nvSpPr>
            <p:spPr>
              <a:xfrm>
                <a:off x="5508863" y="2586840"/>
                <a:ext cx="1009743" cy="512687"/>
              </a:xfrm>
              <a:custGeom>
                <a:avLst/>
                <a:gdLst>
                  <a:gd name="connsiteX0" fmla="*/ 1009767 w 1009767"/>
                  <a:gd name="connsiteY0" fmla="*/ 0 h 513127"/>
                  <a:gd name="connsiteX1" fmla="*/ 1004157 w 1009767"/>
                  <a:gd name="connsiteY1" fmla="*/ 117806 h 513127"/>
                  <a:gd name="connsiteX2" fmla="*/ 992938 w 1009767"/>
                  <a:gd name="connsiteY2" fmla="*/ 201954 h 513127"/>
                  <a:gd name="connsiteX3" fmla="*/ 976108 w 1009767"/>
                  <a:gd name="connsiteY3" fmla="*/ 297320 h 513127"/>
                  <a:gd name="connsiteX4" fmla="*/ 970498 w 1009767"/>
                  <a:gd name="connsiteY4" fmla="*/ 314150 h 513127"/>
                  <a:gd name="connsiteX5" fmla="*/ 964889 w 1009767"/>
                  <a:gd name="connsiteY5" fmla="*/ 330979 h 513127"/>
                  <a:gd name="connsiteX6" fmla="*/ 953669 w 1009767"/>
                  <a:gd name="connsiteY6" fmla="*/ 347809 h 513127"/>
                  <a:gd name="connsiteX7" fmla="*/ 925620 w 1009767"/>
                  <a:gd name="connsiteY7" fmla="*/ 392687 h 513127"/>
                  <a:gd name="connsiteX8" fmla="*/ 920010 w 1009767"/>
                  <a:gd name="connsiteY8" fmla="*/ 409517 h 513127"/>
                  <a:gd name="connsiteX9" fmla="*/ 886351 w 1009767"/>
                  <a:gd name="connsiteY9" fmla="*/ 431956 h 513127"/>
                  <a:gd name="connsiteX10" fmla="*/ 875132 w 1009767"/>
                  <a:gd name="connsiteY10" fmla="*/ 448785 h 513127"/>
                  <a:gd name="connsiteX11" fmla="*/ 841473 w 1009767"/>
                  <a:gd name="connsiteY11" fmla="*/ 465615 h 513127"/>
                  <a:gd name="connsiteX12" fmla="*/ 824643 w 1009767"/>
                  <a:gd name="connsiteY12" fmla="*/ 476835 h 513127"/>
                  <a:gd name="connsiteX13" fmla="*/ 751716 w 1009767"/>
                  <a:gd name="connsiteY13" fmla="*/ 488054 h 513127"/>
                  <a:gd name="connsiteX14" fmla="*/ 527323 w 1009767"/>
                  <a:gd name="connsiteY14" fmla="*/ 493664 h 513127"/>
                  <a:gd name="connsiteX15" fmla="*/ 510494 w 1009767"/>
                  <a:gd name="connsiteY15" fmla="*/ 499274 h 513127"/>
                  <a:gd name="connsiteX16" fmla="*/ 364638 w 1009767"/>
                  <a:gd name="connsiteY16" fmla="*/ 499274 h 513127"/>
                  <a:gd name="connsiteX17" fmla="*/ 336589 w 1009767"/>
                  <a:gd name="connsiteY17" fmla="*/ 493664 h 513127"/>
                  <a:gd name="connsiteX18" fmla="*/ 314150 w 1009767"/>
                  <a:gd name="connsiteY18" fmla="*/ 488054 h 513127"/>
                  <a:gd name="connsiteX19" fmla="*/ 280491 w 1009767"/>
                  <a:gd name="connsiteY19" fmla="*/ 482444 h 513127"/>
                  <a:gd name="connsiteX20" fmla="*/ 241222 w 1009767"/>
                  <a:gd name="connsiteY20" fmla="*/ 476835 h 513127"/>
                  <a:gd name="connsiteX21" fmla="*/ 140246 w 1009767"/>
                  <a:gd name="connsiteY21" fmla="*/ 471225 h 513127"/>
                  <a:gd name="connsiteX22" fmla="*/ 129026 w 1009767"/>
                  <a:gd name="connsiteY22" fmla="*/ 437566 h 513127"/>
                  <a:gd name="connsiteX23" fmla="*/ 123416 w 1009767"/>
                  <a:gd name="connsiteY23" fmla="*/ 420736 h 513127"/>
                  <a:gd name="connsiteX24" fmla="*/ 106587 w 1009767"/>
                  <a:gd name="connsiteY24" fmla="*/ 387077 h 513127"/>
                  <a:gd name="connsiteX25" fmla="*/ 100977 w 1009767"/>
                  <a:gd name="connsiteY25" fmla="*/ 342199 h 513127"/>
                  <a:gd name="connsiteX26" fmla="*/ 95367 w 1009767"/>
                  <a:gd name="connsiteY26" fmla="*/ 325369 h 513127"/>
                  <a:gd name="connsiteX27" fmla="*/ 89757 w 1009767"/>
                  <a:gd name="connsiteY27" fmla="*/ 230003 h 513127"/>
                  <a:gd name="connsiteX28" fmla="*/ 67318 w 1009767"/>
                  <a:gd name="connsiteY28" fmla="*/ 179514 h 513127"/>
                  <a:gd name="connsiteX29" fmla="*/ 56098 w 1009767"/>
                  <a:gd name="connsiteY29" fmla="*/ 140246 h 513127"/>
                  <a:gd name="connsiteX30" fmla="*/ 44879 w 1009767"/>
                  <a:gd name="connsiteY30" fmla="*/ 106587 h 513127"/>
                  <a:gd name="connsiteX31" fmla="*/ 33659 w 1009767"/>
                  <a:gd name="connsiteY31" fmla="*/ 89757 h 513127"/>
                  <a:gd name="connsiteX32" fmla="*/ 22440 w 1009767"/>
                  <a:gd name="connsiteY32" fmla="*/ 56098 h 513127"/>
                  <a:gd name="connsiteX33" fmla="*/ 0 w 1009767"/>
                  <a:gd name="connsiteY33" fmla="*/ 44879 h 51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9767" h="513127">
                    <a:moveTo>
                      <a:pt x="1009767" y="0"/>
                    </a:moveTo>
                    <a:cubicBezTo>
                      <a:pt x="1007897" y="39269"/>
                      <a:pt x="1006772" y="78580"/>
                      <a:pt x="1004157" y="117806"/>
                    </a:cubicBezTo>
                    <a:cubicBezTo>
                      <a:pt x="998822" y="197834"/>
                      <a:pt x="1000304" y="139344"/>
                      <a:pt x="992938" y="201954"/>
                    </a:cubicBezTo>
                    <a:cubicBezTo>
                      <a:pt x="983220" y="284552"/>
                      <a:pt x="995599" y="238850"/>
                      <a:pt x="976108" y="297320"/>
                    </a:cubicBezTo>
                    <a:lnTo>
                      <a:pt x="970498" y="314150"/>
                    </a:lnTo>
                    <a:cubicBezTo>
                      <a:pt x="968628" y="319760"/>
                      <a:pt x="968169" y="326059"/>
                      <a:pt x="964889" y="330979"/>
                    </a:cubicBezTo>
                    <a:cubicBezTo>
                      <a:pt x="961149" y="336589"/>
                      <a:pt x="956407" y="341648"/>
                      <a:pt x="953669" y="347809"/>
                    </a:cubicBezTo>
                    <a:cubicBezTo>
                      <a:pt x="933993" y="392080"/>
                      <a:pt x="955895" y="372504"/>
                      <a:pt x="925620" y="392687"/>
                    </a:cubicBezTo>
                    <a:cubicBezTo>
                      <a:pt x="923750" y="398297"/>
                      <a:pt x="924191" y="405336"/>
                      <a:pt x="920010" y="409517"/>
                    </a:cubicBezTo>
                    <a:cubicBezTo>
                      <a:pt x="910475" y="419052"/>
                      <a:pt x="886351" y="431956"/>
                      <a:pt x="886351" y="431956"/>
                    </a:cubicBezTo>
                    <a:cubicBezTo>
                      <a:pt x="882611" y="437566"/>
                      <a:pt x="879899" y="444018"/>
                      <a:pt x="875132" y="448785"/>
                    </a:cubicBezTo>
                    <a:cubicBezTo>
                      <a:pt x="859055" y="464862"/>
                      <a:pt x="859723" y="456490"/>
                      <a:pt x="841473" y="465615"/>
                    </a:cubicBezTo>
                    <a:cubicBezTo>
                      <a:pt x="835442" y="468630"/>
                      <a:pt x="830674" y="473820"/>
                      <a:pt x="824643" y="476835"/>
                    </a:cubicBezTo>
                    <a:cubicBezTo>
                      <a:pt x="805089" y="486612"/>
                      <a:pt x="765697" y="487495"/>
                      <a:pt x="751716" y="488054"/>
                    </a:cubicBezTo>
                    <a:cubicBezTo>
                      <a:pt x="676955" y="491045"/>
                      <a:pt x="602121" y="491794"/>
                      <a:pt x="527323" y="493664"/>
                    </a:cubicBezTo>
                    <a:cubicBezTo>
                      <a:pt x="521713" y="495534"/>
                      <a:pt x="516231" y="497840"/>
                      <a:pt x="510494" y="499274"/>
                    </a:cubicBezTo>
                    <a:cubicBezTo>
                      <a:pt x="455084" y="513127"/>
                      <a:pt x="445833" y="503141"/>
                      <a:pt x="364638" y="499274"/>
                    </a:cubicBezTo>
                    <a:cubicBezTo>
                      <a:pt x="355288" y="497404"/>
                      <a:pt x="345897" y="495732"/>
                      <a:pt x="336589" y="493664"/>
                    </a:cubicBezTo>
                    <a:cubicBezTo>
                      <a:pt x="329063" y="491991"/>
                      <a:pt x="321710" y="489566"/>
                      <a:pt x="314150" y="488054"/>
                    </a:cubicBezTo>
                    <a:cubicBezTo>
                      <a:pt x="302996" y="485823"/>
                      <a:pt x="291733" y="484173"/>
                      <a:pt x="280491" y="482444"/>
                    </a:cubicBezTo>
                    <a:cubicBezTo>
                      <a:pt x="267422" y="480434"/>
                      <a:pt x="254402" y="477889"/>
                      <a:pt x="241222" y="476835"/>
                    </a:cubicBezTo>
                    <a:cubicBezTo>
                      <a:pt x="207619" y="474147"/>
                      <a:pt x="173905" y="473095"/>
                      <a:pt x="140246" y="471225"/>
                    </a:cubicBezTo>
                    <a:lnTo>
                      <a:pt x="129026" y="437566"/>
                    </a:lnTo>
                    <a:cubicBezTo>
                      <a:pt x="127156" y="431956"/>
                      <a:pt x="126696" y="425656"/>
                      <a:pt x="123416" y="420736"/>
                    </a:cubicBezTo>
                    <a:cubicBezTo>
                      <a:pt x="108917" y="398987"/>
                      <a:pt x="114329" y="410303"/>
                      <a:pt x="106587" y="387077"/>
                    </a:cubicBezTo>
                    <a:cubicBezTo>
                      <a:pt x="104717" y="372118"/>
                      <a:pt x="103674" y="357032"/>
                      <a:pt x="100977" y="342199"/>
                    </a:cubicBezTo>
                    <a:cubicBezTo>
                      <a:pt x="99919" y="336381"/>
                      <a:pt x="95955" y="331253"/>
                      <a:pt x="95367" y="325369"/>
                    </a:cubicBezTo>
                    <a:cubicBezTo>
                      <a:pt x="92198" y="293683"/>
                      <a:pt x="93876" y="261579"/>
                      <a:pt x="89757" y="230003"/>
                    </a:cubicBezTo>
                    <a:cubicBezTo>
                      <a:pt x="84649" y="190841"/>
                      <a:pt x="80399" y="205675"/>
                      <a:pt x="67318" y="179514"/>
                    </a:cubicBezTo>
                    <a:cubicBezTo>
                      <a:pt x="62605" y="170088"/>
                      <a:pt x="58794" y="149233"/>
                      <a:pt x="56098" y="140246"/>
                    </a:cubicBezTo>
                    <a:cubicBezTo>
                      <a:pt x="52700" y="128918"/>
                      <a:pt x="51439" y="116427"/>
                      <a:pt x="44879" y="106587"/>
                    </a:cubicBezTo>
                    <a:cubicBezTo>
                      <a:pt x="41139" y="100977"/>
                      <a:pt x="36397" y="95918"/>
                      <a:pt x="33659" y="89757"/>
                    </a:cubicBezTo>
                    <a:cubicBezTo>
                      <a:pt x="28856" y="78950"/>
                      <a:pt x="33018" y="61387"/>
                      <a:pt x="22440" y="56098"/>
                    </a:cubicBezTo>
                    <a:lnTo>
                      <a:pt x="0" y="44879"/>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9" name="28 Forma libre"/>
              <p:cNvSpPr/>
              <p:nvPr/>
            </p:nvSpPr>
            <p:spPr>
              <a:xfrm>
                <a:off x="4195880" y="3080480"/>
                <a:ext cx="1447933" cy="238090"/>
              </a:xfrm>
              <a:custGeom>
                <a:avLst/>
                <a:gdLst>
                  <a:gd name="connsiteX0" fmla="*/ 1447333 w 1447333"/>
                  <a:gd name="connsiteY0" fmla="*/ 0 h 238277"/>
                  <a:gd name="connsiteX1" fmla="*/ 1436113 w 1447333"/>
                  <a:gd name="connsiteY1" fmla="*/ 16829 h 238277"/>
                  <a:gd name="connsiteX2" fmla="*/ 1419284 w 1447333"/>
                  <a:gd name="connsiteY2" fmla="*/ 50488 h 238277"/>
                  <a:gd name="connsiteX3" fmla="*/ 1391235 w 1447333"/>
                  <a:gd name="connsiteY3" fmla="*/ 56098 h 238277"/>
                  <a:gd name="connsiteX4" fmla="*/ 1357576 w 1447333"/>
                  <a:gd name="connsiteY4" fmla="*/ 67318 h 238277"/>
                  <a:gd name="connsiteX5" fmla="*/ 1340746 w 1447333"/>
                  <a:gd name="connsiteY5" fmla="*/ 72928 h 238277"/>
                  <a:gd name="connsiteX6" fmla="*/ 1307087 w 1447333"/>
                  <a:gd name="connsiteY6" fmla="*/ 95367 h 238277"/>
                  <a:gd name="connsiteX7" fmla="*/ 1290258 w 1447333"/>
                  <a:gd name="connsiteY7" fmla="*/ 106586 h 238277"/>
                  <a:gd name="connsiteX8" fmla="*/ 1217330 w 1447333"/>
                  <a:gd name="connsiteY8" fmla="*/ 129026 h 238277"/>
                  <a:gd name="connsiteX9" fmla="*/ 1166842 w 1447333"/>
                  <a:gd name="connsiteY9" fmla="*/ 123416 h 238277"/>
                  <a:gd name="connsiteX10" fmla="*/ 1144403 w 1447333"/>
                  <a:gd name="connsiteY10" fmla="*/ 117806 h 238277"/>
                  <a:gd name="connsiteX11" fmla="*/ 1110744 w 1447333"/>
                  <a:gd name="connsiteY11" fmla="*/ 112196 h 238277"/>
                  <a:gd name="connsiteX12" fmla="*/ 953669 w 1447333"/>
                  <a:gd name="connsiteY12" fmla="*/ 117806 h 238277"/>
                  <a:gd name="connsiteX13" fmla="*/ 875132 w 1447333"/>
                  <a:gd name="connsiteY13" fmla="*/ 140245 h 238277"/>
                  <a:gd name="connsiteX14" fmla="*/ 858302 w 1447333"/>
                  <a:gd name="connsiteY14" fmla="*/ 145855 h 238277"/>
                  <a:gd name="connsiteX15" fmla="*/ 807814 w 1447333"/>
                  <a:gd name="connsiteY15" fmla="*/ 168294 h 238277"/>
                  <a:gd name="connsiteX16" fmla="*/ 790984 w 1447333"/>
                  <a:gd name="connsiteY16" fmla="*/ 173904 h 238277"/>
                  <a:gd name="connsiteX17" fmla="*/ 757325 w 1447333"/>
                  <a:gd name="connsiteY17" fmla="*/ 190734 h 238277"/>
                  <a:gd name="connsiteX18" fmla="*/ 723667 w 1447333"/>
                  <a:gd name="connsiteY18" fmla="*/ 207563 h 238277"/>
                  <a:gd name="connsiteX19" fmla="*/ 656349 w 1447333"/>
                  <a:gd name="connsiteY19" fmla="*/ 218783 h 238277"/>
                  <a:gd name="connsiteX20" fmla="*/ 622690 w 1447333"/>
                  <a:gd name="connsiteY20" fmla="*/ 207563 h 238277"/>
                  <a:gd name="connsiteX21" fmla="*/ 589031 w 1447333"/>
                  <a:gd name="connsiteY21" fmla="*/ 179514 h 238277"/>
                  <a:gd name="connsiteX22" fmla="*/ 504884 w 1447333"/>
                  <a:gd name="connsiteY22" fmla="*/ 162685 h 238277"/>
                  <a:gd name="connsiteX23" fmla="*/ 482445 w 1447333"/>
                  <a:gd name="connsiteY23" fmla="*/ 157075 h 238277"/>
                  <a:gd name="connsiteX24" fmla="*/ 426346 w 1447333"/>
                  <a:gd name="connsiteY24" fmla="*/ 145855 h 238277"/>
                  <a:gd name="connsiteX25" fmla="*/ 347809 w 1447333"/>
                  <a:gd name="connsiteY25" fmla="*/ 151465 h 238277"/>
                  <a:gd name="connsiteX26" fmla="*/ 325370 w 1447333"/>
                  <a:gd name="connsiteY26" fmla="*/ 157075 h 238277"/>
                  <a:gd name="connsiteX27" fmla="*/ 0 w 1447333"/>
                  <a:gd name="connsiteY27" fmla="*/ 157075 h 23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47333" h="238277">
                    <a:moveTo>
                      <a:pt x="1447333" y="0"/>
                    </a:moveTo>
                    <a:cubicBezTo>
                      <a:pt x="1443593" y="5610"/>
                      <a:pt x="1439128" y="10799"/>
                      <a:pt x="1436113" y="16829"/>
                    </a:cubicBezTo>
                    <a:cubicBezTo>
                      <a:pt x="1431218" y="26618"/>
                      <a:pt x="1430537" y="44058"/>
                      <a:pt x="1419284" y="50488"/>
                    </a:cubicBezTo>
                    <a:cubicBezTo>
                      <a:pt x="1411005" y="55219"/>
                      <a:pt x="1400434" y="53589"/>
                      <a:pt x="1391235" y="56098"/>
                    </a:cubicBezTo>
                    <a:cubicBezTo>
                      <a:pt x="1379825" y="59210"/>
                      <a:pt x="1368796" y="63578"/>
                      <a:pt x="1357576" y="67318"/>
                    </a:cubicBezTo>
                    <a:cubicBezTo>
                      <a:pt x="1351966" y="69188"/>
                      <a:pt x="1345666" y="69648"/>
                      <a:pt x="1340746" y="72928"/>
                    </a:cubicBezTo>
                    <a:lnTo>
                      <a:pt x="1307087" y="95367"/>
                    </a:lnTo>
                    <a:cubicBezTo>
                      <a:pt x="1301477" y="99107"/>
                      <a:pt x="1296654" y="104454"/>
                      <a:pt x="1290258" y="106586"/>
                    </a:cubicBezTo>
                    <a:cubicBezTo>
                      <a:pt x="1243684" y="122111"/>
                      <a:pt x="1267971" y="114557"/>
                      <a:pt x="1217330" y="129026"/>
                    </a:cubicBezTo>
                    <a:cubicBezTo>
                      <a:pt x="1200501" y="127156"/>
                      <a:pt x="1183578" y="125991"/>
                      <a:pt x="1166842" y="123416"/>
                    </a:cubicBezTo>
                    <a:cubicBezTo>
                      <a:pt x="1159222" y="122244"/>
                      <a:pt x="1151963" y="119318"/>
                      <a:pt x="1144403" y="117806"/>
                    </a:cubicBezTo>
                    <a:cubicBezTo>
                      <a:pt x="1133249" y="115575"/>
                      <a:pt x="1121964" y="114066"/>
                      <a:pt x="1110744" y="112196"/>
                    </a:cubicBezTo>
                    <a:cubicBezTo>
                      <a:pt x="1058386" y="114066"/>
                      <a:pt x="1005880" y="113455"/>
                      <a:pt x="953669" y="117806"/>
                    </a:cubicBezTo>
                    <a:cubicBezTo>
                      <a:pt x="934891" y="119371"/>
                      <a:pt x="894602" y="133755"/>
                      <a:pt x="875132" y="140245"/>
                    </a:cubicBezTo>
                    <a:lnTo>
                      <a:pt x="858302" y="145855"/>
                    </a:lnTo>
                    <a:cubicBezTo>
                      <a:pt x="831632" y="163636"/>
                      <a:pt x="847870" y="154943"/>
                      <a:pt x="807814" y="168294"/>
                    </a:cubicBezTo>
                    <a:lnTo>
                      <a:pt x="790984" y="173904"/>
                    </a:lnTo>
                    <a:cubicBezTo>
                      <a:pt x="742765" y="206052"/>
                      <a:pt x="803768" y="167513"/>
                      <a:pt x="757325" y="190734"/>
                    </a:cubicBezTo>
                    <a:cubicBezTo>
                      <a:pt x="713823" y="212484"/>
                      <a:pt x="765971" y="193461"/>
                      <a:pt x="723667" y="207563"/>
                    </a:cubicBezTo>
                    <a:cubicBezTo>
                      <a:pt x="703191" y="238277"/>
                      <a:pt x="715899" y="229949"/>
                      <a:pt x="656349" y="218783"/>
                    </a:cubicBezTo>
                    <a:cubicBezTo>
                      <a:pt x="644725" y="216603"/>
                      <a:pt x="622690" y="207563"/>
                      <a:pt x="622690" y="207563"/>
                    </a:cubicBezTo>
                    <a:cubicBezTo>
                      <a:pt x="612123" y="196997"/>
                      <a:pt x="603087" y="185761"/>
                      <a:pt x="589031" y="179514"/>
                    </a:cubicBezTo>
                    <a:cubicBezTo>
                      <a:pt x="555882" y="164780"/>
                      <a:pt x="543397" y="166964"/>
                      <a:pt x="504884" y="162685"/>
                    </a:cubicBezTo>
                    <a:cubicBezTo>
                      <a:pt x="497404" y="160815"/>
                      <a:pt x="489984" y="158690"/>
                      <a:pt x="482445" y="157075"/>
                    </a:cubicBezTo>
                    <a:cubicBezTo>
                      <a:pt x="463798" y="153079"/>
                      <a:pt x="426346" y="145855"/>
                      <a:pt x="426346" y="145855"/>
                    </a:cubicBezTo>
                    <a:cubicBezTo>
                      <a:pt x="400167" y="147725"/>
                      <a:pt x="373894" y="148567"/>
                      <a:pt x="347809" y="151465"/>
                    </a:cubicBezTo>
                    <a:cubicBezTo>
                      <a:pt x="340146" y="152316"/>
                      <a:pt x="333079" y="156951"/>
                      <a:pt x="325370" y="157075"/>
                    </a:cubicBezTo>
                    <a:cubicBezTo>
                      <a:pt x="216927" y="158824"/>
                      <a:pt x="108457" y="157075"/>
                      <a:pt x="0" y="157075"/>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0" name="29 Forma libre"/>
              <p:cNvSpPr/>
              <p:nvPr/>
            </p:nvSpPr>
            <p:spPr>
              <a:xfrm>
                <a:off x="3483027" y="3343966"/>
                <a:ext cx="757308" cy="1407904"/>
              </a:xfrm>
              <a:custGeom>
                <a:avLst/>
                <a:gdLst>
                  <a:gd name="connsiteX0" fmla="*/ 723666 w 757325"/>
                  <a:gd name="connsiteY0" fmla="*/ 0 h 1408064"/>
                  <a:gd name="connsiteX1" fmla="*/ 718056 w 757325"/>
                  <a:gd name="connsiteY1" fmla="*/ 84148 h 1408064"/>
                  <a:gd name="connsiteX2" fmla="*/ 751715 w 757325"/>
                  <a:gd name="connsiteY2" fmla="*/ 95367 h 1408064"/>
                  <a:gd name="connsiteX3" fmla="*/ 757325 w 757325"/>
                  <a:gd name="connsiteY3" fmla="*/ 112197 h 1408064"/>
                  <a:gd name="connsiteX4" fmla="*/ 751715 w 757325"/>
                  <a:gd name="connsiteY4" fmla="*/ 213173 h 1408064"/>
                  <a:gd name="connsiteX5" fmla="*/ 746105 w 757325"/>
                  <a:gd name="connsiteY5" fmla="*/ 230003 h 1408064"/>
                  <a:gd name="connsiteX6" fmla="*/ 740495 w 757325"/>
                  <a:gd name="connsiteY6" fmla="*/ 258052 h 1408064"/>
                  <a:gd name="connsiteX7" fmla="*/ 729276 w 757325"/>
                  <a:gd name="connsiteY7" fmla="*/ 291711 h 1408064"/>
                  <a:gd name="connsiteX8" fmla="*/ 706837 w 757325"/>
                  <a:gd name="connsiteY8" fmla="*/ 325370 h 1408064"/>
                  <a:gd name="connsiteX9" fmla="*/ 695617 w 757325"/>
                  <a:gd name="connsiteY9" fmla="*/ 342199 h 1408064"/>
                  <a:gd name="connsiteX10" fmla="*/ 661958 w 757325"/>
                  <a:gd name="connsiteY10" fmla="*/ 353419 h 1408064"/>
                  <a:gd name="connsiteX11" fmla="*/ 633909 w 757325"/>
                  <a:gd name="connsiteY11" fmla="*/ 375858 h 1408064"/>
                  <a:gd name="connsiteX12" fmla="*/ 622689 w 757325"/>
                  <a:gd name="connsiteY12" fmla="*/ 392687 h 1408064"/>
                  <a:gd name="connsiteX13" fmla="*/ 605860 w 757325"/>
                  <a:gd name="connsiteY13" fmla="*/ 398297 h 1408064"/>
                  <a:gd name="connsiteX14" fmla="*/ 589030 w 757325"/>
                  <a:gd name="connsiteY14" fmla="*/ 409517 h 1408064"/>
                  <a:gd name="connsiteX15" fmla="*/ 572201 w 757325"/>
                  <a:gd name="connsiteY15" fmla="*/ 415127 h 1408064"/>
                  <a:gd name="connsiteX16" fmla="*/ 538542 w 757325"/>
                  <a:gd name="connsiteY16" fmla="*/ 437566 h 1408064"/>
                  <a:gd name="connsiteX17" fmla="*/ 504883 w 757325"/>
                  <a:gd name="connsiteY17" fmla="*/ 454395 h 1408064"/>
                  <a:gd name="connsiteX18" fmla="*/ 488054 w 757325"/>
                  <a:gd name="connsiteY18" fmla="*/ 460005 h 1408064"/>
                  <a:gd name="connsiteX19" fmla="*/ 437565 w 757325"/>
                  <a:gd name="connsiteY19" fmla="*/ 471225 h 1408064"/>
                  <a:gd name="connsiteX20" fmla="*/ 420736 w 757325"/>
                  <a:gd name="connsiteY20" fmla="*/ 476835 h 1408064"/>
                  <a:gd name="connsiteX21" fmla="*/ 398297 w 757325"/>
                  <a:gd name="connsiteY21" fmla="*/ 482444 h 1408064"/>
                  <a:gd name="connsiteX22" fmla="*/ 381467 w 757325"/>
                  <a:gd name="connsiteY22" fmla="*/ 499274 h 1408064"/>
                  <a:gd name="connsiteX23" fmla="*/ 375857 w 757325"/>
                  <a:gd name="connsiteY23" fmla="*/ 516103 h 1408064"/>
                  <a:gd name="connsiteX24" fmla="*/ 342198 w 757325"/>
                  <a:gd name="connsiteY24" fmla="*/ 532933 h 1408064"/>
                  <a:gd name="connsiteX25" fmla="*/ 319759 w 757325"/>
                  <a:gd name="connsiteY25" fmla="*/ 544152 h 1408064"/>
                  <a:gd name="connsiteX26" fmla="*/ 314149 w 757325"/>
                  <a:gd name="connsiteY26" fmla="*/ 594641 h 1408064"/>
                  <a:gd name="connsiteX27" fmla="*/ 336589 w 757325"/>
                  <a:gd name="connsiteY27" fmla="*/ 628300 h 1408064"/>
                  <a:gd name="connsiteX28" fmla="*/ 347808 w 757325"/>
                  <a:gd name="connsiteY28" fmla="*/ 645129 h 1408064"/>
                  <a:gd name="connsiteX29" fmla="*/ 364638 w 757325"/>
                  <a:gd name="connsiteY29" fmla="*/ 695617 h 1408064"/>
                  <a:gd name="connsiteX30" fmla="*/ 370248 w 757325"/>
                  <a:gd name="connsiteY30" fmla="*/ 712447 h 1408064"/>
                  <a:gd name="connsiteX31" fmla="*/ 375857 w 757325"/>
                  <a:gd name="connsiteY31" fmla="*/ 740496 h 1408064"/>
                  <a:gd name="connsiteX32" fmla="*/ 370248 w 757325"/>
                  <a:gd name="connsiteY32" fmla="*/ 824643 h 1408064"/>
                  <a:gd name="connsiteX33" fmla="*/ 359028 w 757325"/>
                  <a:gd name="connsiteY33" fmla="*/ 992938 h 1408064"/>
                  <a:gd name="connsiteX34" fmla="*/ 364638 w 757325"/>
                  <a:gd name="connsiteY34" fmla="*/ 1093914 h 1408064"/>
                  <a:gd name="connsiteX35" fmla="*/ 359028 w 757325"/>
                  <a:gd name="connsiteY35" fmla="*/ 1110744 h 1408064"/>
                  <a:gd name="connsiteX36" fmla="*/ 353418 w 757325"/>
                  <a:gd name="connsiteY36" fmla="*/ 1234160 h 1408064"/>
                  <a:gd name="connsiteX37" fmla="*/ 342198 w 757325"/>
                  <a:gd name="connsiteY37" fmla="*/ 1312697 h 1408064"/>
                  <a:gd name="connsiteX38" fmla="*/ 336589 w 757325"/>
                  <a:gd name="connsiteY38" fmla="*/ 1346356 h 1408064"/>
                  <a:gd name="connsiteX39" fmla="*/ 314149 w 757325"/>
                  <a:gd name="connsiteY39" fmla="*/ 1380015 h 1408064"/>
                  <a:gd name="connsiteX40" fmla="*/ 297320 w 757325"/>
                  <a:gd name="connsiteY40" fmla="*/ 1391235 h 1408064"/>
                  <a:gd name="connsiteX41" fmla="*/ 252441 w 757325"/>
                  <a:gd name="connsiteY41" fmla="*/ 1402454 h 1408064"/>
                  <a:gd name="connsiteX42" fmla="*/ 235612 w 757325"/>
                  <a:gd name="connsiteY42" fmla="*/ 1408064 h 1408064"/>
                  <a:gd name="connsiteX43" fmla="*/ 185124 w 757325"/>
                  <a:gd name="connsiteY43" fmla="*/ 1380015 h 1408064"/>
                  <a:gd name="connsiteX44" fmla="*/ 168294 w 757325"/>
                  <a:gd name="connsiteY44" fmla="*/ 1368795 h 1408064"/>
                  <a:gd name="connsiteX45" fmla="*/ 106586 w 757325"/>
                  <a:gd name="connsiteY45" fmla="*/ 1374405 h 1408064"/>
                  <a:gd name="connsiteX46" fmla="*/ 50488 w 757325"/>
                  <a:gd name="connsiteY46" fmla="*/ 1385625 h 1408064"/>
                  <a:gd name="connsiteX47" fmla="*/ 0 w 757325"/>
                  <a:gd name="connsiteY47" fmla="*/ 1385625 h 140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57325" h="1408064">
                    <a:moveTo>
                      <a:pt x="723666" y="0"/>
                    </a:moveTo>
                    <a:cubicBezTo>
                      <a:pt x="714940" y="26176"/>
                      <a:pt x="699901" y="55619"/>
                      <a:pt x="718056" y="84148"/>
                    </a:cubicBezTo>
                    <a:cubicBezTo>
                      <a:pt x="724405" y="94126"/>
                      <a:pt x="751715" y="95367"/>
                      <a:pt x="751715" y="95367"/>
                    </a:cubicBezTo>
                    <a:cubicBezTo>
                      <a:pt x="753585" y="100977"/>
                      <a:pt x="757325" y="106284"/>
                      <a:pt x="757325" y="112197"/>
                    </a:cubicBezTo>
                    <a:cubicBezTo>
                      <a:pt x="757325" y="145908"/>
                      <a:pt x="754911" y="179614"/>
                      <a:pt x="751715" y="213173"/>
                    </a:cubicBezTo>
                    <a:cubicBezTo>
                      <a:pt x="751154" y="219060"/>
                      <a:pt x="747539" y="224266"/>
                      <a:pt x="746105" y="230003"/>
                    </a:cubicBezTo>
                    <a:cubicBezTo>
                      <a:pt x="743792" y="239253"/>
                      <a:pt x="743004" y="248853"/>
                      <a:pt x="740495" y="258052"/>
                    </a:cubicBezTo>
                    <a:cubicBezTo>
                      <a:pt x="737383" y="269462"/>
                      <a:pt x="735836" y="281871"/>
                      <a:pt x="729276" y="291711"/>
                    </a:cubicBezTo>
                    <a:lnTo>
                      <a:pt x="706837" y="325370"/>
                    </a:lnTo>
                    <a:cubicBezTo>
                      <a:pt x="703097" y="330980"/>
                      <a:pt x="702013" y="340067"/>
                      <a:pt x="695617" y="342199"/>
                    </a:cubicBezTo>
                    <a:lnTo>
                      <a:pt x="661958" y="353419"/>
                    </a:lnTo>
                    <a:cubicBezTo>
                      <a:pt x="629803" y="401649"/>
                      <a:pt x="672618" y="344891"/>
                      <a:pt x="633909" y="375858"/>
                    </a:cubicBezTo>
                    <a:cubicBezTo>
                      <a:pt x="628644" y="380070"/>
                      <a:pt x="627954" y="388475"/>
                      <a:pt x="622689" y="392687"/>
                    </a:cubicBezTo>
                    <a:cubicBezTo>
                      <a:pt x="618072" y="396381"/>
                      <a:pt x="611149" y="395652"/>
                      <a:pt x="605860" y="398297"/>
                    </a:cubicBezTo>
                    <a:cubicBezTo>
                      <a:pt x="599829" y="401312"/>
                      <a:pt x="595061" y="406502"/>
                      <a:pt x="589030" y="409517"/>
                    </a:cubicBezTo>
                    <a:cubicBezTo>
                      <a:pt x="583741" y="412162"/>
                      <a:pt x="577370" y="412255"/>
                      <a:pt x="572201" y="415127"/>
                    </a:cubicBezTo>
                    <a:cubicBezTo>
                      <a:pt x="560414" y="421676"/>
                      <a:pt x="551334" y="433302"/>
                      <a:pt x="538542" y="437566"/>
                    </a:cubicBezTo>
                    <a:cubicBezTo>
                      <a:pt x="496242" y="451667"/>
                      <a:pt x="548382" y="432646"/>
                      <a:pt x="504883" y="454395"/>
                    </a:cubicBezTo>
                    <a:cubicBezTo>
                      <a:pt x="499594" y="457039"/>
                      <a:pt x="493740" y="458380"/>
                      <a:pt x="488054" y="460005"/>
                    </a:cubicBezTo>
                    <a:cubicBezTo>
                      <a:pt x="447743" y="471523"/>
                      <a:pt x="483835" y="459657"/>
                      <a:pt x="437565" y="471225"/>
                    </a:cubicBezTo>
                    <a:cubicBezTo>
                      <a:pt x="431828" y="472659"/>
                      <a:pt x="426422" y="475211"/>
                      <a:pt x="420736" y="476835"/>
                    </a:cubicBezTo>
                    <a:cubicBezTo>
                      <a:pt x="413323" y="478953"/>
                      <a:pt x="405777" y="480574"/>
                      <a:pt x="398297" y="482444"/>
                    </a:cubicBezTo>
                    <a:cubicBezTo>
                      <a:pt x="392687" y="488054"/>
                      <a:pt x="385868" y="492673"/>
                      <a:pt x="381467" y="499274"/>
                    </a:cubicBezTo>
                    <a:cubicBezTo>
                      <a:pt x="378187" y="504194"/>
                      <a:pt x="379551" y="511486"/>
                      <a:pt x="375857" y="516103"/>
                    </a:cubicBezTo>
                    <a:cubicBezTo>
                      <a:pt x="366482" y="527822"/>
                      <a:pt x="354571" y="527631"/>
                      <a:pt x="342198" y="532933"/>
                    </a:cubicBezTo>
                    <a:cubicBezTo>
                      <a:pt x="334512" y="536227"/>
                      <a:pt x="327239" y="540412"/>
                      <a:pt x="319759" y="544152"/>
                    </a:cubicBezTo>
                    <a:cubicBezTo>
                      <a:pt x="305907" y="564932"/>
                      <a:pt x="301230" y="563635"/>
                      <a:pt x="314149" y="594641"/>
                    </a:cubicBezTo>
                    <a:cubicBezTo>
                      <a:pt x="319335" y="607088"/>
                      <a:pt x="329109" y="617080"/>
                      <a:pt x="336589" y="628300"/>
                    </a:cubicBezTo>
                    <a:cubicBezTo>
                      <a:pt x="340329" y="633910"/>
                      <a:pt x="345676" y="638733"/>
                      <a:pt x="347808" y="645129"/>
                    </a:cubicBezTo>
                    <a:lnTo>
                      <a:pt x="364638" y="695617"/>
                    </a:lnTo>
                    <a:cubicBezTo>
                      <a:pt x="366508" y="701227"/>
                      <a:pt x="369088" y="706648"/>
                      <a:pt x="370248" y="712447"/>
                    </a:cubicBezTo>
                    <a:lnTo>
                      <a:pt x="375857" y="740496"/>
                    </a:lnTo>
                    <a:cubicBezTo>
                      <a:pt x="373987" y="768545"/>
                      <a:pt x="371688" y="796569"/>
                      <a:pt x="370248" y="824643"/>
                    </a:cubicBezTo>
                    <a:cubicBezTo>
                      <a:pt x="362138" y="982804"/>
                      <a:pt x="372536" y="911893"/>
                      <a:pt x="359028" y="992938"/>
                    </a:cubicBezTo>
                    <a:cubicBezTo>
                      <a:pt x="360898" y="1026597"/>
                      <a:pt x="364638" y="1060203"/>
                      <a:pt x="364638" y="1093914"/>
                    </a:cubicBezTo>
                    <a:cubicBezTo>
                      <a:pt x="364638" y="1099827"/>
                      <a:pt x="359500" y="1104849"/>
                      <a:pt x="359028" y="1110744"/>
                    </a:cubicBezTo>
                    <a:cubicBezTo>
                      <a:pt x="355744" y="1151794"/>
                      <a:pt x="355909" y="1193054"/>
                      <a:pt x="353418" y="1234160"/>
                    </a:cubicBezTo>
                    <a:cubicBezTo>
                      <a:pt x="349776" y="1294246"/>
                      <a:pt x="353623" y="1278424"/>
                      <a:pt x="342198" y="1312697"/>
                    </a:cubicBezTo>
                    <a:cubicBezTo>
                      <a:pt x="340328" y="1323917"/>
                      <a:pt x="340964" y="1335857"/>
                      <a:pt x="336589" y="1346356"/>
                    </a:cubicBezTo>
                    <a:cubicBezTo>
                      <a:pt x="331403" y="1358803"/>
                      <a:pt x="325369" y="1372535"/>
                      <a:pt x="314149" y="1380015"/>
                    </a:cubicBezTo>
                    <a:cubicBezTo>
                      <a:pt x="308539" y="1383755"/>
                      <a:pt x="303350" y="1388220"/>
                      <a:pt x="297320" y="1391235"/>
                    </a:cubicBezTo>
                    <a:cubicBezTo>
                      <a:pt x="284501" y="1397645"/>
                      <a:pt x="265236" y="1399255"/>
                      <a:pt x="252441" y="1402454"/>
                    </a:cubicBezTo>
                    <a:cubicBezTo>
                      <a:pt x="246704" y="1403888"/>
                      <a:pt x="241222" y="1406194"/>
                      <a:pt x="235612" y="1408064"/>
                    </a:cubicBezTo>
                    <a:cubicBezTo>
                      <a:pt x="205991" y="1398190"/>
                      <a:pt x="223703" y="1405734"/>
                      <a:pt x="185124" y="1380015"/>
                    </a:cubicBezTo>
                    <a:lnTo>
                      <a:pt x="168294" y="1368795"/>
                    </a:lnTo>
                    <a:cubicBezTo>
                      <a:pt x="147725" y="1370665"/>
                      <a:pt x="127033" y="1371484"/>
                      <a:pt x="106586" y="1374405"/>
                    </a:cubicBezTo>
                    <a:cubicBezTo>
                      <a:pt x="87708" y="1377102"/>
                      <a:pt x="69558" y="1385625"/>
                      <a:pt x="50488" y="1385625"/>
                    </a:cubicBezTo>
                    <a:lnTo>
                      <a:pt x="0" y="1385625"/>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1" name="30 Forma libre"/>
              <p:cNvSpPr/>
              <p:nvPr/>
            </p:nvSpPr>
            <p:spPr>
              <a:xfrm>
                <a:off x="2176395" y="4251881"/>
                <a:ext cx="1324097" cy="488878"/>
              </a:xfrm>
              <a:custGeom>
                <a:avLst/>
                <a:gdLst>
                  <a:gd name="connsiteX0" fmla="*/ 1323916 w 1323916"/>
                  <a:gd name="connsiteY0" fmla="*/ 488054 h 488054"/>
                  <a:gd name="connsiteX1" fmla="*/ 1284647 w 1323916"/>
                  <a:gd name="connsiteY1" fmla="*/ 476835 h 488054"/>
                  <a:gd name="connsiteX2" fmla="*/ 1267818 w 1323916"/>
                  <a:gd name="connsiteY2" fmla="*/ 460005 h 488054"/>
                  <a:gd name="connsiteX3" fmla="*/ 1206110 w 1323916"/>
                  <a:gd name="connsiteY3" fmla="*/ 454396 h 488054"/>
                  <a:gd name="connsiteX4" fmla="*/ 1189281 w 1323916"/>
                  <a:gd name="connsiteY4" fmla="*/ 448786 h 488054"/>
                  <a:gd name="connsiteX5" fmla="*/ 1155622 w 1323916"/>
                  <a:gd name="connsiteY5" fmla="*/ 443176 h 488054"/>
                  <a:gd name="connsiteX6" fmla="*/ 1127573 w 1323916"/>
                  <a:gd name="connsiteY6" fmla="*/ 437566 h 488054"/>
                  <a:gd name="connsiteX7" fmla="*/ 1110743 w 1323916"/>
                  <a:gd name="connsiteY7" fmla="*/ 426347 h 488054"/>
                  <a:gd name="connsiteX8" fmla="*/ 1088304 w 1323916"/>
                  <a:gd name="connsiteY8" fmla="*/ 409517 h 488054"/>
                  <a:gd name="connsiteX9" fmla="*/ 1071474 w 1323916"/>
                  <a:gd name="connsiteY9" fmla="*/ 403907 h 488054"/>
                  <a:gd name="connsiteX10" fmla="*/ 1037816 w 1323916"/>
                  <a:gd name="connsiteY10" fmla="*/ 375858 h 488054"/>
                  <a:gd name="connsiteX11" fmla="*/ 1004157 w 1323916"/>
                  <a:gd name="connsiteY11" fmla="*/ 364639 h 488054"/>
                  <a:gd name="connsiteX12" fmla="*/ 976108 w 1323916"/>
                  <a:gd name="connsiteY12" fmla="*/ 336589 h 488054"/>
                  <a:gd name="connsiteX13" fmla="*/ 959278 w 1323916"/>
                  <a:gd name="connsiteY13" fmla="*/ 325370 h 488054"/>
                  <a:gd name="connsiteX14" fmla="*/ 942449 w 1323916"/>
                  <a:gd name="connsiteY14" fmla="*/ 308540 h 488054"/>
                  <a:gd name="connsiteX15" fmla="*/ 891960 w 1323916"/>
                  <a:gd name="connsiteY15" fmla="*/ 286101 h 488054"/>
                  <a:gd name="connsiteX16" fmla="*/ 875131 w 1323916"/>
                  <a:gd name="connsiteY16" fmla="*/ 280491 h 488054"/>
                  <a:gd name="connsiteX17" fmla="*/ 858301 w 1323916"/>
                  <a:gd name="connsiteY17" fmla="*/ 274881 h 488054"/>
                  <a:gd name="connsiteX18" fmla="*/ 824643 w 1323916"/>
                  <a:gd name="connsiteY18" fmla="*/ 258052 h 488054"/>
                  <a:gd name="connsiteX19" fmla="*/ 790984 w 1323916"/>
                  <a:gd name="connsiteY19" fmla="*/ 241223 h 488054"/>
                  <a:gd name="connsiteX20" fmla="*/ 734885 w 1323916"/>
                  <a:gd name="connsiteY20" fmla="*/ 185124 h 488054"/>
                  <a:gd name="connsiteX21" fmla="*/ 718056 w 1323916"/>
                  <a:gd name="connsiteY21" fmla="*/ 173905 h 488054"/>
                  <a:gd name="connsiteX22" fmla="*/ 706836 w 1323916"/>
                  <a:gd name="connsiteY22" fmla="*/ 157075 h 488054"/>
                  <a:gd name="connsiteX23" fmla="*/ 673178 w 1323916"/>
                  <a:gd name="connsiteY23" fmla="*/ 140246 h 488054"/>
                  <a:gd name="connsiteX24" fmla="*/ 650738 w 1323916"/>
                  <a:gd name="connsiteY24" fmla="*/ 117807 h 488054"/>
                  <a:gd name="connsiteX25" fmla="*/ 617079 w 1323916"/>
                  <a:gd name="connsiteY25" fmla="*/ 95367 h 488054"/>
                  <a:gd name="connsiteX26" fmla="*/ 600250 w 1323916"/>
                  <a:gd name="connsiteY26" fmla="*/ 84148 h 488054"/>
                  <a:gd name="connsiteX27" fmla="*/ 583420 w 1323916"/>
                  <a:gd name="connsiteY27" fmla="*/ 78538 h 488054"/>
                  <a:gd name="connsiteX28" fmla="*/ 532932 w 1323916"/>
                  <a:gd name="connsiteY28" fmla="*/ 50489 h 488054"/>
                  <a:gd name="connsiteX29" fmla="*/ 510493 w 1323916"/>
                  <a:gd name="connsiteY29" fmla="*/ 44879 h 488054"/>
                  <a:gd name="connsiteX30" fmla="*/ 493663 w 1323916"/>
                  <a:gd name="connsiteY30" fmla="*/ 33659 h 488054"/>
                  <a:gd name="connsiteX31" fmla="*/ 460004 w 1323916"/>
                  <a:gd name="connsiteY31" fmla="*/ 22440 h 488054"/>
                  <a:gd name="connsiteX32" fmla="*/ 426346 w 1323916"/>
                  <a:gd name="connsiteY32" fmla="*/ 11220 h 488054"/>
                  <a:gd name="connsiteX33" fmla="*/ 409516 w 1323916"/>
                  <a:gd name="connsiteY33" fmla="*/ 5610 h 488054"/>
                  <a:gd name="connsiteX34" fmla="*/ 392687 w 1323916"/>
                  <a:gd name="connsiteY34" fmla="*/ 0 h 488054"/>
                  <a:gd name="connsiteX35" fmla="*/ 274881 w 1323916"/>
                  <a:gd name="connsiteY35" fmla="*/ 5610 h 488054"/>
                  <a:gd name="connsiteX36" fmla="*/ 252441 w 1323916"/>
                  <a:gd name="connsiteY36" fmla="*/ 11220 h 488054"/>
                  <a:gd name="connsiteX37" fmla="*/ 246831 w 1323916"/>
                  <a:gd name="connsiteY37" fmla="*/ 28050 h 488054"/>
                  <a:gd name="connsiteX38" fmla="*/ 230002 w 1323916"/>
                  <a:gd name="connsiteY38" fmla="*/ 39269 h 488054"/>
                  <a:gd name="connsiteX39" fmla="*/ 224392 w 1323916"/>
                  <a:gd name="connsiteY39" fmla="*/ 56099 h 488054"/>
                  <a:gd name="connsiteX40" fmla="*/ 207563 w 1323916"/>
                  <a:gd name="connsiteY40" fmla="*/ 67318 h 488054"/>
                  <a:gd name="connsiteX41" fmla="*/ 190733 w 1323916"/>
                  <a:gd name="connsiteY41" fmla="*/ 84148 h 488054"/>
                  <a:gd name="connsiteX42" fmla="*/ 168294 w 1323916"/>
                  <a:gd name="connsiteY42" fmla="*/ 134636 h 488054"/>
                  <a:gd name="connsiteX43" fmla="*/ 151465 w 1323916"/>
                  <a:gd name="connsiteY43" fmla="*/ 140246 h 488054"/>
                  <a:gd name="connsiteX44" fmla="*/ 106586 w 1323916"/>
                  <a:gd name="connsiteY44" fmla="*/ 207564 h 488054"/>
                  <a:gd name="connsiteX45" fmla="*/ 84147 w 1323916"/>
                  <a:gd name="connsiteY45" fmla="*/ 241223 h 488054"/>
                  <a:gd name="connsiteX46" fmla="*/ 72927 w 1323916"/>
                  <a:gd name="connsiteY46" fmla="*/ 258052 h 488054"/>
                  <a:gd name="connsiteX47" fmla="*/ 56098 w 1323916"/>
                  <a:gd name="connsiteY47" fmla="*/ 274881 h 488054"/>
                  <a:gd name="connsiteX48" fmla="*/ 33658 w 1323916"/>
                  <a:gd name="connsiteY48" fmla="*/ 302931 h 488054"/>
                  <a:gd name="connsiteX49" fmla="*/ 28049 w 1323916"/>
                  <a:gd name="connsiteY49" fmla="*/ 319760 h 488054"/>
                  <a:gd name="connsiteX50" fmla="*/ 11219 w 1323916"/>
                  <a:gd name="connsiteY50" fmla="*/ 330980 h 488054"/>
                  <a:gd name="connsiteX51" fmla="*/ 0 w 1323916"/>
                  <a:gd name="connsiteY51" fmla="*/ 342199 h 4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23916" h="488054">
                    <a:moveTo>
                      <a:pt x="1323916" y="488054"/>
                    </a:moveTo>
                    <a:cubicBezTo>
                      <a:pt x="1320921" y="487305"/>
                      <a:pt x="1289477" y="480055"/>
                      <a:pt x="1284647" y="476835"/>
                    </a:cubicBezTo>
                    <a:cubicBezTo>
                      <a:pt x="1278046" y="472434"/>
                      <a:pt x="1275446" y="462184"/>
                      <a:pt x="1267818" y="460005"/>
                    </a:cubicBezTo>
                    <a:cubicBezTo>
                      <a:pt x="1247959" y="454331"/>
                      <a:pt x="1226679" y="456266"/>
                      <a:pt x="1206110" y="454396"/>
                    </a:cubicBezTo>
                    <a:cubicBezTo>
                      <a:pt x="1200500" y="452526"/>
                      <a:pt x="1195053" y="450069"/>
                      <a:pt x="1189281" y="448786"/>
                    </a:cubicBezTo>
                    <a:cubicBezTo>
                      <a:pt x="1178177" y="446318"/>
                      <a:pt x="1166813" y="445211"/>
                      <a:pt x="1155622" y="443176"/>
                    </a:cubicBezTo>
                    <a:cubicBezTo>
                      <a:pt x="1146241" y="441470"/>
                      <a:pt x="1136923" y="439436"/>
                      <a:pt x="1127573" y="437566"/>
                    </a:cubicBezTo>
                    <a:cubicBezTo>
                      <a:pt x="1121963" y="433826"/>
                      <a:pt x="1116229" y="430266"/>
                      <a:pt x="1110743" y="426347"/>
                    </a:cubicBezTo>
                    <a:cubicBezTo>
                      <a:pt x="1103135" y="420913"/>
                      <a:pt x="1096422" y="414156"/>
                      <a:pt x="1088304" y="409517"/>
                    </a:cubicBezTo>
                    <a:cubicBezTo>
                      <a:pt x="1083170" y="406583"/>
                      <a:pt x="1077084" y="405777"/>
                      <a:pt x="1071474" y="403907"/>
                    </a:cubicBezTo>
                    <a:cubicBezTo>
                      <a:pt x="1057703" y="383250"/>
                      <a:pt x="1063696" y="386210"/>
                      <a:pt x="1037816" y="375858"/>
                    </a:cubicBezTo>
                    <a:cubicBezTo>
                      <a:pt x="1026835" y="371466"/>
                      <a:pt x="1004157" y="364639"/>
                      <a:pt x="1004157" y="364639"/>
                    </a:cubicBezTo>
                    <a:cubicBezTo>
                      <a:pt x="959272" y="334716"/>
                      <a:pt x="1013511" y="373992"/>
                      <a:pt x="976108" y="336589"/>
                    </a:cubicBezTo>
                    <a:cubicBezTo>
                      <a:pt x="971341" y="331822"/>
                      <a:pt x="964458" y="329686"/>
                      <a:pt x="959278" y="325370"/>
                    </a:cubicBezTo>
                    <a:cubicBezTo>
                      <a:pt x="953183" y="320291"/>
                      <a:pt x="948544" y="313619"/>
                      <a:pt x="942449" y="308540"/>
                    </a:cubicBezTo>
                    <a:cubicBezTo>
                      <a:pt x="924672" y="293726"/>
                      <a:pt x="916415" y="294253"/>
                      <a:pt x="891960" y="286101"/>
                    </a:cubicBezTo>
                    <a:lnTo>
                      <a:pt x="875131" y="280491"/>
                    </a:lnTo>
                    <a:cubicBezTo>
                      <a:pt x="869521" y="278621"/>
                      <a:pt x="863221" y="278161"/>
                      <a:pt x="858301" y="274881"/>
                    </a:cubicBezTo>
                    <a:cubicBezTo>
                      <a:pt x="810067" y="242726"/>
                      <a:pt x="871097" y="281280"/>
                      <a:pt x="824643" y="258052"/>
                    </a:cubicBezTo>
                    <a:cubicBezTo>
                      <a:pt x="781152" y="236306"/>
                      <a:pt x="833276" y="255319"/>
                      <a:pt x="790984" y="241223"/>
                    </a:cubicBezTo>
                    <a:cubicBezTo>
                      <a:pt x="761065" y="196345"/>
                      <a:pt x="779763" y="215043"/>
                      <a:pt x="734885" y="185124"/>
                    </a:cubicBezTo>
                    <a:lnTo>
                      <a:pt x="718056" y="173905"/>
                    </a:lnTo>
                    <a:cubicBezTo>
                      <a:pt x="714316" y="168295"/>
                      <a:pt x="711604" y="161843"/>
                      <a:pt x="706836" y="157075"/>
                    </a:cubicBezTo>
                    <a:cubicBezTo>
                      <a:pt x="695962" y="146201"/>
                      <a:pt x="686864" y="144808"/>
                      <a:pt x="673178" y="140246"/>
                    </a:cubicBezTo>
                    <a:cubicBezTo>
                      <a:pt x="663658" y="111685"/>
                      <a:pt x="675219" y="131407"/>
                      <a:pt x="650738" y="117807"/>
                    </a:cubicBezTo>
                    <a:cubicBezTo>
                      <a:pt x="638950" y="111258"/>
                      <a:pt x="628299" y="102847"/>
                      <a:pt x="617079" y="95367"/>
                    </a:cubicBezTo>
                    <a:cubicBezTo>
                      <a:pt x="611469" y="91627"/>
                      <a:pt x="606646" y="86280"/>
                      <a:pt x="600250" y="84148"/>
                    </a:cubicBezTo>
                    <a:lnTo>
                      <a:pt x="583420" y="78538"/>
                    </a:lnTo>
                    <a:cubicBezTo>
                      <a:pt x="553284" y="58447"/>
                      <a:pt x="558852" y="57895"/>
                      <a:pt x="532932" y="50489"/>
                    </a:cubicBezTo>
                    <a:cubicBezTo>
                      <a:pt x="525519" y="48371"/>
                      <a:pt x="517973" y="46749"/>
                      <a:pt x="510493" y="44879"/>
                    </a:cubicBezTo>
                    <a:cubicBezTo>
                      <a:pt x="504883" y="41139"/>
                      <a:pt x="499824" y="36397"/>
                      <a:pt x="493663" y="33659"/>
                    </a:cubicBezTo>
                    <a:cubicBezTo>
                      <a:pt x="482856" y="28856"/>
                      <a:pt x="471224" y="26180"/>
                      <a:pt x="460004" y="22440"/>
                    </a:cubicBezTo>
                    <a:lnTo>
                      <a:pt x="426346" y="11220"/>
                    </a:lnTo>
                    <a:lnTo>
                      <a:pt x="409516" y="5610"/>
                    </a:lnTo>
                    <a:lnTo>
                      <a:pt x="392687" y="0"/>
                    </a:lnTo>
                    <a:cubicBezTo>
                      <a:pt x="353418" y="1870"/>
                      <a:pt x="314069" y="2475"/>
                      <a:pt x="274881" y="5610"/>
                    </a:cubicBezTo>
                    <a:cubicBezTo>
                      <a:pt x="267195" y="6225"/>
                      <a:pt x="258462" y="6403"/>
                      <a:pt x="252441" y="11220"/>
                    </a:cubicBezTo>
                    <a:cubicBezTo>
                      <a:pt x="247823" y="14914"/>
                      <a:pt x="250525" y="23432"/>
                      <a:pt x="246831" y="28050"/>
                    </a:cubicBezTo>
                    <a:cubicBezTo>
                      <a:pt x="242619" y="33315"/>
                      <a:pt x="235612" y="35529"/>
                      <a:pt x="230002" y="39269"/>
                    </a:cubicBezTo>
                    <a:cubicBezTo>
                      <a:pt x="228132" y="44879"/>
                      <a:pt x="228086" y="51481"/>
                      <a:pt x="224392" y="56099"/>
                    </a:cubicBezTo>
                    <a:cubicBezTo>
                      <a:pt x="220180" y="61364"/>
                      <a:pt x="212742" y="63002"/>
                      <a:pt x="207563" y="67318"/>
                    </a:cubicBezTo>
                    <a:cubicBezTo>
                      <a:pt x="201468" y="72397"/>
                      <a:pt x="196343" y="78538"/>
                      <a:pt x="190733" y="84148"/>
                    </a:cubicBezTo>
                    <a:cubicBezTo>
                      <a:pt x="187304" y="94436"/>
                      <a:pt x="180418" y="124937"/>
                      <a:pt x="168294" y="134636"/>
                    </a:cubicBezTo>
                    <a:cubicBezTo>
                      <a:pt x="163677" y="138330"/>
                      <a:pt x="157075" y="138376"/>
                      <a:pt x="151465" y="140246"/>
                    </a:cubicBezTo>
                    <a:lnTo>
                      <a:pt x="106586" y="207564"/>
                    </a:lnTo>
                    <a:lnTo>
                      <a:pt x="84147" y="241223"/>
                    </a:lnTo>
                    <a:cubicBezTo>
                      <a:pt x="80407" y="246833"/>
                      <a:pt x="77694" y="253285"/>
                      <a:pt x="72927" y="258052"/>
                    </a:cubicBezTo>
                    <a:lnTo>
                      <a:pt x="56098" y="274881"/>
                    </a:lnTo>
                    <a:cubicBezTo>
                      <a:pt x="41997" y="317184"/>
                      <a:pt x="62659" y="266680"/>
                      <a:pt x="33658" y="302931"/>
                    </a:cubicBezTo>
                    <a:cubicBezTo>
                      <a:pt x="29964" y="307548"/>
                      <a:pt x="31743" y="315143"/>
                      <a:pt x="28049" y="319760"/>
                    </a:cubicBezTo>
                    <a:cubicBezTo>
                      <a:pt x="23837" y="325025"/>
                      <a:pt x="16484" y="326768"/>
                      <a:pt x="11219" y="330980"/>
                    </a:cubicBezTo>
                    <a:cubicBezTo>
                      <a:pt x="7089" y="334284"/>
                      <a:pt x="3740" y="338459"/>
                      <a:pt x="0" y="342199"/>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2" name="31 Forma libre"/>
              <p:cNvSpPr/>
              <p:nvPr/>
            </p:nvSpPr>
            <p:spPr>
              <a:xfrm>
                <a:off x="2209735" y="2086852"/>
                <a:ext cx="1441583" cy="420625"/>
              </a:xfrm>
              <a:custGeom>
                <a:avLst/>
                <a:gdLst>
                  <a:gd name="connsiteX0" fmla="*/ 1441723 w 1441723"/>
                  <a:gd name="connsiteY0" fmla="*/ 0 h 420736"/>
                  <a:gd name="connsiteX1" fmla="*/ 1408064 w 1441723"/>
                  <a:gd name="connsiteY1" fmla="*/ 5609 h 420736"/>
                  <a:gd name="connsiteX2" fmla="*/ 1391235 w 1441723"/>
                  <a:gd name="connsiteY2" fmla="*/ 11219 h 420736"/>
                  <a:gd name="connsiteX3" fmla="*/ 1363186 w 1441723"/>
                  <a:gd name="connsiteY3" fmla="*/ 33658 h 420736"/>
                  <a:gd name="connsiteX4" fmla="*/ 1329527 w 1441723"/>
                  <a:gd name="connsiteY4" fmla="*/ 50488 h 420736"/>
                  <a:gd name="connsiteX5" fmla="*/ 1295868 w 1441723"/>
                  <a:gd name="connsiteY5" fmla="*/ 67317 h 420736"/>
                  <a:gd name="connsiteX6" fmla="*/ 1267819 w 1441723"/>
                  <a:gd name="connsiteY6" fmla="*/ 89757 h 420736"/>
                  <a:gd name="connsiteX7" fmla="*/ 1234160 w 1441723"/>
                  <a:gd name="connsiteY7" fmla="*/ 112196 h 420736"/>
                  <a:gd name="connsiteX8" fmla="*/ 1200501 w 1441723"/>
                  <a:gd name="connsiteY8" fmla="*/ 123415 h 420736"/>
                  <a:gd name="connsiteX9" fmla="*/ 1133183 w 1441723"/>
                  <a:gd name="connsiteY9" fmla="*/ 117806 h 420736"/>
                  <a:gd name="connsiteX10" fmla="*/ 1110744 w 1441723"/>
                  <a:gd name="connsiteY10" fmla="*/ 112196 h 420736"/>
                  <a:gd name="connsiteX11" fmla="*/ 1032207 w 1441723"/>
                  <a:gd name="connsiteY11" fmla="*/ 117806 h 420736"/>
                  <a:gd name="connsiteX12" fmla="*/ 992938 w 1441723"/>
                  <a:gd name="connsiteY12" fmla="*/ 129025 h 420736"/>
                  <a:gd name="connsiteX13" fmla="*/ 970499 w 1441723"/>
                  <a:gd name="connsiteY13" fmla="*/ 162684 h 420736"/>
                  <a:gd name="connsiteX14" fmla="*/ 959279 w 1441723"/>
                  <a:gd name="connsiteY14" fmla="*/ 179514 h 420736"/>
                  <a:gd name="connsiteX15" fmla="*/ 920010 w 1441723"/>
                  <a:gd name="connsiteY15" fmla="*/ 230002 h 420736"/>
                  <a:gd name="connsiteX16" fmla="*/ 914400 w 1441723"/>
                  <a:gd name="connsiteY16" fmla="*/ 246831 h 420736"/>
                  <a:gd name="connsiteX17" fmla="*/ 886351 w 1441723"/>
                  <a:gd name="connsiteY17" fmla="*/ 280490 h 420736"/>
                  <a:gd name="connsiteX18" fmla="*/ 869522 w 1441723"/>
                  <a:gd name="connsiteY18" fmla="*/ 291710 h 420736"/>
                  <a:gd name="connsiteX19" fmla="*/ 858302 w 1441723"/>
                  <a:gd name="connsiteY19" fmla="*/ 308539 h 420736"/>
                  <a:gd name="connsiteX20" fmla="*/ 841473 w 1441723"/>
                  <a:gd name="connsiteY20" fmla="*/ 314149 h 420736"/>
                  <a:gd name="connsiteX21" fmla="*/ 824643 w 1441723"/>
                  <a:gd name="connsiteY21" fmla="*/ 330979 h 420736"/>
                  <a:gd name="connsiteX22" fmla="*/ 802204 w 1441723"/>
                  <a:gd name="connsiteY22" fmla="*/ 359028 h 420736"/>
                  <a:gd name="connsiteX23" fmla="*/ 790985 w 1441723"/>
                  <a:gd name="connsiteY23" fmla="*/ 375857 h 420736"/>
                  <a:gd name="connsiteX24" fmla="*/ 757326 w 1441723"/>
                  <a:gd name="connsiteY24" fmla="*/ 398296 h 420736"/>
                  <a:gd name="connsiteX25" fmla="*/ 740496 w 1441723"/>
                  <a:gd name="connsiteY25" fmla="*/ 409516 h 420736"/>
                  <a:gd name="connsiteX26" fmla="*/ 706837 w 1441723"/>
                  <a:gd name="connsiteY26" fmla="*/ 420736 h 420736"/>
                  <a:gd name="connsiteX27" fmla="*/ 656349 w 1441723"/>
                  <a:gd name="connsiteY27" fmla="*/ 381467 h 420736"/>
                  <a:gd name="connsiteX28" fmla="*/ 645129 w 1441723"/>
                  <a:gd name="connsiteY28" fmla="*/ 347808 h 420736"/>
                  <a:gd name="connsiteX29" fmla="*/ 611470 w 1441723"/>
                  <a:gd name="connsiteY29" fmla="*/ 325369 h 420736"/>
                  <a:gd name="connsiteX30" fmla="*/ 600251 w 1441723"/>
                  <a:gd name="connsiteY30" fmla="*/ 308539 h 420736"/>
                  <a:gd name="connsiteX31" fmla="*/ 583421 w 1441723"/>
                  <a:gd name="connsiteY31" fmla="*/ 297320 h 420736"/>
                  <a:gd name="connsiteX32" fmla="*/ 577812 w 1441723"/>
                  <a:gd name="connsiteY32" fmla="*/ 274881 h 420736"/>
                  <a:gd name="connsiteX33" fmla="*/ 482445 w 1441723"/>
                  <a:gd name="connsiteY33" fmla="*/ 291710 h 420736"/>
                  <a:gd name="connsiteX34" fmla="*/ 465615 w 1441723"/>
                  <a:gd name="connsiteY34" fmla="*/ 302930 h 420736"/>
                  <a:gd name="connsiteX35" fmla="*/ 403907 w 1441723"/>
                  <a:gd name="connsiteY35" fmla="*/ 297320 h 420736"/>
                  <a:gd name="connsiteX36" fmla="*/ 370248 w 1441723"/>
                  <a:gd name="connsiteY36" fmla="*/ 274881 h 420736"/>
                  <a:gd name="connsiteX37" fmla="*/ 319760 w 1441723"/>
                  <a:gd name="connsiteY37" fmla="*/ 263661 h 420736"/>
                  <a:gd name="connsiteX38" fmla="*/ 89758 w 1441723"/>
                  <a:gd name="connsiteY38" fmla="*/ 258051 h 420736"/>
                  <a:gd name="connsiteX39" fmla="*/ 61708 w 1441723"/>
                  <a:gd name="connsiteY39" fmla="*/ 280490 h 420736"/>
                  <a:gd name="connsiteX40" fmla="*/ 44879 w 1441723"/>
                  <a:gd name="connsiteY40" fmla="*/ 286100 h 420736"/>
                  <a:gd name="connsiteX41" fmla="*/ 0 w 1441723"/>
                  <a:gd name="connsiteY41" fmla="*/ 319759 h 42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41723" h="420736">
                    <a:moveTo>
                      <a:pt x="1441723" y="0"/>
                    </a:moveTo>
                    <a:cubicBezTo>
                      <a:pt x="1430503" y="1870"/>
                      <a:pt x="1419168" y="3142"/>
                      <a:pt x="1408064" y="5609"/>
                    </a:cubicBezTo>
                    <a:cubicBezTo>
                      <a:pt x="1402292" y="6892"/>
                      <a:pt x="1395416" y="7038"/>
                      <a:pt x="1391235" y="11219"/>
                    </a:cubicBezTo>
                    <a:cubicBezTo>
                      <a:pt x="1361728" y="40727"/>
                      <a:pt x="1419339" y="19622"/>
                      <a:pt x="1363186" y="33658"/>
                    </a:cubicBezTo>
                    <a:cubicBezTo>
                      <a:pt x="1314952" y="65814"/>
                      <a:pt x="1375979" y="27261"/>
                      <a:pt x="1329527" y="50488"/>
                    </a:cubicBezTo>
                    <a:cubicBezTo>
                      <a:pt x="1286036" y="72234"/>
                      <a:pt x="1338160" y="53221"/>
                      <a:pt x="1295868" y="67317"/>
                    </a:cubicBezTo>
                    <a:cubicBezTo>
                      <a:pt x="1275137" y="98413"/>
                      <a:pt x="1296509" y="73818"/>
                      <a:pt x="1267819" y="89757"/>
                    </a:cubicBezTo>
                    <a:cubicBezTo>
                      <a:pt x="1256032" y="96306"/>
                      <a:pt x="1246952" y="107932"/>
                      <a:pt x="1234160" y="112196"/>
                    </a:cubicBezTo>
                    <a:lnTo>
                      <a:pt x="1200501" y="123415"/>
                    </a:lnTo>
                    <a:cubicBezTo>
                      <a:pt x="1178062" y="121545"/>
                      <a:pt x="1155526" y="120599"/>
                      <a:pt x="1133183" y="117806"/>
                    </a:cubicBezTo>
                    <a:cubicBezTo>
                      <a:pt x="1125533" y="116850"/>
                      <a:pt x="1118454" y="112196"/>
                      <a:pt x="1110744" y="112196"/>
                    </a:cubicBezTo>
                    <a:cubicBezTo>
                      <a:pt x="1084498" y="112196"/>
                      <a:pt x="1058386" y="115936"/>
                      <a:pt x="1032207" y="117806"/>
                    </a:cubicBezTo>
                    <a:cubicBezTo>
                      <a:pt x="1032011" y="117855"/>
                      <a:pt x="995622" y="126341"/>
                      <a:pt x="992938" y="129025"/>
                    </a:cubicBezTo>
                    <a:cubicBezTo>
                      <a:pt x="983403" y="138560"/>
                      <a:pt x="977979" y="151464"/>
                      <a:pt x="970499" y="162684"/>
                    </a:cubicBezTo>
                    <a:cubicBezTo>
                      <a:pt x="966759" y="168294"/>
                      <a:pt x="964047" y="174746"/>
                      <a:pt x="959279" y="179514"/>
                    </a:cubicBezTo>
                    <a:cubicBezTo>
                      <a:pt x="944758" y="194035"/>
                      <a:pt x="926720" y="209873"/>
                      <a:pt x="920010" y="230002"/>
                    </a:cubicBezTo>
                    <a:cubicBezTo>
                      <a:pt x="918140" y="235612"/>
                      <a:pt x="917044" y="241542"/>
                      <a:pt x="914400" y="246831"/>
                    </a:cubicBezTo>
                    <a:cubicBezTo>
                      <a:pt x="908094" y="259443"/>
                      <a:pt x="896989" y="271625"/>
                      <a:pt x="886351" y="280490"/>
                    </a:cubicBezTo>
                    <a:cubicBezTo>
                      <a:pt x="881172" y="284806"/>
                      <a:pt x="875132" y="287970"/>
                      <a:pt x="869522" y="291710"/>
                    </a:cubicBezTo>
                    <a:cubicBezTo>
                      <a:pt x="865782" y="297320"/>
                      <a:pt x="863567" y="304327"/>
                      <a:pt x="858302" y="308539"/>
                    </a:cubicBezTo>
                    <a:cubicBezTo>
                      <a:pt x="853685" y="312233"/>
                      <a:pt x="846393" y="310869"/>
                      <a:pt x="841473" y="314149"/>
                    </a:cubicBezTo>
                    <a:cubicBezTo>
                      <a:pt x="834872" y="318550"/>
                      <a:pt x="830253" y="325369"/>
                      <a:pt x="824643" y="330979"/>
                    </a:cubicBezTo>
                    <a:cubicBezTo>
                      <a:pt x="813724" y="363741"/>
                      <a:pt x="827578" y="333654"/>
                      <a:pt x="802204" y="359028"/>
                    </a:cubicBezTo>
                    <a:cubicBezTo>
                      <a:pt x="797437" y="363795"/>
                      <a:pt x="796059" y="371417"/>
                      <a:pt x="790985" y="375857"/>
                    </a:cubicBezTo>
                    <a:cubicBezTo>
                      <a:pt x="780837" y="384736"/>
                      <a:pt x="768546" y="390816"/>
                      <a:pt x="757326" y="398296"/>
                    </a:cubicBezTo>
                    <a:cubicBezTo>
                      <a:pt x="751716" y="402036"/>
                      <a:pt x="746892" y="407384"/>
                      <a:pt x="740496" y="409516"/>
                    </a:cubicBezTo>
                    <a:lnTo>
                      <a:pt x="706837" y="420736"/>
                    </a:lnTo>
                    <a:cubicBezTo>
                      <a:pt x="666577" y="393895"/>
                      <a:pt x="682713" y="407831"/>
                      <a:pt x="656349" y="381467"/>
                    </a:cubicBezTo>
                    <a:cubicBezTo>
                      <a:pt x="652609" y="370247"/>
                      <a:pt x="654969" y="354368"/>
                      <a:pt x="645129" y="347808"/>
                    </a:cubicBezTo>
                    <a:lnTo>
                      <a:pt x="611470" y="325369"/>
                    </a:lnTo>
                    <a:cubicBezTo>
                      <a:pt x="607730" y="319759"/>
                      <a:pt x="605018" y="313306"/>
                      <a:pt x="600251" y="308539"/>
                    </a:cubicBezTo>
                    <a:cubicBezTo>
                      <a:pt x="595484" y="303772"/>
                      <a:pt x="587161" y="302930"/>
                      <a:pt x="583421" y="297320"/>
                    </a:cubicBezTo>
                    <a:cubicBezTo>
                      <a:pt x="579144" y="290905"/>
                      <a:pt x="579682" y="282361"/>
                      <a:pt x="577812" y="274881"/>
                    </a:cubicBezTo>
                    <a:cubicBezTo>
                      <a:pt x="558166" y="276667"/>
                      <a:pt x="504869" y="276761"/>
                      <a:pt x="482445" y="291710"/>
                    </a:cubicBezTo>
                    <a:lnTo>
                      <a:pt x="465615" y="302930"/>
                    </a:lnTo>
                    <a:cubicBezTo>
                      <a:pt x="445046" y="301060"/>
                      <a:pt x="423722" y="303148"/>
                      <a:pt x="403907" y="297320"/>
                    </a:cubicBezTo>
                    <a:cubicBezTo>
                      <a:pt x="390971" y="293515"/>
                      <a:pt x="383040" y="279145"/>
                      <a:pt x="370248" y="274881"/>
                    </a:cubicBezTo>
                    <a:cubicBezTo>
                      <a:pt x="342628" y="265674"/>
                      <a:pt x="359252" y="270243"/>
                      <a:pt x="319760" y="263661"/>
                    </a:cubicBezTo>
                    <a:cubicBezTo>
                      <a:pt x="223987" y="231736"/>
                      <a:pt x="297923" y="252103"/>
                      <a:pt x="89758" y="258051"/>
                    </a:cubicBezTo>
                    <a:cubicBezTo>
                      <a:pt x="47457" y="272151"/>
                      <a:pt x="97957" y="251491"/>
                      <a:pt x="61708" y="280490"/>
                    </a:cubicBezTo>
                    <a:cubicBezTo>
                      <a:pt x="57091" y="284184"/>
                      <a:pt x="50048" y="283228"/>
                      <a:pt x="44879" y="286100"/>
                    </a:cubicBezTo>
                    <a:cubicBezTo>
                      <a:pt x="16333" y="301959"/>
                      <a:pt x="17023" y="302736"/>
                      <a:pt x="0" y="319759"/>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3" name="32 Forma libre"/>
              <p:cNvSpPr/>
              <p:nvPr/>
            </p:nvSpPr>
            <p:spPr>
              <a:xfrm>
                <a:off x="2781287" y="2394781"/>
                <a:ext cx="1168507" cy="671413"/>
              </a:xfrm>
              <a:custGeom>
                <a:avLst/>
                <a:gdLst>
                  <a:gd name="connsiteX0" fmla="*/ 1168615 w 1168615"/>
                  <a:gd name="connsiteY0" fmla="*/ 566592 h 670630"/>
                  <a:gd name="connsiteX1" fmla="*/ 1134957 w 1168615"/>
                  <a:gd name="connsiteY1" fmla="*/ 589031 h 670630"/>
                  <a:gd name="connsiteX2" fmla="*/ 1123737 w 1168615"/>
                  <a:gd name="connsiteY2" fmla="*/ 605861 h 670630"/>
                  <a:gd name="connsiteX3" fmla="*/ 1095688 w 1168615"/>
                  <a:gd name="connsiteY3" fmla="*/ 611470 h 670630"/>
                  <a:gd name="connsiteX4" fmla="*/ 1045199 w 1168615"/>
                  <a:gd name="connsiteY4" fmla="*/ 622690 h 670630"/>
                  <a:gd name="connsiteX5" fmla="*/ 983492 w 1168615"/>
                  <a:gd name="connsiteY5" fmla="*/ 628300 h 670630"/>
                  <a:gd name="connsiteX6" fmla="*/ 966662 w 1168615"/>
                  <a:gd name="connsiteY6" fmla="*/ 639519 h 670630"/>
                  <a:gd name="connsiteX7" fmla="*/ 949833 w 1168615"/>
                  <a:gd name="connsiteY7" fmla="*/ 645129 h 670630"/>
                  <a:gd name="connsiteX8" fmla="*/ 848856 w 1168615"/>
                  <a:gd name="connsiteY8" fmla="*/ 656349 h 670630"/>
                  <a:gd name="connsiteX9" fmla="*/ 714220 w 1168615"/>
                  <a:gd name="connsiteY9" fmla="*/ 656349 h 670630"/>
                  <a:gd name="connsiteX10" fmla="*/ 669342 w 1168615"/>
                  <a:gd name="connsiteY10" fmla="*/ 650739 h 670630"/>
                  <a:gd name="connsiteX11" fmla="*/ 630073 w 1168615"/>
                  <a:gd name="connsiteY11" fmla="*/ 639519 h 670630"/>
                  <a:gd name="connsiteX12" fmla="*/ 607634 w 1168615"/>
                  <a:gd name="connsiteY12" fmla="*/ 633910 h 670630"/>
                  <a:gd name="connsiteX13" fmla="*/ 573975 w 1168615"/>
                  <a:gd name="connsiteY13" fmla="*/ 605861 h 670630"/>
                  <a:gd name="connsiteX14" fmla="*/ 540316 w 1168615"/>
                  <a:gd name="connsiteY14" fmla="*/ 583421 h 670630"/>
                  <a:gd name="connsiteX15" fmla="*/ 523487 w 1168615"/>
                  <a:gd name="connsiteY15" fmla="*/ 577811 h 670630"/>
                  <a:gd name="connsiteX16" fmla="*/ 489828 w 1168615"/>
                  <a:gd name="connsiteY16" fmla="*/ 555372 h 670630"/>
                  <a:gd name="connsiteX17" fmla="*/ 472998 w 1168615"/>
                  <a:gd name="connsiteY17" fmla="*/ 544153 h 670630"/>
                  <a:gd name="connsiteX18" fmla="*/ 456169 w 1168615"/>
                  <a:gd name="connsiteY18" fmla="*/ 532933 h 670630"/>
                  <a:gd name="connsiteX19" fmla="*/ 433730 w 1168615"/>
                  <a:gd name="connsiteY19" fmla="*/ 521713 h 670630"/>
                  <a:gd name="connsiteX20" fmla="*/ 411290 w 1168615"/>
                  <a:gd name="connsiteY20" fmla="*/ 499274 h 670630"/>
                  <a:gd name="connsiteX21" fmla="*/ 377631 w 1168615"/>
                  <a:gd name="connsiteY21" fmla="*/ 471225 h 670630"/>
                  <a:gd name="connsiteX22" fmla="*/ 343972 w 1168615"/>
                  <a:gd name="connsiteY22" fmla="*/ 460005 h 670630"/>
                  <a:gd name="connsiteX23" fmla="*/ 310314 w 1168615"/>
                  <a:gd name="connsiteY23" fmla="*/ 437566 h 670630"/>
                  <a:gd name="connsiteX24" fmla="*/ 265435 w 1168615"/>
                  <a:gd name="connsiteY24" fmla="*/ 387078 h 670630"/>
                  <a:gd name="connsiteX25" fmla="*/ 248606 w 1168615"/>
                  <a:gd name="connsiteY25" fmla="*/ 370248 h 670630"/>
                  <a:gd name="connsiteX26" fmla="*/ 226166 w 1168615"/>
                  <a:gd name="connsiteY26" fmla="*/ 336589 h 670630"/>
                  <a:gd name="connsiteX27" fmla="*/ 214947 w 1168615"/>
                  <a:gd name="connsiteY27" fmla="*/ 319760 h 670630"/>
                  <a:gd name="connsiteX28" fmla="*/ 198117 w 1168615"/>
                  <a:gd name="connsiteY28" fmla="*/ 314150 h 670630"/>
                  <a:gd name="connsiteX29" fmla="*/ 164458 w 1168615"/>
                  <a:gd name="connsiteY29" fmla="*/ 291711 h 670630"/>
                  <a:gd name="connsiteX30" fmla="*/ 130799 w 1168615"/>
                  <a:gd name="connsiteY30" fmla="*/ 241222 h 670630"/>
                  <a:gd name="connsiteX31" fmla="*/ 119580 w 1168615"/>
                  <a:gd name="connsiteY31" fmla="*/ 224393 h 670630"/>
                  <a:gd name="connsiteX32" fmla="*/ 108360 w 1168615"/>
                  <a:gd name="connsiteY32" fmla="*/ 207564 h 670630"/>
                  <a:gd name="connsiteX33" fmla="*/ 74701 w 1168615"/>
                  <a:gd name="connsiteY33" fmla="*/ 140246 h 670630"/>
                  <a:gd name="connsiteX34" fmla="*/ 63482 w 1168615"/>
                  <a:gd name="connsiteY34" fmla="*/ 123416 h 670630"/>
                  <a:gd name="connsiteX35" fmla="*/ 57872 w 1168615"/>
                  <a:gd name="connsiteY35" fmla="*/ 106587 h 670630"/>
                  <a:gd name="connsiteX36" fmla="*/ 41042 w 1168615"/>
                  <a:gd name="connsiteY36" fmla="*/ 100977 h 670630"/>
                  <a:gd name="connsiteX37" fmla="*/ 24213 w 1168615"/>
                  <a:gd name="connsiteY37" fmla="*/ 67318 h 670630"/>
                  <a:gd name="connsiteX38" fmla="*/ 18603 w 1168615"/>
                  <a:gd name="connsiteY38" fmla="*/ 50489 h 670630"/>
                  <a:gd name="connsiteX39" fmla="*/ 7384 w 1168615"/>
                  <a:gd name="connsiteY39" fmla="*/ 33659 h 670630"/>
                  <a:gd name="connsiteX40" fmla="*/ 1774 w 1168615"/>
                  <a:gd name="connsiteY40" fmla="*/ 0 h 67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68615" h="670630">
                    <a:moveTo>
                      <a:pt x="1168615" y="566592"/>
                    </a:moveTo>
                    <a:cubicBezTo>
                      <a:pt x="1147874" y="573506"/>
                      <a:pt x="1151118" y="569637"/>
                      <a:pt x="1134957" y="589031"/>
                    </a:cubicBezTo>
                    <a:cubicBezTo>
                      <a:pt x="1130641" y="594211"/>
                      <a:pt x="1129591" y="602516"/>
                      <a:pt x="1123737" y="605861"/>
                    </a:cubicBezTo>
                    <a:cubicBezTo>
                      <a:pt x="1115458" y="610592"/>
                      <a:pt x="1104996" y="609402"/>
                      <a:pt x="1095688" y="611470"/>
                    </a:cubicBezTo>
                    <a:cubicBezTo>
                      <a:pt x="1077150" y="615589"/>
                      <a:pt x="1064544" y="620272"/>
                      <a:pt x="1045199" y="622690"/>
                    </a:cubicBezTo>
                    <a:cubicBezTo>
                      <a:pt x="1024705" y="625252"/>
                      <a:pt x="1004061" y="626430"/>
                      <a:pt x="983492" y="628300"/>
                    </a:cubicBezTo>
                    <a:cubicBezTo>
                      <a:pt x="977882" y="632040"/>
                      <a:pt x="972692" y="636504"/>
                      <a:pt x="966662" y="639519"/>
                    </a:cubicBezTo>
                    <a:cubicBezTo>
                      <a:pt x="961373" y="642163"/>
                      <a:pt x="955570" y="643695"/>
                      <a:pt x="949833" y="645129"/>
                    </a:cubicBezTo>
                    <a:cubicBezTo>
                      <a:pt x="912886" y="654366"/>
                      <a:pt x="892909" y="652960"/>
                      <a:pt x="848856" y="656349"/>
                    </a:cubicBezTo>
                    <a:cubicBezTo>
                      <a:pt x="791735" y="670630"/>
                      <a:pt x="826124" y="664342"/>
                      <a:pt x="714220" y="656349"/>
                    </a:cubicBezTo>
                    <a:cubicBezTo>
                      <a:pt x="699183" y="655275"/>
                      <a:pt x="684213" y="653218"/>
                      <a:pt x="669342" y="650739"/>
                    </a:cubicBezTo>
                    <a:cubicBezTo>
                      <a:pt x="648295" y="647231"/>
                      <a:pt x="648749" y="644855"/>
                      <a:pt x="630073" y="639519"/>
                    </a:cubicBezTo>
                    <a:cubicBezTo>
                      <a:pt x="622660" y="637401"/>
                      <a:pt x="615114" y="635780"/>
                      <a:pt x="607634" y="633910"/>
                    </a:cubicBezTo>
                    <a:cubicBezTo>
                      <a:pt x="547499" y="593820"/>
                      <a:pt x="638758" y="656249"/>
                      <a:pt x="573975" y="605861"/>
                    </a:cubicBezTo>
                    <a:cubicBezTo>
                      <a:pt x="563331" y="597582"/>
                      <a:pt x="553108" y="587685"/>
                      <a:pt x="540316" y="583421"/>
                    </a:cubicBezTo>
                    <a:cubicBezTo>
                      <a:pt x="534706" y="581551"/>
                      <a:pt x="528656" y="580683"/>
                      <a:pt x="523487" y="577811"/>
                    </a:cubicBezTo>
                    <a:cubicBezTo>
                      <a:pt x="511700" y="571262"/>
                      <a:pt x="501048" y="562852"/>
                      <a:pt x="489828" y="555372"/>
                    </a:cubicBezTo>
                    <a:lnTo>
                      <a:pt x="472998" y="544153"/>
                    </a:lnTo>
                    <a:cubicBezTo>
                      <a:pt x="467388" y="540413"/>
                      <a:pt x="462199" y="535948"/>
                      <a:pt x="456169" y="532933"/>
                    </a:cubicBezTo>
                    <a:lnTo>
                      <a:pt x="433730" y="521713"/>
                    </a:lnTo>
                    <a:cubicBezTo>
                      <a:pt x="423044" y="489658"/>
                      <a:pt x="436936" y="516371"/>
                      <a:pt x="411290" y="499274"/>
                    </a:cubicBezTo>
                    <a:cubicBezTo>
                      <a:pt x="384865" y="481658"/>
                      <a:pt x="405165" y="483463"/>
                      <a:pt x="377631" y="471225"/>
                    </a:cubicBezTo>
                    <a:cubicBezTo>
                      <a:pt x="366824" y="466422"/>
                      <a:pt x="353812" y="466565"/>
                      <a:pt x="343972" y="460005"/>
                    </a:cubicBezTo>
                    <a:lnTo>
                      <a:pt x="310314" y="437566"/>
                    </a:lnTo>
                    <a:cubicBezTo>
                      <a:pt x="290292" y="407534"/>
                      <a:pt x="303863" y="425507"/>
                      <a:pt x="265435" y="387078"/>
                    </a:cubicBezTo>
                    <a:cubicBezTo>
                      <a:pt x="259825" y="381468"/>
                      <a:pt x="253007" y="376849"/>
                      <a:pt x="248606" y="370248"/>
                    </a:cubicBezTo>
                    <a:lnTo>
                      <a:pt x="226166" y="336589"/>
                    </a:lnTo>
                    <a:cubicBezTo>
                      <a:pt x="222426" y="330979"/>
                      <a:pt x="221343" y="321892"/>
                      <a:pt x="214947" y="319760"/>
                    </a:cubicBezTo>
                    <a:lnTo>
                      <a:pt x="198117" y="314150"/>
                    </a:lnTo>
                    <a:cubicBezTo>
                      <a:pt x="186897" y="306670"/>
                      <a:pt x="171938" y="302931"/>
                      <a:pt x="164458" y="291711"/>
                    </a:cubicBezTo>
                    <a:lnTo>
                      <a:pt x="130799" y="241222"/>
                    </a:lnTo>
                    <a:lnTo>
                      <a:pt x="119580" y="224393"/>
                    </a:lnTo>
                    <a:lnTo>
                      <a:pt x="108360" y="207564"/>
                    </a:lnTo>
                    <a:cubicBezTo>
                      <a:pt x="92876" y="161109"/>
                      <a:pt x="103702" y="183749"/>
                      <a:pt x="74701" y="140246"/>
                    </a:cubicBezTo>
                    <a:cubicBezTo>
                      <a:pt x="70961" y="134636"/>
                      <a:pt x="65614" y="129812"/>
                      <a:pt x="63482" y="123416"/>
                    </a:cubicBezTo>
                    <a:cubicBezTo>
                      <a:pt x="61612" y="117806"/>
                      <a:pt x="62053" y="110768"/>
                      <a:pt x="57872" y="106587"/>
                    </a:cubicBezTo>
                    <a:cubicBezTo>
                      <a:pt x="53690" y="102406"/>
                      <a:pt x="46652" y="102847"/>
                      <a:pt x="41042" y="100977"/>
                    </a:cubicBezTo>
                    <a:cubicBezTo>
                      <a:pt x="26946" y="58685"/>
                      <a:pt x="45959" y="110809"/>
                      <a:pt x="24213" y="67318"/>
                    </a:cubicBezTo>
                    <a:cubicBezTo>
                      <a:pt x="21568" y="62029"/>
                      <a:pt x="21247" y="55778"/>
                      <a:pt x="18603" y="50489"/>
                    </a:cubicBezTo>
                    <a:cubicBezTo>
                      <a:pt x="15588" y="44459"/>
                      <a:pt x="10399" y="39689"/>
                      <a:pt x="7384" y="33659"/>
                    </a:cubicBezTo>
                    <a:cubicBezTo>
                      <a:pt x="0" y="18890"/>
                      <a:pt x="1774" y="15739"/>
                      <a:pt x="1774"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4" name="33 Forma libre"/>
              <p:cNvSpPr/>
              <p:nvPr/>
            </p:nvSpPr>
            <p:spPr>
              <a:xfrm>
                <a:off x="2070022" y="2755090"/>
                <a:ext cx="992279" cy="223805"/>
              </a:xfrm>
              <a:custGeom>
                <a:avLst/>
                <a:gdLst>
                  <a:gd name="connsiteX0" fmla="*/ 992938 w 992938"/>
                  <a:gd name="connsiteY0" fmla="*/ 50488 h 225218"/>
                  <a:gd name="connsiteX1" fmla="*/ 936839 w 992938"/>
                  <a:gd name="connsiteY1" fmla="*/ 39268 h 225218"/>
                  <a:gd name="connsiteX2" fmla="*/ 903180 w 992938"/>
                  <a:gd name="connsiteY2" fmla="*/ 28049 h 225218"/>
                  <a:gd name="connsiteX3" fmla="*/ 886351 w 992938"/>
                  <a:gd name="connsiteY3" fmla="*/ 22439 h 225218"/>
                  <a:gd name="connsiteX4" fmla="*/ 740496 w 992938"/>
                  <a:gd name="connsiteY4" fmla="*/ 11219 h 225218"/>
                  <a:gd name="connsiteX5" fmla="*/ 701227 w 992938"/>
                  <a:gd name="connsiteY5" fmla="*/ 5609 h 225218"/>
                  <a:gd name="connsiteX6" fmla="*/ 678788 w 992938"/>
                  <a:gd name="connsiteY6" fmla="*/ 0 h 225218"/>
                  <a:gd name="connsiteX7" fmla="*/ 516103 w 992938"/>
                  <a:gd name="connsiteY7" fmla="*/ 5609 h 225218"/>
                  <a:gd name="connsiteX8" fmla="*/ 476834 w 992938"/>
                  <a:gd name="connsiteY8" fmla="*/ 16829 h 225218"/>
                  <a:gd name="connsiteX9" fmla="*/ 437566 w 992938"/>
                  <a:gd name="connsiteY9" fmla="*/ 28049 h 225218"/>
                  <a:gd name="connsiteX10" fmla="*/ 398297 w 992938"/>
                  <a:gd name="connsiteY10" fmla="*/ 33659 h 225218"/>
                  <a:gd name="connsiteX11" fmla="*/ 381468 w 992938"/>
                  <a:gd name="connsiteY11" fmla="*/ 39268 h 225218"/>
                  <a:gd name="connsiteX12" fmla="*/ 347809 w 992938"/>
                  <a:gd name="connsiteY12" fmla="*/ 61708 h 225218"/>
                  <a:gd name="connsiteX13" fmla="*/ 336589 w 992938"/>
                  <a:gd name="connsiteY13" fmla="*/ 78537 h 225218"/>
                  <a:gd name="connsiteX14" fmla="*/ 319760 w 992938"/>
                  <a:gd name="connsiteY14" fmla="*/ 112196 h 225218"/>
                  <a:gd name="connsiteX15" fmla="*/ 286101 w 992938"/>
                  <a:gd name="connsiteY15" fmla="*/ 123416 h 225218"/>
                  <a:gd name="connsiteX16" fmla="*/ 269271 w 992938"/>
                  <a:gd name="connsiteY16" fmla="*/ 129025 h 225218"/>
                  <a:gd name="connsiteX17" fmla="*/ 252442 w 992938"/>
                  <a:gd name="connsiteY17" fmla="*/ 140245 h 225218"/>
                  <a:gd name="connsiteX18" fmla="*/ 241222 w 992938"/>
                  <a:gd name="connsiteY18" fmla="*/ 157074 h 225218"/>
                  <a:gd name="connsiteX19" fmla="*/ 224393 w 992938"/>
                  <a:gd name="connsiteY19" fmla="*/ 162684 h 225218"/>
                  <a:gd name="connsiteX20" fmla="*/ 173904 w 992938"/>
                  <a:gd name="connsiteY20" fmla="*/ 185124 h 225218"/>
                  <a:gd name="connsiteX21" fmla="*/ 106587 w 992938"/>
                  <a:gd name="connsiteY21" fmla="*/ 207563 h 225218"/>
                  <a:gd name="connsiteX22" fmla="*/ 72928 w 992938"/>
                  <a:gd name="connsiteY22" fmla="*/ 218782 h 225218"/>
                  <a:gd name="connsiteX23" fmla="*/ 0 w 992938"/>
                  <a:gd name="connsiteY23" fmla="*/ 224392 h 22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2938" h="225218">
                    <a:moveTo>
                      <a:pt x="992938" y="50488"/>
                    </a:moveTo>
                    <a:cubicBezTo>
                      <a:pt x="970190" y="46697"/>
                      <a:pt x="957762" y="45545"/>
                      <a:pt x="936839" y="39268"/>
                    </a:cubicBezTo>
                    <a:cubicBezTo>
                      <a:pt x="925511" y="35870"/>
                      <a:pt x="914400" y="31789"/>
                      <a:pt x="903180" y="28049"/>
                    </a:cubicBezTo>
                    <a:cubicBezTo>
                      <a:pt x="897570" y="26179"/>
                      <a:pt x="892240" y="22974"/>
                      <a:pt x="886351" y="22439"/>
                    </a:cubicBezTo>
                    <a:cubicBezTo>
                      <a:pt x="796647" y="14284"/>
                      <a:pt x="845251" y="18203"/>
                      <a:pt x="740496" y="11219"/>
                    </a:cubicBezTo>
                    <a:cubicBezTo>
                      <a:pt x="727406" y="9349"/>
                      <a:pt x="714236" y="7974"/>
                      <a:pt x="701227" y="5609"/>
                    </a:cubicBezTo>
                    <a:cubicBezTo>
                      <a:pt x="693642" y="4230"/>
                      <a:pt x="686498" y="0"/>
                      <a:pt x="678788" y="0"/>
                    </a:cubicBezTo>
                    <a:cubicBezTo>
                      <a:pt x="624527" y="0"/>
                      <a:pt x="570331" y="3739"/>
                      <a:pt x="516103" y="5609"/>
                    </a:cubicBezTo>
                    <a:cubicBezTo>
                      <a:pt x="475753" y="19060"/>
                      <a:pt x="526142" y="2741"/>
                      <a:pt x="476834" y="16829"/>
                    </a:cubicBezTo>
                    <a:cubicBezTo>
                      <a:pt x="455805" y="22838"/>
                      <a:pt x="461682" y="23664"/>
                      <a:pt x="437566" y="28049"/>
                    </a:cubicBezTo>
                    <a:cubicBezTo>
                      <a:pt x="424557" y="30414"/>
                      <a:pt x="411387" y="31789"/>
                      <a:pt x="398297" y="33659"/>
                    </a:cubicBezTo>
                    <a:cubicBezTo>
                      <a:pt x="392687" y="35529"/>
                      <a:pt x="386637" y="36396"/>
                      <a:pt x="381468" y="39268"/>
                    </a:cubicBezTo>
                    <a:cubicBezTo>
                      <a:pt x="369680" y="45817"/>
                      <a:pt x="347809" y="61708"/>
                      <a:pt x="347809" y="61708"/>
                    </a:cubicBezTo>
                    <a:cubicBezTo>
                      <a:pt x="344069" y="67318"/>
                      <a:pt x="339604" y="72507"/>
                      <a:pt x="336589" y="78537"/>
                    </a:cubicBezTo>
                    <a:cubicBezTo>
                      <a:pt x="331310" y="89096"/>
                      <a:pt x="331452" y="104889"/>
                      <a:pt x="319760" y="112196"/>
                    </a:cubicBezTo>
                    <a:cubicBezTo>
                      <a:pt x="309731" y="118464"/>
                      <a:pt x="297321" y="119676"/>
                      <a:pt x="286101" y="123416"/>
                    </a:cubicBezTo>
                    <a:lnTo>
                      <a:pt x="269271" y="129025"/>
                    </a:lnTo>
                    <a:cubicBezTo>
                      <a:pt x="263661" y="132765"/>
                      <a:pt x="257209" y="135478"/>
                      <a:pt x="252442" y="140245"/>
                    </a:cubicBezTo>
                    <a:cubicBezTo>
                      <a:pt x="247675" y="145012"/>
                      <a:pt x="246487" y="152862"/>
                      <a:pt x="241222" y="157074"/>
                    </a:cubicBezTo>
                    <a:cubicBezTo>
                      <a:pt x="236605" y="160768"/>
                      <a:pt x="229682" y="160039"/>
                      <a:pt x="224393" y="162684"/>
                    </a:cubicBezTo>
                    <a:cubicBezTo>
                      <a:pt x="171060" y="189351"/>
                      <a:pt x="260727" y="156184"/>
                      <a:pt x="173904" y="185124"/>
                    </a:cubicBezTo>
                    <a:lnTo>
                      <a:pt x="106587" y="207563"/>
                    </a:lnTo>
                    <a:lnTo>
                      <a:pt x="72928" y="218782"/>
                    </a:lnTo>
                    <a:cubicBezTo>
                      <a:pt x="15005" y="225218"/>
                      <a:pt x="39372" y="224392"/>
                      <a:pt x="0" y="224392"/>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5" name="34 Forma libre"/>
              <p:cNvSpPr/>
              <p:nvPr/>
            </p:nvSpPr>
            <p:spPr>
              <a:xfrm>
                <a:off x="3803731" y="4751869"/>
                <a:ext cx="584254" cy="925376"/>
              </a:xfrm>
              <a:custGeom>
                <a:avLst/>
                <a:gdLst>
                  <a:gd name="connsiteX0" fmla="*/ 0 w 585291"/>
                  <a:gd name="connsiteY0" fmla="*/ 0 h 925620"/>
                  <a:gd name="connsiteX1" fmla="*/ 11220 w 585291"/>
                  <a:gd name="connsiteY1" fmla="*/ 16830 h 925620"/>
                  <a:gd name="connsiteX2" fmla="*/ 44879 w 585291"/>
                  <a:gd name="connsiteY2" fmla="*/ 28049 h 925620"/>
                  <a:gd name="connsiteX3" fmla="*/ 67318 w 585291"/>
                  <a:gd name="connsiteY3" fmla="*/ 61708 h 925620"/>
                  <a:gd name="connsiteX4" fmla="*/ 72928 w 585291"/>
                  <a:gd name="connsiteY4" fmla="*/ 78538 h 925620"/>
                  <a:gd name="connsiteX5" fmla="*/ 89757 w 585291"/>
                  <a:gd name="connsiteY5" fmla="*/ 95367 h 925620"/>
                  <a:gd name="connsiteX6" fmla="*/ 129026 w 585291"/>
                  <a:gd name="connsiteY6" fmla="*/ 140246 h 925620"/>
                  <a:gd name="connsiteX7" fmla="*/ 134636 w 585291"/>
                  <a:gd name="connsiteY7" fmla="*/ 157075 h 925620"/>
                  <a:gd name="connsiteX8" fmla="*/ 145855 w 585291"/>
                  <a:gd name="connsiteY8" fmla="*/ 173904 h 925620"/>
                  <a:gd name="connsiteX9" fmla="*/ 162685 w 585291"/>
                  <a:gd name="connsiteY9" fmla="*/ 213173 h 925620"/>
                  <a:gd name="connsiteX10" fmla="*/ 168295 w 585291"/>
                  <a:gd name="connsiteY10" fmla="*/ 230003 h 925620"/>
                  <a:gd name="connsiteX11" fmla="*/ 179514 w 585291"/>
                  <a:gd name="connsiteY11" fmla="*/ 252442 h 925620"/>
                  <a:gd name="connsiteX12" fmla="*/ 185124 w 585291"/>
                  <a:gd name="connsiteY12" fmla="*/ 319760 h 925620"/>
                  <a:gd name="connsiteX13" fmla="*/ 201954 w 585291"/>
                  <a:gd name="connsiteY13" fmla="*/ 325369 h 925620"/>
                  <a:gd name="connsiteX14" fmla="*/ 230003 w 585291"/>
                  <a:gd name="connsiteY14" fmla="*/ 330979 h 925620"/>
                  <a:gd name="connsiteX15" fmla="*/ 246832 w 585291"/>
                  <a:gd name="connsiteY15" fmla="*/ 342199 h 925620"/>
                  <a:gd name="connsiteX16" fmla="*/ 252442 w 585291"/>
                  <a:gd name="connsiteY16" fmla="*/ 364638 h 925620"/>
                  <a:gd name="connsiteX17" fmla="*/ 258052 w 585291"/>
                  <a:gd name="connsiteY17" fmla="*/ 381468 h 925620"/>
                  <a:gd name="connsiteX18" fmla="*/ 274881 w 585291"/>
                  <a:gd name="connsiteY18" fmla="*/ 510493 h 925620"/>
                  <a:gd name="connsiteX19" fmla="*/ 291711 w 585291"/>
                  <a:gd name="connsiteY19" fmla="*/ 549762 h 925620"/>
                  <a:gd name="connsiteX20" fmla="*/ 308540 w 585291"/>
                  <a:gd name="connsiteY20" fmla="*/ 560982 h 925620"/>
                  <a:gd name="connsiteX21" fmla="*/ 314150 w 585291"/>
                  <a:gd name="connsiteY21" fmla="*/ 577811 h 925620"/>
                  <a:gd name="connsiteX22" fmla="*/ 330979 w 585291"/>
                  <a:gd name="connsiteY22" fmla="*/ 589031 h 925620"/>
                  <a:gd name="connsiteX23" fmla="*/ 347809 w 585291"/>
                  <a:gd name="connsiteY23" fmla="*/ 605860 h 925620"/>
                  <a:gd name="connsiteX24" fmla="*/ 370248 w 585291"/>
                  <a:gd name="connsiteY24" fmla="*/ 639519 h 925620"/>
                  <a:gd name="connsiteX25" fmla="*/ 403907 w 585291"/>
                  <a:gd name="connsiteY25" fmla="*/ 673178 h 925620"/>
                  <a:gd name="connsiteX26" fmla="*/ 431956 w 585291"/>
                  <a:gd name="connsiteY26" fmla="*/ 718057 h 925620"/>
                  <a:gd name="connsiteX27" fmla="*/ 443176 w 585291"/>
                  <a:gd name="connsiteY27" fmla="*/ 734886 h 925620"/>
                  <a:gd name="connsiteX28" fmla="*/ 476835 w 585291"/>
                  <a:gd name="connsiteY28" fmla="*/ 757325 h 925620"/>
                  <a:gd name="connsiteX29" fmla="*/ 504884 w 585291"/>
                  <a:gd name="connsiteY29" fmla="*/ 779765 h 925620"/>
                  <a:gd name="connsiteX30" fmla="*/ 516103 w 585291"/>
                  <a:gd name="connsiteY30" fmla="*/ 796594 h 925620"/>
                  <a:gd name="connsiteX31" fmla="*/ 549762 w 585291"/>
                  <a:gd name="connsiteY31" fmla="*/ 819033 h 925620"/>
                  <a:gd name="connsiteX32" fmla="*/ 555372 w 585291"/>
                  <a:gd name="connsiteY32" fmla="*/ 835863 h 925620"/>
                  <a:gd name="connsiteX33" fmla="*/ 577811 w 585291"/>
                  <a:gd name="connsiteY33" fmla="*/ 858302 h 925620"/>
                  <a:gd name="connsiteX34" fmla="*/ 572201 w 585291"/>
                  <a:gd name="connsiteY34" fmla="*/ 925620 h 92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5291" h="925620">
                    <a:moveTo>
                      <a:pt x="0" y="0"/>
                    </a:moveTo>
                    <a:cubicBezTo>
                      <a:pt x="3740" y="5610"/>
                      <a:pt x="5502" y="13257"/>
                      <a:pt x="11220" y="16830"/>
                    </a:cubicBezTo>
                    <a:cubicBezTo>
                      <a:pt x="21249" y="23098"/>
                      <a:pt x="44879" y="28049"/>
                      <a:pt x="44879" y="28049"/>
                    </a:cubicBezTo>
                    <a:cubicBezTo>
                      <a:pt x="52359" y="39269"/>
                      <a:pt x="63054" y="48916"/>
                      <a:pt x="67318" y="61708"/>
                    </a:cubicBezTo>
                    <a:cubicBezTo>
                      <a:pt x="69188" y="67318"/>
                      <a:pt x="69648" y="73618"/>
                      <a:pt x="72928" y="78538"/>
                    </a:cubicBezTo>
                    <a:cubicBezTo>
                      <a:pt x="77329" y="85139"/>
                      <a:pt x="84886" y="89105"/>
                      <a:pt x="89757" y="95367"/>
                    </a:cubicBezTo>
                    <a:cubicBezTo>
                      <a:pt x="124999" y="140677"/>
                      <a:pt x="96447" y="118525"/>
                      <a:pt x="129026" y="140246"/>
                    </a:cubicBezTo>
                    <a:cubicBezTo>
                      <a:pt x="130896" y="145856"/>
                      <a:pt x="131992" y="151786"/>
                      <a:pt x="134636" y="157075"/>
                    </a:cubicBezTo>
                    <a:cubicBezTo>
                      <a:pt x="137651" y="163105"/>
                      <a:pt x="143199" y="167707"/>
                      <a:pt x="145855" y="173904"/>
                    </a:cubicBezTo>
                    <a:cubicBezTo>
                      <a:pt x="167587" y="224614"/>
                      <a:pt x="134520" y="170928"/>
                      <a:pt x="162685" y="213173"/>
                    </a:cubicBezTo>
                    <a:cubicBezTo>
                      <a:pt x="164555" y="218783"/>
                      <a:pt x="165966" y="224568"/>
                      <a:pt x="168295" y="230003"/>
                    </a:cubicBezTo>
                    <a:cubicBezTo>
                      <a:pt x="171589" y="237689"/>
                      <a:pt x="177973" y="244223"/>
                      <a:pt x="179514" y="252442"/>
                    </a:cubicBezTo>
                    <a:cubicBezTo>
                      <a:pt x="183664" y="274573"/>
                      <a:pt x="178502" y="298239"/>
                      <a:pt x="185124" y="319760"/>
                    </a:cubicBezTo>
                    <a:cubicBezTo>
                      <a:pt x="186863" y="325412"/>
                      <a:pt x="196217" y="323935"/>
                      <a:pt x="201954" y="325369"/>
                    </a:cubicBezTo>
                    <a:cubicBezTo>
                      <a:pt x="211204" y="327681"/>
                      <a:pt x="220653" y="329109"/>
                      <a:pt x="230003" y="330979"/>
                    </a:cubicBezTo>
                    <a:cubicBezTo>
                      <a:pt x="235613" y="334719"/>
                      <a:pt x="243092" y="336589"/>
                      <a:pt x="246832" y="342199"/>
                    </a:cubicBezTo>
                    <a:cubicBezTo>
                      <a:pt x="251109" y="348614"/>
                      <a:pt x="250324" y="357225"/>
                      <a:pt x="252442" y="364638"/>
                    </a:cubicBezTo>
                    <a:cubicBezTo>
                      <a:pt x="254067" y="370324"/>
                      <a:pt x="256182" y="375858"/>
                      <a:pt x="258052" y="381468"/>
                    </a:cubicBezTo>
                    <a:cubicBezTo>
                      <a:pt x="268765" y="563585"/>
                      <a:pt x="251955" y="418790"/>
                      <a:pt x="274881" y="510493"/>
                    </a:cubicBezTo>
                    <a:cubicBezTo>
                      <a:pt x="279173" y="527661"/>
                      <a:pt x="278796" y="536847"/>
                      <a:pt x="291711" y="549762"/>
                    </a:cubicBezTo>
                    <a:cubicBezTo>
                      <a:pt x="296478" y="554529"/>
                      <a:pt x="302930" y="557242"/>
                      <a:pt x="308540" y="560982"/>
                    </a:cubicBezTo>
                    <a:cubicBezTo>
                      <a:pt x="310410" y="566592"/>
                      <a:pt x="310456" y="573194"/>
                      <a:pt x="314150" y="577811"/>
                    </a:cubicBezTo>
                    <a:cubicBezTo>
                      <a:pt x="318362" y="583076"/>
                      <a:pt x="325800" y="584715"/>
                      <a:pt x="330979" y="589031"/>
                    </a:cubicBezTo>
                    <a:cubicBezTo>
                      <a:pt x="337074" y="594110"/>
                      <a:pt x="342938" y="599598"/>
                      <a:pt x="347809" y="605860"/>
                    </a:cubicBezTo>
                    <a:cubicBezTo>
                      <a:pt x="356088" y="616504"/>
                      <a:pt x="360713" y="629984"/>
                      <a:pt x="370248" y="639519"/>
                    </a:cubicBezTo>
                    <a:lnTo>
                      <a:pt x="403907" y="673178"/>
                    </a:lnTo>
                    <a:cubicBezTo>
                      <a:pt x="417259" y="713233"/>
                      <a:pt x="405287" y="700277"/>
                      <a:pt x="431956" y="718057"/>
                    </a:cubicBezTo>
                    <a:cubicBezTo>
                      <a:pt x="435696" y="723667"/>
                      <a:pt x="438102" y="730446"/>
                      <a:pt x="443176" y="734886"/>
                    </a:cubicBezTo>
                    <a:cubicBezTo>
                      <a:pt x="453324" y="743765"/>
                      <a:pt x="476835" y="757325"/>
                      <a:pt x="476835" y="757325"/>
                    </a:cubicBezTo>
                    <a:cubicBezTo>
                      <a:pt x="508984" y="805553"/>
                      <a:pt x="466177" y="748800"/>
                      <a:pt x="504884" y="779765"/>
                    </a:cubicBezTo>
                    <a:cubicBezTo>
                      <a:pt x="510149" y="783977"/>
                      <a:pt x="511029" y="792154"/>
                      <a:pt x="516103" y="796594"/>
                    </a:cubicBezTo>
                    <a:cubicBezTo>
                      <a:pt x="526251" y="805473"/>
                      <a:pt x="549762" y="819033"/>
                      <a:pt x="549762" y="819033"/>
                    </a:cubicBezTo>
                    <a:cubicBezTo>
                      <a:pt x="551632" y="824643"/>
                      <a:pt x="551191" y="831681"/>
                      <a:pt x="555372" y="835863"/>
                    </a:cubicBezTo>
                    <a:cubicBezTo>
                      <a:pt x="585291" y="865784"/>
                      <a:pt x="562850" y="813423"/>
                      <a:pt x="577811" y="858302"/>
                    </a:cubicBezTo>
                    <a:cubicBezTo>
                      <a:pt x="569634" y="899186"/>
                      <a:pt x="572201" y="876816"/>
                      <a:pt x="572201" y="92562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6" name="35 Forma libre"/>
              <p:cNvSpPr/>
              <p:nvPr/>
            </p:nvSpPr>
            <p:spPr>
              <a:xfrm>
                <a:off x="4600730" y="3926492"/>
                <a:ext cx="689038" cy="2171378"/>
              </a:xfrm>
              <a:custGeom>
                <a:avLst/>
                <a:gdLst>
                  <a:gd name="connsiteX0" fmla="*/ 387077 w 690007"/>
                  <a:gd name="connsiteY0" fmla="*/ 0 h 2170999"/>
                  <a:gd name="connsiteX1" fmla="*/ 370248 w 690007"/>
                  <a:gd name="connsiteY1" fmla="*/ 61708 h 2170999"/>
                  <a:gd name="connsiteX2" fmla="*/ 353418 w 690007"/>
                  <a:gd name="connsiteY2" fmla="*/ 78538 h 2170999"/>
                  <a:gd name="connsiteX3" fmla="*/ 347809 w 690007"/>
                  <a:gd name="connsiteY3" fmla="*/ 95367 h 2170999"/>
                  <a:gd name="connsiteX4" fmla="*/ 336589 w 690007"/>
                  <a:gd name="connsiteY4" fmla="*/ 134636 h 2170999"/>
                  <a:gd name="connsiteX5" fmla="*/ 325369 w 690007"/>
                  <a:gd name="connsiteY5" fmla="*/ 151465 h 2170999"/>
                  <a:gd name="connsiteX6" fmla="*/ 302930 w 690007"/>
                  <a:gd name="connsiteY6" fmla="*/ 179514 h 2170999"/>
                  <a:gd name="connsiteX7" fmla="*/ 297320 w 690007"/>
                  <a:gd name="connsiteY7" fmla="*/ 196344 h 2170999"/>
                  <a:gd name="connsiteX8" fmla="*/ 286101 w 690007"/>
                  <a:gd name="connsiteY8" fmla="*/ 213173 h 2170999"/>
                  <a:gd name="connsiteX9" fmla="*/ 274881 w 690007"/>
                  <a:gd name="connsiteY9" fmla="*/ 297320 h 2170999"/>
                  <a:gd name="connsiteX10" fmla="*/ 269271 w 690007"/>
                  <a:gd name="connsiteY10" fmla="*/ 319760 h 2170999"/>
                  <a:gd name="connsiteX11" fmla="*/ 258052 w 690007"/>
                  <a:gd name="connsiteY11" fmla="*/ 353419 h 2170999"/>
                  <a:gd name="connsiteX12" fmla="*/ 252442 w 690007"/>
                  <a:gd name="connsiteY12" fmla="*/ 370248 h 2170999"/>
                  <a:gd name="connsiteX13" fmla="*/ 241222 w 690007"/>
                  <a:gd name="connsiteY13" fmla="*/ 387077 h 2170999"/>
                  <a:gd name="connsiteX14" fmla="*/ 213173 w 690007"/>
                  <a:gd name="connsiteY14" fmla="*/ 471225 h 2170999"/>
                  <a:gd name="connsiteX15" fmla="*/ 207563 w 690007"/>
                  <a:gd name="connsiteY15" fmla="*/ 488054 h 2170999"/>
                  <a:gd name="connsiteX16" fmla="*/ 201953 w 690007"/>
                  <a:gd name="connsiteY16" fmla="*/ 504884 h 2170999"/>
                  <a:gd name="connsiteX17" fmla="*/ 190734 w 690007"/>
                  <a:gd name="connsiteY17" fmla="*/ 521713 h 2170999"/>
                  <a:gd name="connsiteX18" fmla="*/ 173904 w 690007"/>
                  <a:gd name="connsiteY18" fmla="*/ 555372 h 2170999"/>
                  <a:gd name="connsiteX19" fmla="*/ 162685 w 690007"/>
                  <a:gd name="connsiteY19" fmla="*/ 594641 h 2170999"/>
                  <a:gd name="connsiteX20" fmla="*/ 157075 w 690007"/>
                  <a:gd name="connsiteY20" fmla="*/ 611470 h 2170999"/>
                  <a:gd name="connsiteX21" fmla="*/ 145855 w 690007"/>
                  <a:gd name="connsiteY21" fmla="*/ 656349 h 2170999"/>
                  <a:gd name="connsiteX22" fmla="*/ 134636 w 690007"/>
                  <a:gd name="connsiteY22" fmla="*/ 673178 h 2170999"/>
                  <a:gd name="connsiteX23" fmla="*/ 112196 w 690007"/>
                  <a:gd name="connsiteY23" fmla="*/ 723666 h 2170999"/>
                  <a:gd name="connsiteX24" fmla="*/ 100977 w 690007"/>
                  <a:gd name="connsiteY24" fmla="*/ 757325 h 2170999"/>
                  <a:gd name="connsiteX25" fmla="*/ 89757 w 690007"/>
                  <a:gd name="connsiteY25" fmla="*/ 774155 h 2170999"/>
                  <a:gd name="connsiteX26" fmla="*/ 78538 w 690007"/>
                  <a:gd name="connsiteY26" fmla="*/ 807814 h 2170999"/>
                  <a:gd name="connsiteX27" fmla="*/ 72928 w 690007"/>
                  <a:gd name="connsiteY27" fmla="*/ 824643 h 2170999"/>
                  <a:gd name="connsiteX28" fmla="*/ 61708 w 690007"/>
                  <a:gd name="connsiteY28" fmla="*/ 841473 h 2170999"/>
                  <a:gd name="connsiteX29" fmla="*/ 56098 w 690007"/>
                  <a:gd name="connsiteY29" fmla="*/ 869522 h 2170999"/>
                  <a:gd name="connsiteX30" fmla="*/ 44879 w 690007"/>
                  <a:gd name="connsiteY30" fmla="*/ 903181 h 2170999"/>
                  <a:gd name="connsiteX31" fmla="*/ 39269 w 690007"/>
                  <a:gd name="connsiteY31" fmla="*/ 920010 h 2170999"/>
                  <a:gd name="connsiteX32" fmla="*/ 22439 w 690007"/>
                  <a:gd name="connsiteY32" fmla="*/ 976108 h 2170999"/>
                  <a:gd name="connsiteX33" fmla="*/ 16830 w 690007"/>
                  <a:gd name="connsiteY33" fmla="*/ 992938 h 2170999"/>
                  <a:gd name="connsiteX34" fmla="*/ 5610 w 690007"/>
                  <a:gd name="connsiteY34" fmla="*/ 1009767 h 2170999"/>
                  <a:gd name="connsiteX35" fmla="*/ 0 w 690007"/>
                  <a:gd name="connsiteY35" fmla="*/ 1032206 h 2170999"/>
                  <a:gd name="connsiteX36" fmla="*/ 16830 w 690007"/>
                  <a:gd name="connsiteY36" fmla="*/ 1099524 h 2170999"/>
                  <a:gd name="connsiteX37" fmla="*/ 28049 w 690007"/>
                  <a:gd name="connsiteY37" fmla="*/ 1133183 h 2170999"/>
                  <a:gd name="connsiteX38" fmla="*/ 33659 w 690007"/>
                  <a:gd name="connsiteY38" fmla="*/ 1150012 h 2170999"/>
                  <a:gd name="connsiteX39" fmla="*/ 44879 w 690007"/>
                  <a:gd name="connsiteY39" fmla="*/ 1166842 h 2170999"/>
                  <a:gd name="connsiteX40" fmla="*/ 72928 w 690007"/>
                  <a:gd name="connsiteY40" fmla="*/ 1217330 h 2170999"/>
                  <a:gd name="connsiteX41" fmla="*/ 84147 w 690007"/>
                  <a:gd name="connsiteY41" fmla="*/ 1234160 h 2170999"/>
                  <a:gd name="connsiteX42" fmla="*/ 100977 w 690007"/>
                  <a:gd name="connsiteY42" fmla="*/ 1351966 h 2170999"/>
                  <a:gd name="connsiteX43" fmla="*/ 95367 w 690007"/>
                  <a:gd name="connsiteY43" fmla="*/ 1402454 h 2170999"/>
                  <a:gd name="connsiteX44" fmla="*/ 89757 w 690007"/>
                  <a:gd name="connsiteY44" fmla="*/ 1419284 h 2170999"/>
                  <a:gd name="connsiteX45" fmla="*/ 84147 w 690007"/>
                  <a:gd name="connsiteY45" fmla="*/ 1441723 h 2170999"/>
                  <a:gd name="connsiteX46" fmla="*/ 72928 w 690007"/>
                  <a:gd name="connsiteY46" fmla="*/ 1503431 h 2170999"/>
                  <a:gd name="connsiteX47" fmla="*/ 67318 w 690007"/>
                  <a:gd name="connsiteY47" fmla="*/ 1520260 h 2170999"/>
                  <a:gd name="connsiteX48" fmla="*/ 61708 w 690007"/>
                  <a:gd name="connsiteY48" fmla="*/ 1542700 h 2170999"/>
                  <a:gd name="connsiteX49" fmla="*/ 72928 w 690007"/>
                  <a:gd name="connsiteY49" fmla="*/ 1666116 h 2170999"/>
                  <a:gd name="connsiteX50" fmla="*/ 89757 w 690007"/>
                  <a:gd name="connsiteY50" fmla="*/ 1716604 h 2170999"/>
                  <a:gd name="connsiteX51" fmla="*/ 95367 w 690007"/>
                  <a:gd name="connsiteY51" fmla="*/ 1733433 h 2170999"/>
                  <a:gd name="connsiteX52" fmla="*/ 100977 w 690007"/>
                  <a:gd name="connsiteY52" fmla="*/ 1750263 h 2170999"/>
                  <a:gd name="connsiteX53" fmla="*/ 112196 w 690007"/>
                  <a:gd name="connsiteY53" fmla="*/ 1767092 h 2170999"/>
                  <a:gd name="connsiteX54" fmla="*/ 129026 w 690007"/>
                  <a:gd name="connsiteY54" fmla="*/ 1806361 h 2170999"/>
                  <a:gd name="connsiteX55" fmla="*/ 134636 w 690007"/>
                  <a:gd name="connsiteY55" fmla="*/ 1823190 h 2170999"/>
                  <a:gd name="connsiteX56" fmla="*/ 157075 w 690007"/>
                  <a:gd name="connsiteY56" fmla="*/ 1856849 h 2170999"/>
                  <a:gd name="connsiteX57" fmla="*/ 162685 w 690007"/>
                  <a:gd name="connsiteY57" fmla="*/ 1873679 h 2170999"/>
                  <a:gd name="connsiteX58" fmla="*/ 185124 w 690007"/>
                  <a:gd name="connsiteY58" fmla="*/ 1907338 h 2170999"/>
                  <a:gd name="connsiteX59" fmla="*/ 207563 w 690007"/>
                  <a:gd name="connsiteY59" fmla="*/ 1940996 h 2170999"/>
                  <a:gd name="connsiteX60" fmla="*/ 224393 w 690007"/>
                  <a:gd name="connsiteY60" fmla="*/ 1974655 h 2170999"/>
                  <a:gd name="connsiteX61" fmla="*/ 241222 w 690007"/>
                  <a:gd name="connsiteY61" fmla="*/ 2008314 h 2170999"/>
                  <a:gd name="connsiteX62" fmla="*/ 258052 w 690007"/>
                  <a:gd name="connsiteY62" fmla="*/ 2013924 h 2170999"/>
                  <a:gd name="connsiteX63" fmla="*/ 353418 w 690007"/>
                  <a:gd name="connsiteY63" fmla="*/ 2019534 h 2170999"/>
                  <a:gd name="connsiteX64" fmla="*/ 387077 w 690007"/>
                  <a:gd name="connsiteY64" fmla="*/ 2030754 h 2170999"/>
                  <a:gd name="connsiteX65" fmla="*/ 454395 w 690007"/>
                  <a:gd name="connsiteY65" fmla="*/ 2041973 h 2170999"/>
                  <a:gd name="connsiteX66" fmla="*/ 471225 w 690007"/>
                  <a:gd name="connsiteY66" fmla="*/ 2047583 h 2170999"/>
                  <a:gd name="connsiteX67" fmla="*/ 493664 w 690007"/>
                  <a:gd name="connsiteY67" fmla="*/ 2053193 h 2170999"/>
                  <a:gd name="connsiteX68" fmla="*/ 527323 w 690007"/>
                  <a:gd name="connsiteY68" fmla="*/ 2064412 h 2170999"/>
                  <a:gd name="connsiteX69" fmla="*/ 572201 w 690007"/>
                  <a:gd name="connsiteY69" fmla="*/ 2103681 h 2170999"/>
                  <a:gd name="connsiteX70" fmla="*/ 589031 w 690007"/>
                  <a:gd name="connsiteY70" fmla="*/ 2114901 h 2170999"/>
                  <a:gd name="connsiteX71" fmla="*/ 605860 w 690007"/>
                  <a:gd name="connsiteY71" fmla="*/ 2126120 h 2170999"/>
                  <a:gd name="connsiteX72" fmla="*/ 617080 w 690007"/>
                  <a:gd name="connsiteY72" fmla="*/ 2142950 h 2170999"/>
                  <a:gd name="connsiteX73" fmla="*/ 650739 w 690007"/>
                  <a:gd name="connsiteY73" fmla="*/ 2159779 h 2170999"/>
                  <a:gd name="connsiteX74" fmla="*/ 673178 w 690007"/>
                  <a:gd name="connsiteY74" fmla="*/ 2165389 h 2170999"/>
                  <a:gd name="connsiteX75" fmla="*/ 690007 w 690007"/>
                  <a:gd name="connsiteY75" fmla="*/ 2170999 h 217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90007" h="2170999">
                    <a:moveTo>
                      <a:pt x="387077" y="0"/>
                    </a:moveTo>
                    <a:cubicBezTo>
                      <a:pt x="384886" y="10957"/>
                      <a:pt x="377367" y="54589"/>
                      <a:pt x="370248" y="61708"/>
                    </a:cubicBezTo>
                    <a:lnTo>
                      <a:pt x="353418" y="78538"/>
                    </a:lnTo>
                    <a:cubicBezTo>
                      <a:pt x="351548" y="84148"/>
                      <a:pt x="349433" y="89681"/>
                      <a:pt x="347809" y="95367"/>
                    </a:cubicBezTo>
                    <a:cubicBezTo>
                      <a:pt x="345413" y="103753"/>
                      <a:pt x="341072" y="125671"/>
                      <a:pt x="336589" y="134636"/>
                    </a:cubicBezTo>
                    <a:cubicBezTo>
                      <a:pt x="333574" y="140666"/>
                      <a:pt x="329109" y="145855"/>
                      <a:pt x="325369" y="151465"/>
                    </a:cubicBezTo>
                    <a:cubicBezTo>
                      <a:pt x="311271" y="193765"/>
                      <a:pt x="331928" y="143267"/>
                      <a:pt x="302930" y="179514"/>
                    </a:cubicBezTo>
                    <a:cubicBezTo>
                      <a:pt x="299236" y="184132"/>
                      <a:pt x="299965" y="191055"/>
                      <a:pt x="297320" y="196344"/>
                    </a:cubicBezTo>
                    <a:cubicBezTo>
                      <a:pt x="294305" y="202374"/>
                      <a:pt x="289841" y="207563"/>
                      <a:pt x="286101" y="213173"/>
                    </a:cubicBezTo>
                    <a:cubicBezTo>
                      <a:pt x="273127" y="265067"/>
                      <a:pt x="287497" y="202704"/>
                      <a:pt x="274881" y="297320"/>
                    </a:cubicBezTo>
                    <a:cubicBezTo>
                      <a:pt x="273862" y="304963"/>
                      <a:pt x="271486" y="312375"/>
                      <a:pt x="269271" y="319760"/>
                    </a:cubicBezTo>
                    <a:cubicBezTo>
                      <a:pt x="265873" y="331088"/>
                      <a:pt x="261792" y="342199"/>
                      <a:pt x="258052" y="353419"/>
                    </a:cubicBezTo>
                    <a:cubicBezTo>
                      <a:pt x="256182" y="359029"/>
                      <a:pt x="255722" y="365328"/>
                      <a:pt x="252442" y="370248"/>
                    </a:cubicBezTo>
                    <a:lnTo>
                      <a:pt x="241222" y="387077"/>
                    </a:lnTo>
                    <a:lnTo>
                      <a:pt x="213173" y="471225"/>
                    </a:lnTo>
                    <a:lnTo>
                      <a:pt x="207563" y="488054"/>
                    </a:lnTo>
                    <a:cubicBezTo>
                      <a:pt x="205693" y="493664"/>
                      <a:pt x="205233" y="499964"/>
                      <a:pt x="201953" y="504884"/>
                    </a:cubicBezTo>
                    <a:cubicBezTo>
                      <a:pt x="198213" y="510494"/>
                      <a:pt x="193749" y="515683"/>
                      <a:pt x="190734" y="521713"/>
                    </a:cubicBezTo>
                    <a:cubicBezTo>
                      <a:pt x="167510" y="568161"/>
                      <a:pt x="206057" y="507143"/>
                      <a:pt x="173904" y="555372"/>
                    </a:cubicBezTo>
                    <a:cubicBezTo>
                      <a:pt x="160449" y="595742"/>
                      <a:pt x="176781" y="545307"/>
                      <a:pt x="162685" y="594641"/>
                    </a:cubicBezTo>
                    <a:cubicBezTo>
                      <a:pt x="161060" y="600327"/>
                      <a:pt x="158509" y="605733"/>
                      <a:pt x="157075" y="611470"/>
                    </a:cubicBezTo>
                    <a:cubicBezTo>
                      <a:pt x="153874" y="624274"/>
                      <a:pt x="152267" y="643525"/>
                      <a:pt x="145855" y="656349"/>
                    </a:cubicBezTo>
                    <a:cubicBezTo>
                      <a:pt x="142840" y="662379"/>
                      <a:pt x="137374" y="667017"/>
                      <a:pt x="134636" y="673178"/>
                    </a:cubicBezTo>
                    <a:cubicBezTo>
                      <a:pt x="107935" y="733255"/>
                      <a:pt x="137586" y="685583"/>
                      <a:pt x="112196" y="723666"/>
                    </a:cubicBezTo>
                    <a:cubicBezTo>
                      <a:pt x="108456" y="734886"/>
                      <a:pt x="107537" y="747485"/>
                      <a:pt x="100977" y="757325"/>
                    </a:cubicBezTo>
                    <a:cubicBezTo>
                      <a:pt x="97237" y="762935"/>
                      <a:pt x="92495" y="767994"/>
                      <a:pt x="89757" y="774155"/>
                    </a:cubicBezTo>
                    <a:cubicBezTo>
                      <a:pt x="84954" y="784962"/>
                      <a:pt x="82278" y="796594"/>
                      <a:pt x="78538" y="807814"/>
                    </a:cubicBezTo>
                    <a:cubicBezTo>
                      <a:pt x="76668" y="813424"/>
                      <a:pt x="76208" y="819723"/>
                      <a:pt x="72928" y="824643"/>
                    </a:cubicBezTo>
                    <a:lnTo>
                      <a:pt x="61708" y="841473"/>
                    </a:lnTo>
                    <a:cubicBezTo>
                      <a:pt x="59838" y="850823"/>
                      <a:pt x="58607" y="860323"/>
                      <a:pt x="56098" y="869522"/>
                    </a:cubicBezTo>
                    <a:cubicBezTo>
                      <a:pt x="52986" y="880932"/>
                      <a:pt x="48619" y="891961"/>
                      <a:pt x="44879" y="903181"/>
                    </a:cubicBezTo>
                    <a:cubicBezTo>
                      <a:pt x="43009" y="908791"/>
                      <a:pt x="40703" y="914273"/>
                      <a:pt x="39269" y="920010"/>
                    </a:cubicBezTo>
                    <a:cubicBezTo>
                      <a:pt x="30789" y="953930"/>
                      <a:pt x="36100" y="935123"/>
                      <a:pt x="22439" y="976108"/>
                    </a:cubicBezTo>
                    <a:cubicBezTo>
                      <a:pt x="20569" y="981718"/>
                      <a:pt x="20110" y="988018"/>
                      <a:pt x="16830" y="992938"/>
                    </a:cubicBezTo>
                    <a:lnTo>
                      <a:pt x="5610" y="1009767"/>
                    </a:lnTo>
                    <a:cubicBezTo>
                      <a:pt x="3740" y="1017247"/>
                      <a:pt x="0" y="1024496"/>
                      <a:pt x="0" y="1032206"/>
                    </a:cubicBezTo>
                    <a:cubicBezTo>
                      <a:pt x="0" y="1054870"/>
                      <a:pt x="9868" y="1078636"/>
                      <a:pt x="16830" y="1099524"/>
                    </a:cubicBezTo>
                    <a:lnTo>
                      <a:pt x="28049" y="1133183"/>
                    </a:lnTo>
                    <a:cubicBezTo>
                      <a:pt x="29919" y="1138793"/>
                      <a:pt x="30379" y="1145092"/>
                      <a:pt x="33659" y="1150012"/>
                    </a:cubicBezTo>
                    <a:lnTo>
                      <a:pt x="44879" y="1166842"/>
                    </a:lnTo>
                    <a:cubicBezTo>
                      <a:pt x="54752" y="1196465"/>
                      <a:pt x="47207" y="1178748"/>
                      <a:pt x="72928" y="1217330"/>
                    </a:cubicBezTo>
                    <a:lnTo>
                      <a:pt x="84147" y="1234160"/>
                    </a:lnTo>
                    <a:cubicBezTo>
                      <a:pt x="96020" y="1341013"/>
                      <a:pt x="84658" y="1303008"/>
                      <a:pt x="100977" y="1351966"/>
                    </a:cubicBezTo>
                    <a:cubicBezTo>
                      <a:pt x="99107" y="1368795"/>
                      <a:pt x="98151" y="1385751"/>
                      <a:pt x="95367" y="1402454"/>
                    </a:cubicBezTo>
                    <a:cubicBezTo>
                      <a:pt x="94395" y="1408287"/>
                      <a:pt x="91382" y="1413598"/>
                      <a:pt x="89757" y="1419284"/>
                    </a:cubicBezTo>
                    <a:cubicBezTo>
                      <a:pt x="87639" y="1426697"/>
                      <a:pt x="85659" y="1434163"/>
                      <a:pt x="84147" y="1441723"/>
                    </a:cubicBezTo>
                    <a:cubicBezTo>
                      <a:pt x="79142" y="1466747"/>
                      <a:pt x="78948" y="1479351"/>
                      <a:pt x="72928" y="1503431"/>
                    </a:cubicBezTo>
                    <a:cubicBezTo>
                      <a:pt x="71494" y="1509168"/>
                      <a:pt x="68943" y="1514574"/>
                      <a:pt x="67318" y="1520260"/>
                    </a:cubicBezTo>
                    <a:cubicBezTo>
                      <a:pt x="65200" y="1527674"/>
                      <a:pt x="63578" y="1535220"/>
                      <a:pt x="61708" y="1542700"/>
                    </a:cubicBezTo>
                    <a:cubicBezTo>
                      <a:pt x="62880" y="1559110"/>
                      <a:pt x="67229" y="1639519"/>
                      <a:pt x="72928" y="1666116"/>
                    </a:cubicBezTo>
                    <a:cubicBezTo>
                      <a:pt x="72928" y="1666118"/>
                      <a:pt x="86952" y="1708189"/>
                      <a:pt x="89757" y="1716604"/>
                    </a:cubicBezTo>
                    <a:lnTo>
                      <a:pt x="95367" y="1733433"/>
                    </a:lnTo>
                    <a:cubicBezTo>
                      <a:pt x="97237" y="1739043"/>
                      <a:pt x="97697" y="1745343"/>
                      <a:pt x="100977" y="1750263"/>
                    </a:cubicBezTo>
                    <a:lnTo>
                      <a:pt x="112196" y="1767092"/>
                    </a:lnTo>
                    <a:cubicBezTo>
                      <a:pt x="123871" y="1813791"/>
                      <a:pt x="109655" y="1767621"/>
                      <a:pt x="129026" y="1806361"/>
                    </a:cubicBezTo>
                    <a:cubicBezTo>
                      <a:pt x="131671" y="1811650"/>
                      <a:pt x="131764" y="1818021"/>
                      <a:pt x="134636" y="1823190"/>
                    </a:cubicBezTo>
                    <a:cubicBezTo>
                      <a:pt x="141185" y="1834977"/>
                      <a:pt x="157075" y="1856849"/>
                      <a:pt x="157075" y="1856849"/>
                    </a:cubicBezTo>
                    <a:cubicBezTo>
                      <a:pt x="158945" y="1862459"/>
                      <a:pt x="159813" y="1868510"/>
                      <a:pt x="162685" y="1873679"/>
                    </a:cubicBezTo>
                    <a:cubicBezTo>
                      <a:pt x="169233" y="1885466"/>
                      <a:pt x="180860" y="1894546"/>
                      <a:pt x="185124" y="1907338"/>
                    </a:cubicBezTo>
                    <a:cubicBezTo>
                      <a:pt x="193243" y="1931693"/>
                      <a:pt x="186553" y="1919986"/>
                      <a:pt x="207563" y="1940996"/>
                    </a:cubicBezTo>
                    <a:cubicBezTo>
                      <a:pt x="221664" y="1983299"/>
                      <a:pt x="202643" y="1931155"/>
                      <a:pt x="224393" y="1974655"/>
                    </a:cubicBezTo>
                    <a:cubicBezTo>
                      <a:pt x="231168" y="1988204"/>
                      <a:pt x="227825" y="1997597"/>
                      <a:pt x="241222" y="2008314"/>
                    </a:cubicBezTo>
                    <a:cubicBezTo>
                      <a:pt x="245840" y="2012008"/>
                      <a:pt x="252168" y="2013336"/>
                      <a:pt x="258052" y="2013924"/>
                    </a:cubicBezTo>
                    <a:cubicBezTo>
                      <a:pt x="289738" y="2017093"/>
                      <a:pt x="321629" y="2017664"/>
                      <a:pt x="353418" y="2019534"/>
                    </a:cubicBezTo>
                    <a:cubicBezTo>
                      <a:pt x="364638" y="2023274"/>
                      <a:pt x="375480" y="2028435"/>
                      <a:pt x="387077" y="2030754"/>
                    </a:cubicBezTo>
                    <a:cubicBezTo>
                      <a:pt x="428092" y="2038956"/>
                      <a:pt x="405687" y="2035015"/>
                      <a:pt x="454395" y="2041973"/>
                    </a:cubicBezTo>
                    <a:cubicBezTo>
                      <a:pt x="460005" y="2043843"/>
                      <a:pt x="465539" y="2045958"/>
                      <a:pt x="471225" y="2047583"/>
                    </a:cubicBezTo>
                    <a:cubicBezTo>
                      <a:pt x="478638" y="2049701"/>
                      <a:pt x="486279" y="2050978"/>
                      <a:pt x="493664" y="2053193"/>
                    </a:cubicBezTo>
                    <a:cubicBezTo>
                      <a:pt x="504992" y="2056591"/>
                      <a:pt x="527323" y="2064412"/>
                      <a:pt x="527323" y="2064412"/>
                    </a:cubicBezTo>
                    <a:cubicBezTo>
                      <a:pt x="546021" y="2092462"/>
                      <a:pt x="532932" y="2077502"/>
                      <a:pt x="572201" y="2103681"/>
                    </a:cubicBezTo>
                    <a:lnTo>
                      <a:pt x="589031" y="2114901"/>
                    </a:lnTo>
                    <a:lnTo>
                      <a:pt x="605860" y="2126120"/>
                    </a:lnTo>
                    <a:cubicBezTo>
                      <a:pt x="609600" y="2131730"/>
                      <a:pt x="612312" y="2138182"/>
                      <a:pt x="617080" y="2142950"/>
                    </a:cubicBezTo>
                    <a:cubicBezTo>
                      <a:pt x="626914" y="2152784"/>
                      <a:pt x="637964" y="2156129"/>
                      <a:pt x="650739" y="2159779"/>
                    </a:cubicBezTo>
                    <a:cubicBezTo>
                      <a:pt x="658152" y="2161897"/>
                      <a:pt x="665765" y="2163271"/>
                      <a:pt x="673178" y="2165389"/>
                    </a:cubicBezTo>
                    <a:cubicBezTo>
                      <a:pt x="678864" y="2167014"/>
                      <a:pt x="690007" y="2170999"/>
                      <a:pt x="690007" y="2170999"/>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37" name="36 Forma libre"/>
            <p:cNvSpPr/>
            <p:nvPr/>
          </p:nvSpPr>
          <p:spPr>
            <a:xfrm>
              <a:off x="3751280" y="1422400"/>
              <a:ext cx="427037" cy="487363"/>
            </a:xfrm>
            <a:custGeom>
              <a:avLst/>
              <a:gdLst>
                <a:gd name="connsiteX0" fmla="*/ 427055 w 427055"/>
                <a:gd name="connsiteY0" fmla="*/ 0 h 488178"/>
                <a:gd name="connsiteX1" fmla="*/ 422031 w 427055"/>
                <a:gd name="connsiteY1" fmla="*/ 25121 h 488178"/>
                <a:gd name="connsiteX2" fmla="*/ 417007 w 427055"/>
                <a:gd name="connsiteY2" fmla="*/ 40193 h 488178"/>
                <a:gd name="connsiteX3" fmla="*/ 406958 w 427055"/>
                <a:gd name="connsiteY3" fmla="*/ 90435 h 488178"/>
                <a:gd name="connsiteX4" fmla="*/ 396910 w 427055"/>
                <a:gd name="connsiteY4" fmla="*/ 120580 h 488178"/>
                <a:gd name="connsiteX5" fmla="*/ 376813 w 427055"/>
                <a:gd name="connsiteY5" fmla="*/ 170822 h 488178"/>
                <a:gd name="connsiteX6" fmla="*/ 361741 w 427055"/>
                <a:gd name="connsiteY6" fmla="*/ 216039 h 488178"/>
                <a:gd name="connsiteX7" fmla="*/ 356716 w 427055"/>
                <a:gd name="connsiteY7" fmla="*/ 231112 h 488178"/>
                <a:gd name="connsiteX8" fmla="*/ 346668 w 427055"/>
                <a:gd name="connsiteY8" fmla="*/ 266281 h 488178"/>
                <a:gd name="connsiteX9" fmla="*/ 326571 w 427055"/>
                <a:gd name="connsiteY9" fmla="*/ 291402 h 488178"/>
                <a:gd name="connsiteX10" fmla="*/ 301451 w 427055"/>
                <a:gd name="connsiteY10" fmla="*/ 336620 h 488178"/>
                <a:gd name="connsiteX11" fmla="*/ 286378 w 427055"/>
                <a:gd name="connsiteY11" fmla="*/ 366765 h 488178"/>
                <a:gd name="connsiteX12" fmla="*/ 271305 w 427055"/>
                <a:gd name="connsiteY12" fmla="*/ 371789 h 488178"/>
                <a:gd name="connsiteX13" fmla="*/ 226088 w 427055"/>
                <a:gd name="connsiteY13" fmla="*/ 396910 h 488178"/>
                <a:gd name="connsiteX14" fmla="*/ 211015 w 427055"/>
                <a:gd name="connsiteY14" fmla="*/ 401934 h 488178"/>
                <a:gd name="connsiteX15" fmla="*/ 185894 w 427055"/>
                <a:gd name="connsiteY15" fmla="*/ 422031 h 488178"/>
                <a:gd name="connsiteX16" fmla="*/ 155749 w 427055"/>
                <a:gd name="connsiteY16" fmla="*/ 442127 h 488178"/>
                <a:gd name="connsiteX17" fmla="*/ 125604 w 427055"/>
                <a:gd name="connsiteY17" fmla="*/ 452176 h 488178"/>
                <a:gd name="connsiteX18" fmla="*/ 105508 w 427055"/>
                <a:gd name="connsiteY18" fmla="*/ 467248 h 488178"/>
                <a:gd name="connsiteX19" fmla="*/ 65314 w 427055"/>
                <a:gd name="connsiteY19" fmla="*/ 477296 h 488178"/>
                <a:gd name="connsiteX20" fmla="*/ 25121 w 427055"/>
                <a:gd name="connsiteY20" fmla="*/ 487345 h 488178"/>
                <a:gd name="connsiteX21" fmla="*/ 0 w 427055"/>
                <a:gd name="connsiteY21" fmla="*/ 487345 h 48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055" h="488178">
                  <a:moveTo>
                    <a:pt x="427055" y="0"/>
                  </a:moveTo>
                  <a:cubicBezTo>
                    <a:pt x="425380" y="8374"/>
                    <a:pt x="424102" y="16836"/>
                    <a:pt x="422031" y="25121"/>
                  </a:cubicBezTo>
                  <a:cubicBezTo>
                    <a:pt x="420747" y="30259"/>
                    <a:pt x="418156" y="35023"/>
                    <a:pt x="417007" y="40193"/>
                  </a:cubicBezTo>
                  <a:cubicBezTo>
                    <a:pt x="409248" y="75108"/>
                    <a:pt x="415537" y="61839"/>
                    <a:pt x="406958" y="90435"/>
                  </a:cubicBezTo>
                  <a:cubicBezTo>
                    <a:pt x="403915" y="100580"/>
                    <a:pt x="399479" y="110304"/>
                    <a:pt x="396910" y="120580"/>
                  </a:cubicBezTo>
                  <a:cubicBezTo>
                    <a:pt x="385713" y="165369"/>
                    <a:pt x="396627" y="151008"/>
                    <a:pt x="376813" y="170822"/>
                  </a:cubicBezTo>
                  <a:lnTo>
                    <a:pt x="361741" y="216039"/>
                  </a:lnTo>
                  <a:cubicBezTo>
                    <a:pt x="360066" y="221063"/>
                    <a:pt x="358000" y="225974"/>
                    <a:pt x="356716" y="231112"/>
                  </a:cubicBezTo>
                  <a:cubicBezTo>
                    <a:pt x="355106" y="237552"/>
                    <a:pt x="350272" y="259072"/>
                    <a:pt x="346668" y="266281"/>
                  </a:cubicBezTo>
                  <a:cubicBezTo>
                    <a:pt x="340329" y="278960"/>
                    <a:pt x="335919" y="282055"/>
                    <a:pt x="326571" y="291402"/>
                  </a:cubicBezTo>
                  <a:cubicBezTo>
                    <a:pt x="314276" y="328288"/>
                    <a:pt x="324012" y="314057"/>
                    <a:pt x="301451" y="336620"/>
                  </a:cubicBezTo>
                  <a:cubicBezTo>
                    <a:pt x="298141" y="346547"/>
                    <a:pt x="295230" y="359683"/>
                    <a:pt x="286378" y="366765"/>
                  </a:cubicBezTo>
                  <a:cubicBezTo>
                    <a:pt x="282242" y="370073"/>
                    <a:pt x="276329" y="370114"/>
                    <a:pt x="271305" y="371789"/>
                  </a:cubicBezTo>
                  <a:cubicBezTo>
                    <a:pt x="248744" y="394350"/>
                    <a:pt x="262973" y="384615"/>
                    <a:pt x="226088" y="396910"/>
                  </a:cubicBezTo>
                  <a:lnTo>
                    <a:pt x="211015" y="401934"/>
                  </a:lnTo>
                  <a:cubicBezTo>
                    <a:pt x="192450" y="429781"/>
                    <a:pt x="211589" y="407756"/>
                    <a:pt x="185894" y="422031"/>
                  </a:cubicBezTo>
                  <a:cubicBezTo>
                    <a:pt x="175337" y="427896"/>
                    <a:pt x="167206" y="438308"/>
                    <a:pt x="155749" y="442127"/>
                  </a:cubicBezTo>
                  <a:lnTo>
                    <a:pt x="125604" y="452176"/>
                  </a:lnTo>
                  <a:cubicBezTo>
                    <a:pt x="118905" y="457200"/>
                    <a:pt x="112778" y="463094"/>
                    <a:pt x="105508" y="467248"/>
                  </a:cubicBezTo>
                  <a:cubicBezTo>
                    <a:pt x="96576" y="472352"/>
                    <a:pt x="72664" y="475458"/>
                    <a:pt x="65314" y="477296"/>
                  </a:cubicBezTo>
                  <a:cubicBezTo>
                    <a:pt x="41792" y="483177"/>
                    <a:pt x="55997" y="484257"/>
                    <a:pt x="25121" y="487345"/>
                  </a:cubicBezTo>
                  <a:cubicBezTo>
                    <a:pt x="16789" y="488178"/>
                    <a:pt x="8374" y="487345"/>
                    <a:pt x="0" y="487345"/>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8" name="37 Forma libre"/>
            <p:cNvSpPr/>
            <p:nvPr/>
          </p:nvSpPr>
          <p:spPr>
            <a:xfrm>
              <a:off x="3294080" y="1754188"/>
              <a:ext cx="461962" cy="155575"/>
            </a:xfrm>
            <a:custGeom>
              <a:avLst/>
              <a:gdLst>
                <a:gd name="connsiteX0" fmla="*/ 462224 w 462224"/>
                <a:gd name="connsiteY0" fmla="*/ 155750 h 155750"/>
                <a:gd name="connsiteX1" fmla="*/ 432079 w 462224"/>
                <a:gd name="connsiteY1" fmla="*/ 150726 h 155750"/>
                <a:gd name="connsiteX2" fmla="*/ 411982 w 462224"/>
                <a:gd name="connsiteY2" fmla="*/ 130629 h 155750"/>
                <a:gd name="connsiteX3" fmla="*/ 396910 w 462224"/>
                <a:gd name="connsiteY3" fmla="*/ 120581 h 155750"/>
                <a:gd name="connsiteX4" fmla="*/ 271305 w 462224"/>
                <a:gd name="connsiteY4" fmla="*/ 105508 h 155750"/>
                <a:gd name="connsiteX5" fmla="*/ 216040 w 462224"/>
                <a:gd name="connsiteY5" fmla="*/ 95460 h 155750"/>
                <a:gd name="connsiteX6" fmla="*/ 195943 w 462224"/>
                <a:gd name="connsiteY6" fmla="*/ 90436 h 155750"/>
                <a:gd name="connsiteX7" fmla="*/ 40193 w 462224"/>
                <a:gd name="connsiteY7" fmla="*/ 85411 h 155750"/>
                <a:gd name="connsiteX8" fmla="*/ 20097 w 462224"/>
                <a:gd name="connsiteY8" fmla="*/ 65315 h 155750"/>
                <a:gd name="connsiteX9" fmla="*/ 15073 w 462224"/>
                <a:gd name="connsiteY9" fmla="*/ 50242 h 155750"/>
                <a:gd name="connsiteX10" fmla="*/ 5024 w 462224"/>
                <a:gd name="connsiteY10" fmla="*/ 40194 h 155750"/>
                <a:gd name="connsiteX11" fmla="*/ 0 w 462224"/>
                <a:gd name="connsiteY11" fmla="*/ 25121 h 155750"/>
                <a:gd name="connsiteX12" fmla="*/ 5024 w 462224"/>
                <a:gd name="connsiteY12" fmla="*/ 0 h 1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2224" h="155750">
                  <a:moveTo>
                    <a:pt x="462224" y="155750"/>
                  </a:moveTo>
                  <a:cubicBezTo>
                    <a:pt x="452176" y="154075"/>
                    <a:pt x="441190" y="155282"/>
                    <a:pt x="432079" y="150726"/>
                  </a:cubicBezTo>
                  <a:cubicBezTo>
                    <a:pt x="423605" y="146489"/>
                    <a:pt x="419865" y="135884"/>
                    <a:pt x="411982" y="130629"/>
                  </a:cubicBezTo>
                  <a:cubicBezTo>
                    <a:pt x="406958" y="127280"/>
                    <a:pt x="402428" y="123033"/>
                    <a:pt x="396910" y="120581"/>
                  </a:cubicBezTo>
                  <a:cubicBezTo>
                    <a:pt x="353655" y="101356"/>
                    <a:pt x="325844" y="108378"/>
                    <a:pt x="271305" y="105508"/>
                  </a:cubicBezTo>
                  <a:cubicBezTo>
                    <a:pt x="238968" y="94729"/>
                    <a:pt x="272849" y="104928"/>
                    <a:pt x="216040" y="95460"/>
                  </a:cubicBezTo>
                  <a:cubicBezTo>
                    <a:pt x="209229" y="94325"/>
                    <a:pt x="202837" y="90830"/>
                    <a:pt x="195943" y="90436"/>
                  </a:cubicBezTo>
                  <a:cubicBezTo>
                    <a:pt x="144084" y="87472"/>
                    <a:pt x="92110" y="87086"/>
                    <a:pt x="40193" y="85411"/>
                  </a:cubicBezTo>
                  <a:cubicBezTo>
                    <a:pt x="26795" y="45217"/>
                    <a:pt x="46892" y="92112"/>
                    <a:pt x="20097" y="65315"/>
                  </a:cubicBezTo>
                  <a:cubicBezTo>
                    <a:pt x="16352" y="61570"/>
                    <a:pt x="17798" y="54783"/>
                    <a:pt x="15073" y="50242"/>
                  </a:cubicBezTo>
                  <a:cubicBezTo>
                    <a:pt x="12636" y="46180"/>
                    <a:pt x="8374" y="43543"/>
                    <a:pt x="5024" y="40194"/>
                  </a:cubicBezTo>
                  <a:cubicBezTo>
                    <a:pt x="3349" y="35170"/>
                    <a:pt x="0" y="30417"/>
                    <a:pt x="0" y="25121"/>
                  </a:cubicBezTo>
                  <a:cubicBezTo>
                    <a:pt x="0" y="16582"/>
                    <a:pt x="5024" y="0"/>
                    <a:pt x="5024"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9" name="38 Forma libre"/>
            <p:cNvSpPr/>
            <p:nvPr/>
          </p:nvSpPr>
          <p:spPr>
            <a:xfrm>
              <a:off x="2122505" y="781050"/>
              <a:ext cx="347662" cy="1525588"/>
            </a:xfrm>
            <a:custGeom>
              <a:avLst/>
              <a:gdLst>
                <a:gd name="connsiteX0" fmla="*/ 130629 w 346668"/>
                <a:gd name="connsiteY0" fmla="*/ 27854 h 1525059"/>
                <a:gd name="connsiteX1" fmla="*/ 120580 w 346668"/>
                <a:gd name="connsiteY1" fmla="*/ 63024 h 1525059"/>
                <a:gd name="connsiteX2" fmla="*/ 105508 w 346668"/>
                <a:gd name="connsiteY2" fmla="*/ 108241 h 1525059"/>
                <a:gd name="connsiteX3" fmla="*/ 95459 w 346668"/>
                <a:gd name="connsiteY3" fmla="*/ 138386 h 1525059"/>
                <a:gd name="connsiteX4" fmla="*/ 90435 w 346668"/>
                <a:gd name="connsiteY4" fmla="*/ 153459 h 1525059"/>
                <a:gd name="connsiteX5" fmla="*/ 80387 w 346668"/>
                <a:gd name="connsiteY5" fmla="*/ 193652 h 1525059"/>
                <a:gd name="connsiteX6" fmla="*/ 70338 w 346668"/>
                <a:gd name="connsiteY6" fmla="*/ 253942 h 1525059"/>
                <a:gd name="connsiteX7" fmla="*/ 65314 w 346668"/>
                <a:gd name="connsiteY7" fmla="*/ 269015 h 1525059"/>
                <a:gd name="connsiteX8" fmla="*/ 60290 w 346668"/>
                <a:gd name="connsiteY8" fmla="*/ 294136 h 1525059"/>
                <a:gd name="connsiteX9" fmla="*/ 50242 w 346668"/>
                <a:gd name="connsiteY9" fmla="*/ 324281 h 1525059"/>
                <a:gd name="connsiteX10" fmla="*/ 40193 w 346668"/>
                <a:gd name="connsiteY10" fmla="*/ 354426 h 1525059"/>
                <a:gd name="connsiteX11" fmla="*/ 25121 w 346668"/>
                <a:gd name="connsiteY11" fmla="*/ 399643 h 1525059"/>
                <a:gd name="connsiteX12" fmla="*/ 20097 w 346668"/>
                <a:gd name="connsiteY12" fmla="*/ 414716 h 1525059"/>
                <a:gd name="connsiteX13" fmla="*/ 10048 w 346668"/>
                <a:gd name="connsiteY13" fmla="*/ 434813 h 1525059"/>
                <a:gd name="connsiteX14" fmla="*/ 0 w 346668"/>
                <a:gd name="connsiteY14" fmla="*/ 500127 h 1525059"/>
                <a:gd name="connsiteX15" fmla="*/ 5024 w 346668"/>
                <a:gd name="connsiteY15" fmla="*/ 530272 h 1525059"/>
                <a:gd name="connsiteX16" fmla="*/ 40193 w 346668"/>
                <a:gd name="connsiteY16" fmla="*/ 560417 h 1525059"/>
                <a:gd name="connsiteX17" fmla="*/ 50242 w 346668"/>
                <a:gd name="connsiteY17" fmla="*/ 590562 h 1525059"/>
                <a:gd name="connsiteX18" fmla="*/ 65314 w 346668"/>
                <a:gd name="connsiteY18" fmla="*/ 620707 h 1525059"/>
                <a:gd name="connsiteX19" fmla="*/ 70338 w 346668"/>
                <a:gd name="connsiteY19" fmla="*/ 640804 h 1525059"/>
                <a:gd name="connsiteX20" fmla="*/ 75363 w 346668"/>
                <a:gd name="connsiteY20" fmla="*/ 665925 h 1525059"/>
                <a:gd name="connsiteX21" fmla="*/ 85411 w 346668"/>
                <a:gd name="connsiteY21" fmla="*/ 696070 h 1525059"/>
                <a:gd name="connsiteX22" fmla="*/ 95459 w 346668"/>
                <a:gd name="connsiteY22" fmla="*/ 711142 h 1525059"/>
                <a:gd name="connsiteX23" fmla="*/ 105508 w 346668"/>
                <a:gd name="connsiteY23" fmla="*/ 746311 h 1525059"/>
                <a:gd name="connsiteX24" fmla="*/ 115556 w 346668"/>
                <a:gd name="connsiteY24" fmla="*/ 761384 h 1525059"/>
                <a:gd name="connsiteX25" fmla="*/ 130629 w 346668"/>
                <a:gd name="connsiteY25" fmla="*/ 791529 h 1525059"/>
                <a:gd name="connsiteX26" fmla="*/ 145701 w 346668"/>
                <a:gd name="connsiteY26" fmla="*/ 801577 h 1525059"/>
                <a:gd name="connsiteX27" fmla="*/ 160774 w 346668"/>
                <a:gd name="connsiteY27" fmla="*/ 836747 h 1525059"/>
                <a:gd name="connsiteX28" fmla="*/ 170822 w 346668"/>
                <a:gd name="connsiteY28" fmla="*/ 866892 h 1525059"/>
                <a:gd name="connsiteX29" fmla="*/ 175846 w 346668"/>
                <a:gd name="connsiteY29" fmla="*/ 881964 h 1525059"/>
                <a:gd name="connsiteX30" fmla="*/ 185895 w 346668"/>
                <a:gd name="connsiteY30" fmla="*/ 892013 h 1525059"/>
                <a:gd name="connsiteX31" fmla="*/ 200967 w 346668"/>
                <a:gd name="connsiteY31" fmla="*/ 922158 h 1525059"/>
                <a:gd name="connsiteX32" fmla="*/ 211015 w 346668"/>
                <a:gd name="connsiteY32" fmla="*/ 952303 h 1525059"/>
                <a:gd name="connsiteX33" fmla="*/ 221064 w 346668"/>
                <a:gd name="connsiteY33" fmla="*/ 992496 h 1525059"/>
                <a:gd name="connsiteX34" fmla="*/ 226088 w 346668"/>
                <a:gd name="connsiteY34" fmla="*/ 1007569 h 1525059"/>
                <a:gd name="connsiteX35" fmla="*/ 246185 w 346668"/>
                <a:gd name="connsiteY35" fmla="*/ 1032689 h 1525059"/>
                <a:gd name="connsiteX36" fmla="*/ 256233 w 346668"/>
                <a:gd name="connsiteY36" fmla="*/ 1062835 h 1525059"/>
                <a:gd name="connsiteX37" fmla="*/ 261257 w 346668"/>
                <a:gd name="connsiteY37" fmla="*/ 1077907 h 1525059"/>
                <a:gd name="connsiteX38" fmla="*/ 271306 w 346668"/>
                <a:gd name="connsiteY38" fmla="*/ 1092980 h 1525059"/>
                <a:gd name="connsiteX39" fmla="*/ 281354 w 346668"/>
                <a:gd name="connsiteY39" fmla="*/ 1163318 h 1525059"/>
                <a:gd name="connsiteX40" fmla="*/ 291402 w 346668"/>
                <a:gd name="connsiteY40" fmla="*/ 1213560 h 1525059"/>
                <a:gd name="connsiteX41" fmla="*/ 296426 w 346668"/>
                <a:gd name="connsiteY41" fmla="*/ 1238681 h 1525059"/>
                <a:gd name="connsiteX42" fmla="*/ 306475 w 346668"/>
                <a:gd name="connsiteY42" fmla="*/ 1268826 h 1525059"/>
                <a:gd name="connsiteX43" fmla="*/ 311499 w 346668"/>
                <a:gd name="connsiteY43" fmla="*/ 1314043 h 1525059"/>
                <a:gd name="connsiteX44" fmla="*/ 321547 w 346668"/>
                <a:gd name="connsiteY44" fmla="*/ 1324092 h 1525059"/>
                <a:gd name="connsiteX45" fmla="*/ 341644 w 346668"/>
                <a:gd name="connsiteY45" fmla="*/ 1354237 h 1525059"/>
                <a:gd name="connsiteX46" fmla="*/ 346668 w 346668"/>
                <a:gd name="connsiteY46" fmla="*/ 1374333 h 1525059"/>
                <a:gd name="connsiteX47" fmla="*/ 321547 w 346668"/>
                <a:gd name="connsiteY47" fmla="*/ 1404478 h 1525059"/>
                <a:gd name="connsiteX48" fmla="*/ 306475 w 346668"/>
                <a:gd name="connsiteY48" fmla="*/ 1434624 h 1525059"/>
                <a:gd name="connsiteX49" fmla="*/ 286378 w 346668"/>
                <a:gd name="connsiteY49" fmla="*/ 1504962 h 1525059"/>
                <a:gd name="connsiteX50" fmla="*/ 286378 w 346668"/>
                <a:gd name="connsiteY50" fmla="*/ 1525059 h 152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6668" h="1525059">
                  <a:moveTo>
                    <a:pt x="130629" y="27854"/>
                  </a:moveTo>
                  <a:cubicBezTo>
                    <a:pt x="113758" y="78462"/>
                    <a:pt x="139487" y="0"/>
                    <a:pt x="120580" y="63024"/>
                  </a:cubicBezTo>
                  <a:cubicBezTo>
                    <a:pt x="120575" y="63041"/>
                    <a:pt x="108023" y="100696"/>
                    <a:pt x="105508" y="108241"/>
                  </a:cubicBezTo>
                  <a:lnTo>
                    <a:pt x="95459" y="138386"/>
                  </a:lnTo>
                  <a:cubicBezTo>
                    <a:pt x="93784" y="143410"/>
                    <a:pt x="91474" y="148266"/>
                    <a:pt x="90435" y="153459"/>
                  </a:cubicBezTo>
                  <a:cubicBezTo>
                    <a:pt x="84372" y="183773"/>
                    <a:pt x="88111" y="170479"/>
                    <a:pt x="80387" y="193652"/>
                  </a:cubicBezTo>
                  <a:cubicBezTo>
                    <a:pt x="77549" y="213516"/>
                    <a:pt x="75238" y="234342"/>
                    <a:pt x="70338" y="253942"/>
                  </a:cubicBezTo>
                  <a:cubicBezTo>
                    <a:pt x="69053" y="259080"/>
                    <a:pt x="66598" y="263877"/>
                    <a:pt x="65314" y="269015"/>
                  </a:cubicBezTo>
                  <a:cubicBezTo>
                    <a:pt x="63243" y="277300"/>
                    <a:pt x="62537" y="285897"/>
                    <a:pt x="60290" y="294136"/>
                  </a:cubicBezTo>
                  <a:cubicBezTo>
                    <a:pt x="57503" y="304355"/>
                    <a:pt x="53591" y="314233"/>
                    <a:pt x="50242" y="324281"/>
                  </a:cubicBezTo>
                  <a:lnTo>
                    <a:pt x="40193" y="354426"/>
                  </a:lnTo>
                  <a:lnTo>
                    <a:pt x="25121" y="399643"/>
                  </a:lnTo>
                  <a:cubicBezTo>
                    <a:pt x="23446" y="404667"/>
                    <a:pt x="22466" y="409979"/>
                    <a:pt x="20097" y="414716"/>
                  </a:cubicBezTo>
                  <a:lnTo>
                    <a:pt x="10048" y="434813"/>
                  </a:lnTo>
                  <a:cubicBezTo>
                    <a:pt x="3980" y="459083"/>
                    <a:pt x="0" y="471192"/>
                    <a:pt x="0" y="500127"/>
                  </a:cubicBezTo>
                  <a:cubicBezTo>
                    <a:pt x="0" y="510314"/>
                    <a:pt x="468" y="521161"/>
                    <a:pt x="5024" y="530272"/>
                  </a:cubicBezTo>
                  <a:cubicBezTo>
                    <a:pt x="11116" y="542455"/>
                    <a:pt x="28886" y="552879"/>
                    <a:pt x="40193" y="560417"/>
                  </a:cubicBezTo>
                  <a:cubicBezTo>
                    <a:pt x="43543" y="570465"/>
                    <a:pt x="44367" y="581749"/>
                    <a:pt x="50242" y="590562"/>
                  </a:cubicBezTo>
                  <a:cubicBezTo>
                    <a:pt x="61251" y="607076"/>
                    <a:pt x="60114" y="602507"/>
                    <a:pt x="65314" y="620707"/>
                  </a:cubicBezTo>
                  <a:cubicBezTo>
                    <a:pt x="67211" y="627346"/>
                    <a:pt x="68840" y="634063"/>
                    <a:pt x="70338" y="640804"/>
                  </a:cubicBezTo>
                  <a:cubicBezTo>
                    <a:pt x="72191" y="649140"/>
                    <a:pt x="73116" y="657686"/>
                    <a:pt x="75363" y="665925"/>
                  </a:cubicBezTo>
                  <a:cubicBezTo>
                    <a:pt x="78150" y="676144"/>
                    <a:pt x="79536" y="687257"/>
                    <a:pt x="85411" y="696070"/>
                  </a:cubicBezTo>
                  <a:lnTo>
                    <a:pt x="95459" y="711142"/>
                  </a:lnTo>
                  <a:cubicBezTo>
                    <a:pt x="97068" y="717578"/>
                    <a:pt x="101905" y="739105"/>
                    <a:pt x="105508" y="746311"/>
                  </a:cubicBezTo>
                  <a:cubicBezTo>
                    <a:pt x="108208" y="751712"/>
                    <a:pt x="112856" y="755983"/>
                    <a:pt x="115556" y="761384"/>
                  </a:cubicBezTo>
                  <a:cubicBezTo>
                    <a:pt x="123729" y="777731"/>
                    <a:pt x="116229" y="777129"/>
                    <a:pt x="130629" y="791529"/>
                  </a:cubicBezTo>
                  <a:cubicBezTo>
                    <a:pt x="134899" y="795798"/>
                    <a:pt x="140677" y="798228"/>
                    <a:pt x="145701" y="801577"/>
                  </a:cubicBezTo>
                  <a:cubicBezTo>
                    <a:pt x="158991" y="854739"/>
                    <a:pt x="140947" y="792136"/>
                    <a:pt x="160774" y="836747"/>
                  </a:cubicBezTo>
                  <a:cubicBezTo>
                    <a:pt x="165076" y="846426"/>
                    <a:pt x="167473" y="856844"/>
                    <a:pt x="170822" y="866892"/>
                  </a:cubicBezTo>
                  <a:cubicBezTo>
                    <a:pt x="172497" y="871916"/>
                    <a:pt x="172101" y="878219"/>
                    <a:pt x="175846" y="881964"/>
                  </a:cubicBezTo>
                  <a:lnTo>
                    <a:pt x="185895" y="892013"/>
                  </a:lnTo>
                  <a:cubicBezTo>
                    <a:pt x="204218" y="946983"/>
                    <a:pt x="174994" y="863717"/>
                    <a:pt x="200967" y="922158"/>
                  </a:cubicBezTo>
                  <a:cubicBezTo>
                    <a:pt x="205269" y="931837"/>
                    <a:pt x="208446" y="942027"/>
                    <a:pt x="211015" y="952303"/>
                  </a:cubicBezTo>
                  <a:cubicBezTo>
                    <a:pt x="214365" y="965701"/>
                    <a:pt x="216697" y="979395"/>
                    <a:pt x="221064" y="992496"/>
                  </a:cubicBezTo>
                  <a:cubicBezTo>
                    <a:pt x="222739" y="997520"/>
                    <a:pt x="223720" y="1002832"/>
                    <a:pt x="226088" y="1007569"/>
                  </a:cubicBezTo>
                  <a:cubicBezTo>
                    <a:pt x="232426" y="1020245"/>
                    <a:pt x="236838" y="1023343"/>
                    <a:pt x="246185" y="1032689"/>
                  </a:cubicBezTo>
                  <a:lnTo>
                    <a:pt x="256233" y="1062835"/>
                  </a:lnTo>
                  <a:cubicBezTo>
                    <a:pt x="257908" y="1067859"/>
                    <a:pt x="258319" y="1073501"/>
                    <a:pt x="261257" y="1077907"/>
                  </a:cubicBezTo>
                  <a:lnTo>
                    <a:pt x="271306" y="1092980"/>
                  </a:lnTo>
                  <a:cubicBezTo>
                    <a:pt x="281584" y="1134090"/>
                    <a:pt x="272788" y="1094784"/>
                    <a:pt x="281354" y="1163318"/>
                  </a:cubicBezTo>
                  <a:cubicBezTo>
                    <a:pt x="285573" y="1197071"/>
                    <a:pt x="285223" y="1185751"/>
                    <a:pt x="291402" y="1213560"/>
                  </a:cubicBezTo>
                  <a:cubicBezTo>
                    <a:pt x="293254" y="1221896"/>
                    <a:pt x="294179" y="1230442"/>
                    <a:pt x="296426" y="1238681"/>
                  </a:cubicBezTo>
                  <a:cubicBezTo>
                    <a:pt x="299213" y="1248900"/>
                    <a:pt x="306475" y="1268826"/>
                    <a:pt x="306475" y="1268826"/>
                  </a:cubicBezTo>
                  <a:cubicBezTo>
                    <a:pt x="308150" y="1283898"/>
                    <a:pt x="307509" y="1299412"/>
                    <a:pt x="311499" y="1314043"/>
                  </a:cubicBezTo>
                  <a:cubicBezTo>
                    <a:pt x="312745" y="1318613"/>
                    <a:pt x="318919" y="1320151"/>
                    <a:pt x="321547" y="1324092"/>
                  </a:cubicBezTo>
                  <a:cubicBezTo>
                    <a:pt x="345881" y="1360592"/>
                    <a:pt x="318605" y="1331196"/>
                    <a:pt x="341644" y="1354237"/>
                  </a:cubicBezTo>
                  <a:cubicBezTo>
                    <a:pt x="343319" y="1360936"/>
                    <a:pt x="346668" y="1367428"/>
                    <a:pt x="346668" y="1374333"/>
                  </a:cubicBezTo>
                  <a:cubicBezTo>
                    <a:pt x="346668" y="1391596"/>
                    <a:pt x="333751" y="1395325"/>
                    <a:pt x="321547" y="1404478"/>
                  </a:cubicBezTo>
                  <a:cubicBezTo>
                    <a:pt x="303229" y="1459435"/>
                    <a:pt x="332441" y="1376202"/>
                    <a:pt x="306475" y="1434624"/>
                  </a:cubicBezTo>
                  <a:cubicBezTo>
                    <a:pt x="301735" y="1445288"/>
                    <a:pt x="286378" y="1496975"/>
                    <a:pt x="286378" y="1504962"/>
                  </a:cubicBezTo>
                  <a:lnTo>
                    <a:pt x="286378" y="1525059"/>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1" name="40 Forma libre"/>
            <p:cNvSpPr/>
            <p:nvPr/>
          </p:nvSpPr>
          <p:spPr>
            <a:xfrm>
              <a:off x="1616092" y="1547813"/>
              <a:ext cx="717550" cy="230187"/>
            </a:xfrm>
            <a:custGeom>
              <a:avLst/>
              <a:gdLst>
                <a:gd name="connsiteX0" fmla="*/ 718457 w 718457"/>
                <a:gd name="connsiteY0" fmla="*/ 231112 h 231112"/>
                <a:gd name="connsiteX1" fmla="*/ 633046 w 718457"/>
                <a:gd name="connsiteY1" fmla="*/ 216040 h 231112"/>
                <a:gd name="connsiteX2" fmla="*/ 592853 w 718457"/>
                <a:gd name="connsiteY2" fmla="*/ 211016 h 231112"/>
                <a:gd name="connsiteX3" fmla="*/ 557684 w 718457"/>
                <a:gd name="connsiteY3" fmla="*/ 195943 h 231112"/>
                <a:gd name="connsiteX4" fmla="*/ 527539 w 718457"/>
                <a:gd name="connsiteY4" fmla="*/ 185895 h 231112"/>
                <a:gd name="connsiteX5" fmla="*/ 517490 w 718457"/>
                <a:gd name="connsiteY5" fmla="*/ 175846 h 231112"/>
                <a:gd name="connsiteX6" fmla="*/ 487345 w 718457"/>
                <a:gd name="connsiteY6" fmla="*/ 165798 h 231112"/>
                <a:gd name="connsiteX7" fmla="*/ 457200 w 718457"/>
                <a:gd name="connsiteY7" fmla="*/ 150725 h 231112"/>
                <a:gd name="connsiteX8" fmla="*/ 442128 w 718457"/>
                <a:gd name="connsiteY8" fmla="*/ 140677 h 231112"/>
                <a:gd name="connsiteX9" fmla="*/ 326572 w 718457"/>
                <a:gd name="connsiteY9" fmla="*/ 135653 h 231112"/>
                <a:gd name="connsiteX10" fmla="*/ 286378 w 718457"/>
                <a:gd name="connsiteY10" fmla="*/ 125605 h 231112"/>
                <a:gd name="connsiteX11" fmla="*/ 256233 w 718457"/>
                <a:gd name="connsiteY11" fmla="*/ 120580 h 231112"/>
                <a:gd name="connsiteX12" fmla="*/ 226088 w 718457"/>
                <a:gd name="connsiteY12" fmla="*/ 110532 h 231112"/>
                <a:gd name="connsiteX13" fmla="*/ 195943 w 718457"/>
                <a:gd name="connsiteY13" fmla="*/ 100484 h 231112"/>
                <a:gd name="connsiteX14" fmla="*/ 180871 w 718457"/>
                <a:gd name="connsiteY14" fmla="*/ 95459 h 231112"/>
                <a:gd name="connsiteX15" fmla="*/ 170822 w 718457"/>
                <a:gd name="connsiteY15" fmla="*/ 85411 h 231112"/>
                <a:gd name="connsiteX16" fmla="*/ 140677 w 718457"/>
                <a:gd name="connsiteY16" fmla="*/ 80387 h 231112"/>
                <a:gd name="connsiteX17" fmla="*/ 120580 w 718457"/>
                <a:gd name="connsiteY17" fmla="*/ 75363 h 231112"/>
                <a:gd name="connsiteX18" fmla="*/ 110532 w 718457"/>
                <a:gd name="connsiteY18" fmla="*/ 65314 h 231112"/>
                <a:gd name="connsiteX19" fmla="*/ 80387 w 718457"/>
                <a:gd name="connsiteY19" fmla="*/ 45218 h 231112"/>
                <a:gd name="connsiteX20" fmla="*/ 45218 w 718457"/>
                <a:gd name="connsiteY20" fmla="*/ 20097 h 231112"/>
                <a:gd name="connsiteX21" fmla="*/ 30145 w 718457"/>
                <a:gd name="connsiteY21" fmla="*/ 10049 h 231112"/>
                <a:gd name="connsiteX22" fmla="*/ 0 w 718457"/>
                <a:gd name="connsiteY22" fmla="*/ 0 h 23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8457" h="231112">
                  <a:moveTo>
                    <a:pt x="718457" y="231112"/>
                  </a:moveTo>
                  <a:cubicBezTo>
                    <a:pt x="682364" y="219081"/>
                    <a:pt x="702150" y="224678"/>
                    <a:pt x="633046" y="216040"/>
                  </a:cubicBezTo>
                  <a:lnTo>
                    <a:pt x="592853" y="211016"/>
                  </a:lnTo>
                  <a:cubicBezTo>
                    <a:pt x="539682" y="197721"/>
                    <a:pt x="602300" y="215772"/>
                    <a:pt x="557684" y="195943"/>
                  </a:cubicBezTo>
                  <a:cubicBezTo>
                    <a:pt x="548005" y="191641"/>
                    <a:pt x="527539" y="185895"/>
                    <a:pt x="527539" y="185895"/>
                  </a:cubicBezTo>
                  <a:cubicBezTo>
                    <a:pt x="524189" y="182545"/>
                    <a:pt x="521727" y="177965"/>
                    <a:pt x="517490" y="175846"/>
                  </a:cubicBezTo>
                  <a:cubicBezTo>
                    <a:pt x="508016" y="171109"/>
                    <a:pt x="487345" y="165798"/>
                    <a:pt x="487345" y="165798"/>
                  </a:cubicBezTo>
                  <a:cubicBezTo>
                    <a:pt x="444153" y="137003"/>
                    <a:pt x="498801" y="171526"/>
                    <a:pt x="457200" y="150725"/>
                  </a:cubicBezTo>
                  <a:cubicBezTo>
                    <a:pt x="451799" y="148025"/>
                    <a:pt x="448126" y="141369"/>
                    <a:pt x="442128" y="140677"/>
                  </a:cubicBezTo>
                  <a:cubicBezTo>
                    <a:pt x="403827" y="136258"/>
                    <a:pt x="365091" y="137328"/>
                    <a:pt x="326572" y="135653"/>
                  </a:cubicBezTo>
                  <a:cubicBezTo>
                    <a:pt x="305652" y="128680"/>
                    <a:pt x="313058" y="130456"/>
                    <a:pt x="286378" y="125605"/>
                  </a:cubicBezTo>
                  <a:cubicBezTo>
                    <a:pt x="276355" y="123783"/>
                    <a:pt x="266116" y="123051"/>
                    <a:pt x="256233" y="120580"/>
                  </a:cubicBezTo>
                  <a:cubicBezTo>
                    <a:pt x="245957" y="118011"/>
                    <a:pt x="236136" y="113881"/>
                    <a:pt x="226088" y="110532"/>
                  </a:cubicBezTo>
                  <a:lnTo>
                    <a:pt x="195943" y="100484"/>
                  </a:lnTo>
                  <a:lnTo>
                    <a:pt x="180871" y="95459"/>
                  </a:lnTo>
                  <a:cubicBezTo>
                    <a:pt x="177521" y="92110"/>
                    <a:pt x="175257" y="87074"/>
                    <a:pt x="170822" y="85411"/>
                  </a:cubicBezTo>
                  <a:cubicBezTo>
                    <a:pt x="161284" y="81834"/>
                    <a:pt x="150666" y="82385"/>
                    <a:pt x="140677" y="80387"/>
                  </a:cubicBezTo>
                  <a:cubicBezTo>
                    <a:pt x="133906" y="79033"/>
                    <a:pt x="127279" y="77038"/>
                    <a:pt x="120580" y="75363"/>
                  </a:cubicBezTo>
                  <a:cubicBezTo>
                    <a:pt x="117231" y="72013"/>
                    <a:pt x="114322" y="68156"/>
                    <a:pt x="110532" y="65314"/>
                  </a:cubicBezTo>
                  <a:cubicBezTo>
                    <a:pt x="100871" y="58068"/>
                    <a:pt x="88926" y="53757"/>
                    <a:pt x="80387" y="45218"/>
                  </a:cubicBezTo>
                  <a:cubicBezTo>
                    <a:pt x="42200" y="7031"/>
                    <a:pt x="77296" y="36136"/>
                    <a:pt x="45218" y="20097"/>
                  </a:cubicBezTo>
                  <a:cubicBezTo>
                    <a:pt x="39817" y="17397"/>
                    <a:pt x="35663" y="12501"/>
                    <a:pt x="30145" y="10049"/>
                  </a:cubicBezTo>
                  <a:cubicBezTo>
                    <a:pt x="20466" y="5747"/>
                    <a:pt x="0" y="0"/>
                    <a:pt x="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2" name="41 Forma libre"/>
            <p:cNvSpPr/>
            <p:nvPr/>
          </p:nvSpPr>
          <p:spPr>
            <a:xfrm>
              <a:off x="3851292" y="4646613"/>
              <a:ext cx="701675" cy="938212"/>
            </a:xfrm>
            <a:custGeom>
              <a:avLst/>
              <a:gdLst>
                <a:gd name="connsiteX0" fmla="*/ 693336 w 702209"/>
                <a:gd name="connsiteY0" fmla="*/ 909375 h 937279"/>
                <a:gd name="connsiteX1" fmla="*/ 683287 w 702209"/>
                <a:gd name="connsiteY1" fmla="*/ 874206 h 937279"/>
                <a:gd name="connsiteX2" fmla="*/ 673239 w 702209"/>
                <a:gd name="connsiteY2" fmla="*/ 844061 h 937279"/>
                <a:gd name="connsiteX3" fmla="*/ 653142 w 702209"/>
                <a:gd name="connsiteY3" fmla="*/ 813916 h 937279"/>
                <a:gd name="connsiteX4" fmla="*/ 648118 w 702209"/>
                <a:gd name="connsiteY4" fmla="*/ 763674 h 937279"/>
                <a:gd name="connsiteX5" fmla="*/ 638070 w 702209"/>
                <a:gd name="connsiteY5" fmla="*/ 748602 h 937279"/>
                <a:gd name="connsiteX6" fmla="*/ 633046 w 702209"/>
                <a:gd name="connsiteY6" fmla="*/ 728505 h 937279"/>
                <a:gd name="connsiteX7" fmla="*/ 628021 w 702209"/>
                <a:gd name="connsiteY7" fmla="*/ 698360 h 937279"/>
                <a:gd name="connsiteX8" fmla="*/ 612949 w 702209"/>
                <a:gd name="connsiteY8" fmla="*/ 673239 h 937279"/>
                <a:gd name="connsiteX9" fmla="*/ 597876 w 702209"/>
                <a:gd name="connsiteY9" fmla="*/ 668215 h 937279"/>
                <a:gd name="connsiteX10" fmla="*/ 572756 w 702209"/>
                <a:gd name="connsiteY10" fmla="*/ 643094 h 937279"/>
                <a:gd name="connsiteX11" fmla="*/ 552659 w 702209"/>
                <a:gd name="connsiteY11" fmla="*/ 617973 h 937279"/>
                <a:gd name="connsiteX12" fmla="*/ 537586 w 702209"/>
                <a:gd name="connsiteY12" fmla="*/ 572756 h 937279"/>
                <a:gd name="connsiteX13" fmla="*/ 532562 w 702209"/>
                <a:gd name="connsiteY13" fmla="*/ 557683 h 937279"/>
                <a:gd name="connsiteX14" fmla="*/ 512465 w 702209"/>
                <a:gd name="connsiteY14" fmla="*/ 527538 h 937279"/>
                <a:gd name="connsiteX15" fmla="*/ 492369 w 702209"/>
                <a:gd name="connsiteY15" fmla="*/ 482321 h 937279"/>
                <a:gd name="connsiteX16" fmla="*/ 477296 w 702209"/>
                <a:gd name="connsiteY16" fmla="*/ 457200 h 937279"/>
                <a:gd name="connsiteX17" fmla="*/ 457200 w 702209"/>
                <a:gd name="connsiteY17" fmla="*/ 432079 h 937279"/>
                <a:gd name="connsiteX18" fmla="*/ 452175 w 702209"/>
                <a:gd name="connsiteY18" fmla="*/ 417006 h 937279"/>
                <a:gd name="connsiteX19" fmla="*/ 452175 w 702209"/>
                <a:gd name="connsiteY19" fmla="*/ 311499 h 937279"/>
                <a:gd name="connsiteX20" fmla="*/ 477296 w 702209"/>
                <a:gd name="connsiteY20" fmla="*/ 291402 h 937279"/>
                <a:gd name="connsiteX21" fmla="*/ 507441 w 702209"/>
                <a:gd name="connsiteY21" fmla="*/ 251208 h 937279"/>
                <a:gd name="connsiteX22" fmla="*/ 517490 w 702209"/>
                <a:gd name="connsiteY22" fmla="*/ 241160 h 937279"/>
                <a:gd name="connsiteX23" fmla="*/ 522514 w 702209"/>
                <a:gd name="connsiteY23" fmla="*/ 226088 h 937279"/>
                <a:gd name="connsiteX24" fmla="*/ 537586 w 702209"/>
                <a:gd name="connsiteY24" fmla="*/ 216039 h 937279"/>
                <a:gd name="connsiteX25" fmla="*/ 562707 w 702209"/>
                <a:gd name="connsiteY25" fmla="*/ 200967 h 937279"/>
                <a:gd name="connsiteX26" fmla="*/ 572756 w 702209"/>
                <a:gd name="connsiteY26" fmla="*/ 185894 h 937279"/>
                <a:gd name="connsiteX27" fmla="*/ 592852 w 702209"/>
                <a:gd name="connsiteY27" fmla="*/ 140677 h 937279"/>
                <a:gd name="connsiteX28" fmla="*/ 597876 w 702209"/>
                <a:gd name="connsiteY28" fmla="*/ 120580 h 937279"/>
                <a:gd name="connsiteX29" fmla="*/ 592852 w 702209"/>
                <a:gd name="connsiteY29" fmla="*/ 95459 h 937279"/>
                <a:gd name="connsiteX30" fmla="*/ 567731 w 702209"/>
                <a:gd name="connsiteY30" fmla="*/ 70338 h 937279"/>
                <a:gd name="connsiteX31" fmla="*/ 552659 w 702209"/>
                <a:gd name="connsiteY31" fmla="*/ 65314 h 937279"/>
                <a:gd name="connsiteX32" fmla="*/ 512465 w 702209"/>
                <a:gd name="connsiteY32" fmla="*/ 55266 h 937279"/>
                <a:gd name="connsiteX33" fmla="*/ 482320 w 702209"/>
                <a:gd name="connsiteY33" fmla="*/ 40193 h 937279"/>
                <a:gd name="connsiteX34" fmla="*/ 452175 w 702209"/>
                <a:gd name="connsiteY34" fmla="*/ 30145 h 937279"/>
                <a:gd name="connsiteX35" fmla="*/ 331595 w 702209"/>
                <a:gd name="connsiteY35" fmla="*/ 20096 h 937279"/>
                <a:gd name="connsiteX36" fmla="*/ 291402 w 702209"/>
                <a:gd name="connsiteY36" fmla="*/ 10048 h 937279"/>
                <a:gd name="connsiteX37" fmla="*/ 281353 w 702209"/>
                <a:gd name="connsiteY37" fmla="*/ 0 h 937279"/>
                <a:gd name="connsiteX38" fmla="*/ 165797 w 702209"/>
                <a:gd name="connsiteY38" fmla="*/ 5024 h 937279"/>
                <a:gd name="connsiteX39" fmla="*/ 145701 w 702209"/>
                <a:gd name="connsiteY39" fmla="*/ 30145 h 937279"/>
                <a:gd name="connsiteX40" fmla="*/ 135652 w 702209"/>
                <a:gd name="connsiteY40" fmla="*/ 40193 h 937279"/>
                <a:gd name="connsiteX41" fmla="*/ 125604 w 702209"/>
                <a:gd name="connsiteY41" fmla="*/ 55266 h 937279"/>
                <a:gd name="connsiteX42" fmla="*/ 95459 w 702209"/>
                <a:gd name="connsiteY42" fmla="*/ 65314 h 937279"/>
                <a:gd name="connsiteX43" fmla="*/ 80386 w 702209"/>
                <a:gd name="connsiteY43" fmla="*/ 70338 h 937279"/>
                <a:gd name="connsiteX44" fmla="*/ 65314 w 702209"/>
                <a:gd name="connsiteY44" fmla="*/ 80386 h 937279"/>
                <a:gd name="connsiteX45" fmla="*/ 30145 w 702209"/>
                <a:gd name="connsiteY45" fmla="*/ 90435 h 937279"/>
                <a:gd name="connsiteX46" fmla="*/ 0 w 702209"/>
                <a:gd name="connsiteY46" fmla="*/ 110532 h 93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02209" h="937279">
                  <a:moveTo>
                    <a:pt x="693336" y="909375"/>
                  </a:moveTo>
                  <a:cubicBezTo>
                    <a:pt x="676455" y="858733"/>
                    <a:pt x="702209" y="937279"/>
                    <a:pt x="683287" y="874206"/>
                  </a:cubicBezTo>
                  <a:cubicBezTo>
                    <a:pt x="680243" y="864061"/>
                    <a:pt x="679114" y="852874"/>
                    <a:pt x="673239" y="844061"/>
                  </a:cubicBezTo>
                  <a:lnTo>
                    <a:pt x="653142" y="813916"/>
                  </a:lnTo>
                  <a:cubicBezTo>
                    <a:pt x="651467" y="797169"/>
                    <a:pt x="651902" y="780074"/>
                    <a:pt x="648118" y="763674"/>
                  </a:cubicBezTo>
                  <a:cubicBezTo>
                    <a:pt x="646760" y="757791"/>
                    <a:pt x="640448" y="754152"/>
                    <a:pt x="638070" y="748602"/>
                  </a:cubicBezTo>
                  <a:cubicBezTo>
                    <a:pt x="635350" y="742255"/>
                    <a:pt x="634400" y="735276"/>
                    <a:pt x="633046" y="728505"/>
                  </a:cubicBezTo>
                  <a:cubicBezTo>
                    <a:pt x="631048" y="718516"/>
                    <a:pt x="630231" y="708304"/>
                    <a:pt x="628021" y="698360"/>
                  </a:cubicBezTo>
                  <a:cubicBezTo>
                    <a:pt x="625589" y="687417"/>
                    <a:pt x="623083" y="679320"/>
                    <a:pt x="612949" y="673239"/>
                  </a:cubicBezTo>
                  <a:cubicBezTo>
                    <a:pt x="608408" y="670514"/>
                    <a:pt x="602900" y="669890"/>
                    <a:pt x="597876" y="668215"/>
                  </a:cubicBezTo>
                  <a:cubicBezTo>
                    <a:pt x="572036" y="650988"/>
                    <a:pt x="591898" y="667021"/>
                    <a:pt x="572756" y="643094"/>
                  </a:cubicBezTo>
                  <a:cubicBezTo>
                    <a:pt x="562313" y="630040"/>
                    <a:pt x="560394" y="635377"/>
                    <a:pt x="552659" y="617973"/>
                  </a:cubicBezTo>
                  <a:cubicBezTo>
                    <a:pt x="552657" y="617968"/>
                    <a:pt x="540099" y="580295"/>
                    <a:pt x="537586" y="572756"/>
                  </a:cubicBezTo>
                  <a:cubicBezTo>
                    <a:pt x="535911" y="567732"/>
                    <a:pt x="535500" y="562090"/>
                    <a:pt x="532562" y="557683"/>
                  </a:cubicBezTo>
                  <a:lnTo>
                    <a:pt x="512465" y="527538"/>
                  </a:lnTo>
                  <a:cubicBezTo>
                    <a:pt x="500508" y="491665"/>
                    <a:pt x="508292" y="506206"/>
                    <a:pt x="492369" y="482321"/>
                  </a:cubicBezTo>
                  <a:cubicBezTo>
                    <a:pt x="478137" y="439621"/>
                    <a:pt x="497986" y="491683"/>
                    <a:pt x="477296" y="457200"/>
                  </a:cubicBezTo>
                  <a:cubicBezTo>
                    <a:pt x="461116" y="430234"/>
                    <a:pt x="487221" y="452093"/>
                    <a:pt x="457200" y="432079"/>
                  </a:cubicBezTo>
                  <a:cubicBezTo>
                    <a:pt x="455525" y="427055"/>
                    <a:pt x="453324" y="422176"/>
                    <a:pt x="452175" y="417006"/>
                  </a:cubicBezTo>
                  <a:cubicBezTo>
                    <a:pt x="443778" y="379221"/>
                    <a:pt x="444581" y="354531"/>
                    <a:pt x="452175" y="311499"/>
                  </a:cubicBezTo>
                  <a:cubicBezTo>
                    <a:pt x="453172" y="305849"/>
                    <a:pt x="475262" y="293029"/>
                    <a:pt x="477296" y="291402"/>
                  </a:cubicBezTo>
                  <a:cubicBezTo>
                    <a:pt x="499589" y="273567"/>
                    <a:pt x="475272" y="283374"/>
                    <a:pt x="507441" y="251208"/>
                  </a:cubicBezTo>
                  <a:lnTo>
                    <a:pt x="517490" y="241160"/>
                  </a:lnTo>
                  <a:cubicBezTo>
                    <a:pt x="519165" y="236136"/>
                    <a:pt x="519206" y="230223"/>
                    <a:pt x="522514" y="226088"/>
                  </a:cubicBezTo>
                  <a:cubicBezTo>
                    <a:pt x="526286" y="221373"/>
                    <a:pt x="532871" y="219811"/>
                    <a:pt x="537586" y="216039"/>
                  </a:cubicBezTo>
                  <a:cubicBezTo>
                    <a:pt x="557288" y="200277"/>
                    <a:pt x="536536" y="209691"/>
                    <a:pt x="562707" y="200967"/>
                  </a:cubicBezTo>
                  <a:cubicBezTo>
                    <a:pt x="566057" y="195943"/>
                    <a:pt x="570303" y="191412"/>
                    <a:pt x="572756" y="185894"/>
                  </a:cubicBezTo>
                  <a:cubicBezTo>
                    <a:pt x="596673" y="132082"/>
                    <a:pt x="570111" y="174788"/>
                    <a:pt x="592852" y="140677"/>
                  </a:cubicBezTo>
                  <a:cubicBezTo>
                    <a:pt x="594527" y="133978"/>
                    <a:pt x="597876" y="127485"/>
                    <a:pt x="597876" y="120580"/>
                  </a:cubicBezTo>
                  <a:cubicBezTo>
                    <a:pt x="597876" y="112041"/>
                    <a:pt x="595850" y="103455"/>
                    <a:pt x="592852" y="95459"/>
                  </a:cubicBezTo>
                  <a:cubicBezTo>
                    <a:pt x="588214" y="83090"/>
                    <a:pt x="579069" y="76007"/>
                    <a:pt x="567731" y="70338"/>
                  </a:cubicBezTo>
                  <a:cubicBezTo>
                    <a:pt x="562994" y="67970"/>
                    <a:pt x="557768" y="66707"/>
                    <a:pt x="552659" y="65314"/>
                  </a:cubicBezTo>
                  <a:cubicBezTo>
                    <a:pt x="539335" y="61680"/>
                    <a:pt x="525566" y="59634"/>
                    <a:pt x="512465" y="55266"/>
                  </a:cubicBezTo>
                  <a:cubicBezTo>
                    <a:pt x="457473" y="36932"/>
                    <a:pt x="540784" y="66176"/>
                    <a:pt x="482320" y="40193"/>
                  </a:cubicBezTo>
                  <a:cubicBezTo>
                    <a:pt x="472641" y="35891"/>
                    <a:pt x="462223" y="33494"/>
                    <a:pt x="452175" y="30145"/>
                  </a:cubicBezTo>
                  <a:cubicBezTo>
                    <a:pt x="403699" y="13987"/>
                    <a:pt x="442401" y="25373"/>
                    <a:pt x="331595" y="20096"/>
                  </a:cubicBezTo>
                  <a:cubicBezTo>
                    <a:pt x="326191" y="19015"/>
                    <a:pt x="299127" y="14683"/>
                    <a:pt x="291402" y="10048"/>
                  </a:cubicBezTo>
                  <a:cubicBezTo>
                    <a:pt x="287340" y="7611"/>
                    <a:pt x="284703" y="3349"/>
                    <a:pt x="281353" y="0"/>
                  </a:cubicBezTo>
                  <a:cubicBezTo>
                    <a:pt x="242834" y="1675"/>
                    <a:pt x="204098" y="605"/>
                    <a:pt x="165797" y="5024"/>
                  </a:cubicBezTo>
                  <a:cubicBezTo>
                    <a:pt x="146445" y="7257"/>
                    <a:pt x="152523" y="18775"/>
                    <a:pt x="145701" y="30145"/>
                  </a:cubicBezTo>
                  <a:cubicBezTo>
                    <a:pt x="143264" y="34207"/>
                    <a:pt x="138611" y="36494"/>
                    <a:pt x="135652" y="40193"/>
                  </a:cubicBezTo>
                  <a:cubicBezTo>
                    <a:pt x="131880" y="44908"/>
                    <a:pt x="130725" y="52066"/>
                    <a:pt x="125604" y="55266"/>
                  </a:cubicBezTo>
                  <a:cubicBezTo>
                    <a:pt x="116622" y="60880"/>
                    <a:pt x="105507" y="61965"/>
                    <a:pt x="95459" y="65314"/>
                  </a:cubicBezTo>
                  <a:lnTo>
                    <a:pt x="80386" y="70338"/>
                  </a:lnTo>
                  <a:cubicBezTo>
                    <a:pt x="75362" y="73687"/>
                    <a:pt x="70715" y="77686"/>
                    <a:pt x="65314" y="80386"/>
                  </a:cubicBezTo>
                  <a:cubicBezTo>
                    <a:pt x="58103" y="83992"/>
                    <a:pt x="36589" y="88824"/>
                    <a:pt x="30145" y="90435"/>
                  </a:cubicBezTo>
                  <a:lnTo>
                    <a:pt x="0" y="110532"/>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3" name="42 Forma libre"/>
            <p:cNvSpPr/>
            <p:nvPr/>
          </p:nvSpPr>
          <p:spPr>
            <a:xfrm>
              <a:off x="3262330" y="4743450"/>
              <a:ext cx="1116012" cy="1165225"/>
            </a:xfrm>
            <a:custGeom>
              <a:avLst/>
              <a:gdLst>
                <a:gd name="connsiteX0" fmla="*/ 1116198 w 1116198"/>
                <a:gd name="connsiteY0" fmla="*/ 924448 h 1165609"/>
                <a:gd name="connsiteX1" fmla="*/ 1096101 w 1116198"/>
                <a:gd name="connsiteY1" fmla="*/ 949569 h 1165609"/>
                <a:gd name="connsiteX2" fmla="*/ 1070980 w 1116198"/>
                <a:gd name="connsiteY2" fmla="*/ 969666 h 1165609"/>
                <a:gd name="connsiteX3" fmla="*/ 1065956 w 1116198"/>
                <a:gd name="connsiteY3" fmla="*/ 984738 h 1165609"/>
                <a:gd name="connsiteX4" fmla="*/ 1060932 w 1116198"/>
                <a:gd name="connsiteY4" fmla="*/ 1024932 h 1165609"/>
                <a:gd name="connsiteX5" fmla="*/ 1015714 w 1116198"/>
                <a:gd name="connsiteY5" fmla="*/ 1045029 h 1165609"/>
                <a:gd name="connsiteX6" fmla="*/ 895134 w 1116198"/>
                <a:gd name="connsiteY6" fmla="*/ 1055077 h 1165609"/>
                <a:gd name="connsiteX7" fmla="*/ 854941 w 1116198"/>
                <a:gd name="connsiteY7" fmla="*/ 1065125 h 1165609"/>
                <a:gd name="connsiteX8" fmla="*/ 824796 w 1116198"/>
                <a:gd name="connsiteY8" fmla="*/ 1075174 h 1165609"/>
                <a:gd name="connsiteX9" fmla="*/ 809723 w 1116198"/>
                <a:gd name="connsiteY9" fmla="*/ 1080198 h 1165609"/>
                <a:gd name="connsiteX10" fmla="*/ 769530 w 1116198"/>
                <a:gd name="connsiteY10" fmla="*/ 1085222 h 1165609"/>
                <a:gd name="connsiteX11" fmla="*/ 709240 w 1116198"/>
                <a:gd name="connsiteY11" fmla="*/ 1100294 h 1165609"/>
                <a:gd name="connsiteX12" fmla="*/ 674070 w 1116198"/>
                <a:gd name="connsiteY12" fmla="*/ 1115367 h 1165609"/>
                <a:gd name="connsiteX13" fmla="*/ 658998 w 1116198"/>
                <a:gd name="connsiteY13" fmla="*/ 1120391 h 1165609"/>
                <a:gd name="connsiteX14" fmla="*/ 648950 w 1116198"/>
                <a:gd name="connsiteY14" fmla="*/ 1130440 h 1165609"/>
                <a:gd name="connsiteX15" fmla="*/ 613780 w 1116198"/>
                <a:gd name="connsiteY15" fmla="*/ 1140488 h 1165609"/>
                <a:gd name="connsiteX16" fmla="*/ 568563 w 1116198"/>
                <a:gd name="connsiteY16" fmla="*/ 1155560 h 1165609"/>
                <a:gd name="connsiteX17" fmla="*/ 553490 w 1116198"/>
                <a:gd name="connsiteY17" fmla="*/ 1160585 h 1165609"/>
                <a:gd name="connsiteX18" fmla="*/ 533394 w 1116198"/>
                <a:gd name="connsiteY18" fmla="*/ 1165609 h 1165609"/>
                <a:gd name="connsiteX19" fmla="*/ 453007 w 1116198"/>
                <a:gd name="connsiteY19" fmla="*/ 1160585 h 1165609"/>
                <a:gd name="connsiteX20" fmla="*/ 427886 w 1116198"/>
                <a:gd name="connsiteY20" fmla="*/ 1135464 h 1165609"/>
                <a:gd name="connsiteX21" fmla="*/ 407789 w 1116198"/>
                <a:gd name="connsiteY21" fmla="*/ 1110343 h 1165609"/>
                <a:gd name="connsiteX22" fmla="*/ 397741 w 1116198"/>
                <a:gd name="connsiteY22" fmla="*/ 1065125 h 1165609"/>
                <a:gd name="connsiteX23" fmla="*/ 387692 w 1116198"/>
                <a:gd name="connsiteY23" fmla="*/ 1050053 h 1165609"/>
                <a:gd name="connsiteX24" fmla="*/ 397741 w 1116198"/>
                <a:gd name="connsiteY24" fmla="*/ 989763 h 1165609"/>
                <a:gd name="connsiteX25" fmla="*/ 407789 w 1116198"/>
                <a:gd name="connsiteY25" fmla="*/ 979714 h 1165609"/>
                <a:gd name="connsiteX26" fmla="*/ 407789 w 1116198"/>
                <a:gd name="connsiteY26" fmla="*/ 919424 h 1165609"/>
                <a:gd name="connsiteX27" fmla="*/ 377644 w 1116198"/>
                <a:gd name="connsiteY27" fmla="*/ 909376 h 1165609"/>
                <a:gd name="connsiteX28" fmla="*/ 362572 w 1116198"/>
                <a:gd name="connsiteY28" fmla="*/ 904352 h 1165609"/>
                <a:gd name="connsiteX29" fmla="*/ 337451 w 1116198"/>
                <a:gd name="connsiteY29" fmla="*/ 889279 h 1165609"/>
                <a:gd name="connsiteX30" fmla="*/ 302281 w 1116198"/>
                <a:gd name="connsiteY30" fmla="*/ 864158 h 1165609"/>
                <a:gd name="connsiteX31" fmla="*/ 287209 w 1116198"/>
                <a:gd name="connsiteY31" fmla="*/ 854110 h 1165609"/>
                <a:gd name="connsiteX32" fmla="*/ 257064 w 1116198"/>
                <a:gd name="connsiteY32" fmla="*/ 844062 h 1165609"/>
                <a:gd name="connsiteX33" fmla="*/ 231943 w 1116198"/>
                <a:gd name="connsiteY33" fmla="*/ 823965 h 1165609"/>
                <a:gd name="connsiteX34" fmla="*/ 216870 w 1116198"/>
                <a:gd name="connsiteY34" fmla="*/ 818941 h 1165609"/>
                <a:gd name="connsiteX35" fmla="*/ 206822 w 1116198"/>
                <a:gd name="connsiteY35" fmla="*/ 808892 h 1165609"/>
                <a:gd name="connsiteX36" fmla="*/ 181701 w 1116198"/>
                <a:gd name="connsiteY36" fmla="*/ 788796 h 1165609"/>
                <a:gd name="connsiteX37" fmla="*/ 171653 w 1116198"/>
                <a:gd name="connsiteY37" fmla="*/ 758651 h 1165609"/>
                <a:gd name="connsiteX38" fmla="*/ 166629 w 1116198"/>
                <a:gd name="connsiteY38" fmla="*/ 743578 h 1165609"/>
                <a:gd name="connsiteX39" fmla="*/ 156580 w 1116198"/>
                <a:gd name="connsiteY39" fmla="*/ 728505 h 1165609"/>
                <a:gd name="connsiteX40" fmla="*/ 146532 w 1116198"/>
                <a:gd name="connsiteY40" fmla="*/ 698360 h 1165609"/>
                <a:gd name="connsiteX41" fmla="*/ 141508 w 1116198"/>
                <a:gd name="connsiteY41" fmla="*/ 683288 h 1165609"/>
                <a:gd name="connsiteX42" fmla="*/ 121411 w 1116198"/>
                <a:gd name="connsiteY42" fmla="*/ 612949 h 1165609"/>
                <a:gd name="connsiteX43" fmla="*/ 116387 w 1116198"/>
                <a:gd name="connsiteY43" fmla="*/ 597877 h 1165609"/>
                <a:gd name="connsiteX44" fmla="*/ 96290 w 1116198"/>
                <a:gd name="connsiteY44" fmla="*/ 572756 h 1165609"/>
                <a:gd name="connsiteX45" fmla="*/ 86242 w 1116198"/>
                <a:gd name="connsiteY45" fmla="*/ 487345 h 1165609"/>
                <a:gd name="connsiteX46" fmla="*/ 81218 w 1116198"/>
                <a:gd name="connsiteY46" fmla="*/ 457200 h 1165609"/>
                <a:gd name="connsiteX47" fmla="*/ 71169 w 1116198"/>
                <a:gd name="connsiteY47" fmla="*/ 427055 h 1165609"/>
                <a:gd name="connsiteX48" fmla="*/ 66145 w 1116198"/>
                <a:gd name="connsiteY48" fmla="*/ 381837 h 1165609"/>
                <a:gd name="connsiteX49" fmla="*/ 56097 w 1116198"/>
                <a:gd name="connsiteY49" fmla="*/ 361741 h 1165609"/>
                <a:gd name="connsiteX50" fmla="*/ 36000 w 1116198"/>
                <a:gd name="connsiteY50" fmla="*/ 291402 h 1165609"/>
                <a:gd name="connsiteX51" fmla="*/ 30976 w 1116198"/>
                <a:gd name="connsiteY51" fmla="*/ 271305 h 1165609"/>
                <a:gd name="connsiteX52" fmla="*/ 10879 w 1116198"/>
                <a:gd name="connsiteY52" fmla="*/ 241160 h 1165609"/>
                <a:gd name="connsiteX53" fmla="*/ 10879 w 1116198"/>
                <a:gd name="connsiteY53" fmla="*/ 165798 h 1165609"/>
                <a:gd name="connsiteX54" fmla="*/ 15903 w 1116198"/>
                <a:gd name="connsiteY54" fmla="*/ 145701 h 1165609"/>
                <a:gd name="connsiteX55" fmla="*/ 36000 w 1116198"/>
                <a:gd name="connsiteY55" fmla="*/ 100483 h 1165609"/>
                <a:gd name="connsiteX56" fmla="*/ 46049 w 1116198"/>
                <a:gd name="connsiteY56" fmla="*/ 90435 h 1165609"/>
                <a:gd name="connsiteX57" fmla="*/ 61121 w 1116198"/>
                <a:gd name="connsiteY57" fmla="*/ 65314 h 1165609"/>
                <a:gd name="connsiteX58" fmla="*/ 71169 w 1116198"/>
                <a:gd name="connsiteY58" fmla="*/ 50242 h 1165609"/>
                <a:gd name="connsiteX59" fmla="*/ 116387 w 1116198"/>
                <a:gd name="connsiteY59" fmla="*/ 30145 h 1165609"/>
                <a:gd name="connsiteX60" fmla="*/ 146532 w 1116198"/>
                <a:gd name="connsiteY60" fmla="*/ 20097 h 1165609"/>
                <a:gd name="connsiteX61" fmla="*/ 161605 w 1116198"/>
                <a:gd name="connsiteY61" fmla="*/ 15073 h 1165609"/>
                <a:gd name="connsiteX62" fmla="*/ 211846 w 1116198"/>
                <a:gd name="connsiteY62" fmla="*/ 0 h 116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16198" h="1165609">
                  <a:moveTo>
                    <a:pt x="1116198" y="924448"/>
                  </a:moveTo>
                  <a:cubicBezTo>
                    <a:pt x="1086178" y="944462"/>
                    <a:pt x="1112278" y="922606"/>
                    <a:pt x="1096101" y="949569"/>
                  </a:cubicBezTo>
                  <a:cubicBezTo>
                    <a:pt x="1091327" y="957526"/>
                    <a:pt x="1077829" y="965100"/>
                    <a:pt x="1070980" y="969666"/>
                  </a:cubicBezTo>
                  <a:cubicBezTo>
                    <a:pt x="1069305" y="974690"/>
                    <a:pt x="1066903" y="979528"/>
                    <a:pt x="1065956" y="984738"/>
                  </a:cubicBezTo>
                  <a:cubicBezTo>
                    <a:pt x="1063541" y="998022"/>
                    <a:pt x="1065946" y="1012395"/>
                    <a:pt x="1060932" y="1024932"/>
                  </a:cubicBezTo>
                  <a:cubicBezTo>
                    <a:pt x="1057266" y="1034096"/>
                    <a:pt x="1016118" y="1044928"/>
                    <a:pt x="1015714" y="1045029"/>
                  </a:cubicBezTo>
                  <a:cubicBezTo>
                    <a:pt x="963083" y="1058187"/>
                    <a:pt x="1002514" y="1049708"/>
                    <a:pt x="895134" y="1055077"/>
                  </a:cubicBezTo>
                  <a:cubicBezTo>
                    <a:pt x="881736" y="1058426"/>
                    <a:pt x="868042" y="1060758"/>
                    <a:pt x="854941" y="1065125"/>
                  </a:cubicBezTo>
                  <a:lnTo>
                    <a:pt x="824796" y="1075174"/>
                  </a:lnTo>
                  <a:cubicBezTo>
                    <a:pt x="819772" y="1076849"/>
                    <a:pt x="814978" y="1079541"/>
                    <a:pt x="809723" y="1080198"/>
                  </a:cubicBezTo>
                  <a:lnTo>
                    <a:pt x="769530" y="1085222"/>
                  </a:lnTo>
                  <a:cubicBezTo>
                    <a:pt x="729721" y="1098491"/>
                    <a:pt x="749833" y="1093529"/>
                    <a:pt x="709240" y="1100294"/>
                  </a:cubicBezTo>
                  <a:cubicBezTo>
                    <a:pt x="673886" y="1112080"/>
                    <a:pt x="717537" y="1096739"/>
                    <a:pt x="674070" y="1115367"/>
                  </a:cubicBezTo>
                  <a:cubicBezTo>
                    <a:pt x="669202" y="1117453"/>
                    <a:pt x="664022" y="1118716"/>
                    <a:pt x="658998" y="1120391"/>
                  </a:cubicBezTo>
                  <a:cubicBezTo>
                    <a:pt x="655649" y="1123741"/>
                    <a:pt x="653012" y="1128003"/>
                    <a:pt x="648950" y="1130440"/>
                  </a:cubicBezTo>
                  <a:cubicBezTo>
                    <a:pt x="643802" y="1133529"/>
                    <a:pt x="617533" y="1139550"/>
                    <a:pt x="613780" y="1140488"/>
                  </a:cubicBezTo>
                  <a:cubicBezTo>
                    <a:pt x="587556" y="1157970"/>
                    <a:pt x="609178" y="1146534"/>
                    <a:pt x="568563" y="1155560"/>
                  </a:cubicBezTo>
                  <a:cubicBezTo>
                    <a:pt x="563393" y="1156709"/>
                    <a:pt x="558582" y="1159130"/>
                    <a:pt x="553490" y="1160585"/>
                  </a:cubicBezTo>
                  <a:cubicBezTo>
                    <a:pt x="546851" y="1162482"/>
                    <a:pt x="540093" y="1163934"/>
                    <a:pt x="533394" y="1165609"/>
                  </a:cubicBezTo>
                  <a:cubicBezTo>
                    <a:pt x="506598" y="1163934"/>
                    <a:pt x="479526" y="1164772"/>
                    <a:pt x="453007" y="1160585"/>
                  </a:cubicBezTo>
                  <a:cubicBezTo>
                    <a:pt x="439206" y="1158406"/>
                    <a:pt x="434988" y="1144342"/>
                    <a:pt x="427886" y="1135464"/>
                  </a:cubicBezTo>
                  <a:cubicBezTo>
                    <a:pt x="399242" y="1099658"/>
                    <a:pt x="438728" y="1156746"/>
                    <a:pt x="407789" y="1110343"/>
                  </a:cubicBezTo>
                  <a:cubicBezTo>
                    <a:pt x="405860" y="1098769"/>
                    <a:pt x="403924" y="1077492"/>
                    <a:pt x="397741" y="1065125"/>
                  </a:cubicBezTo>
                  <a:cubicBezTo>
                    <a:pt x="395041" y="1059724"/>
                    <a:pt x="391042" y="1055077"/>
                    <a:pt x="387692" y="1050053"/>
                  </a:cubicBezTo>
                  <a:cubicBezTo>
                    <a:pt x="388188" y="1045587"/>
                    <a:pt x="389707" y="1003154"/>
                    <a:pt x="397741" y="989763"/>
                  </a:cubicBezTo>
                  <a:cubicBezTo>
                    <a:pt x="400178" y="985701"/>
                    <a:pt x="404440" y="983064"/>
                    <a:pt x="407789" y="979714"/>
                  </a:cubicBezTo>
                  <a:cubicBezTo>
                    <a:pt x="414426" y="959803"/>
                    <a:pt x="422513" y="942561"/>
                    <a:pt x="407789" y="919424"/>
                  </a:cubicBezTo>
                  <a:cubicBezTo>
                    <a:pt x="402103" y="910488"/>
                    <a:pt x="387692" y="912725"/>
                    <a:pt x="377644" y="909376"/>
                  </a:cubicBezTo>
                  <a:lnTo>
                    <a:pt x="362572" y="904352"/>
                  </a:lnTo>
                  <a:cubicBezTo>
                    <a:pt x="325441" y="867221"/>
                    <a:pt x="383106" y="921890"/>
                    <a:pt x="337451" y="889279"/>
                  </a:cubicBezTo>
                  <a:cubicBezTo>
                    <a:pt x="295730" y="859478"/>
                    <a:pt x="336337" y="875509"/>
                    <a:pt x="302281" y="864158"/>
                  </a:cubicBezTo>
                  <a:cubicBezTo>
                    <a:pt x="297257" y="860809"/>
                    <a:pt x="292727" y="856562"/>
                    <a:pt x="287209" y="854110"/>
                  </a:cubicBezTo>
                  <a:cubicBezTo>
                    <a:pt x="277530" y="849808"/>
                    <a:pt x="257064" y="844062"/>
                    <a:pt x="257064" y="844062"/>
                  </a:cubicBezTo>
                  <a:cubicBezTo>
                    <a:pt x="247717" y="834714"/>
                    <a:pt x="244621" y="830304"/>
                    <a:pt x="231943" y="823965"/>
                  </a:cubicBezTo>
                  <a:cubicBezTo>
                    <a:pt x="227206" y="821597"/>
                    <a:pt x="221894" y="820616"/>
                    <a:pt x="216870" y="818941"/>
                  </a:cubicBezTo>
                  <a:cubicBezTo>
                    <a:pt x="213521" y="815591"/>
                    <a:pt x="210521" y="811851"/>
                    <a:pt x="206822" y="808892"/>
                  </a:cubicBezTo>
                  <a:cubicBezTo>
                    <a:pt x="175120" y="783530"/>
                    <a:pt x="205974" y="813066"/>
                    <a:pt x="181701" y="788796"/>
                  </a:cubicBezTo>
                  <a:lnTo>
                    <a:pt x="171653" y="758651"/>
                  </a:lnTo>
                  <a:cubicBezTo>
                    <a:pt x="169978" y="753627"/>
                    <a:pt x="169567" y="747985"/>
                    <a:pt x="166629" y="743578"/>
                  </a:cubicBezTo>
                  <a:lnTo>
                    <a:pt x="156580" y="728505"/>
                  </a:lnTo>
                  <a:lnTo>
                    <a:pt x="146532" y="698360"/>
                  </a:lnTo>
                  <a:cubicBezTo>
                    <a:pt x="144857" y="693336"/>
                    <a:pt x="142792" y="688426"/>
                    <a:pt x="141508" y="683288"/>
                  </a:cubicBezTo>
                  <a:cubicBezTo>
                    <a:pt x="128890" y="632813"/>
                    <a:pt x="135828" y="656199"/>
                    <a:pt x="121411" y="612949"/>
                  </a:cubicBezTo>
                  <a:cubicBezTo>
                    <a:pt x="119736" y="607925"/>
                    <a:pt x="119324" y="602283"/>
                    <a:pt x="116387" y="597877"/>
                  </a:cubicBezTo>
                  <a:cubicBezTo>
                    <a:pt x="103712" y="578863"/>
                    <a:pt x="110609" y="587074"/>
                    <a:pt x="96290" y="572756"/>
                  </a:cubicBezTo>
                  <a:cubicBezTo>
                    <a:pt x="84950" y="504716"/>
                    <a:pt x="98134" y="588435"/>
                    <a:pt x="86242" y="487345"/>
                  </a:cubicBezTo>
                  <a:cubicBezTo>
                    <a:pt x="85052" y="477228"/>
                    <a:pt x="83689" y="467083"/>
                    <a:pt x="81218" y="457200"/>
                  </a:cubicBezTo>
                  <a:cubicBezTo>
                    <a:pt x="78649" y="446924"/>
                    <a:pt x="71169" y="427055"/>
                    <a:pt x="71169" y="427055"/>
                  </a:cubicBezTo>
                  <a:cubicBezTo>
                    <a:pt x="69494" y="411982"/>
                    <a:pt x="69555" y="396614"/>
                    <a:pt x="66145" y="381837"/>
                  </a:cubicBezTo>
                  <a:cubicBezTo>
                    <a:pt x="64461" y="374539"/>
                    <a:pt x="58786" y="368731"/>
                    <a:pt x="56097" y="361741"/>
                  </a:cubicBezTo>
                  <a:cubicBezTo>
                    <a:pt x="38080" y="314896"/>
                    <a:pt x="44271" y="328623"/>
                    <a:pt x="36000" y="291402"/>
                  </a:cubicBezTo>
                  <a:cubicBezTo>
                    <a:pt x="34502" y="284661"/>
                    <a:pt x="34064" y="277481"/>
                    <a:pt x="30976" y="271305"/>
                  </a:cubicBezTo>
                  <a:cubicBezTo>
                    <a:pt x="25575" y="260503"/>
                    <a:pt x="10879" y="241160"/>
                    <a:pt x="10879" y="241160"/>
                  </a:cubicBezTo>
                  <a:cubicBezTo>
                    <a:pt x="0" y="208522"/>
                    <a:pt x="3428" y="225405"/>
                    <a:pt x="10879" y="165798"/>
                  </a:cubicBezTo>
                  <a:cubicBezTo>
                    <a:pt x="11735" y="158946"/>
                    <a:pt x="13919" y="152315"/>
                    <a:pt x="15903" y="145701"/>
                  </a:cubicBezTo>
                  <a:cubicBezTo>
                    <a:pt x="22594" y="123398"/>
                    <a:pt x="23080" y="116633"/>
                    <a:pt x="36000" y="100483"/>
                  </a:cubicBezTo>
                  <a:cubicBezTo>
                    <a:pt x="38959" y="96784"/>
                    <a:pt x="42699" y="93784"/>
                    <a:pt x="46049" y="90435"/>
                  </a:cubicBezTo>
                  <a:cubicBezTo>
                    <a:pt x="54773" y="64262"/>
                    <a:pt x="45358" y="85018"/>
                    <a:pt x="61121" y="65314"/>
                  </a:cubicBezTo>
                  <a:cubicBezTo>
                    <a:pt x="64893" y="60599"/>
                    <a:pt x="66899" y="54512"/>
                    <a:pt x="71169" y="50242"/>
                  </a:cubicBezTo>
                  <a:cubicBezTo>
                    <a:pt x="83113" y="38298"/>
                    <a:pt x="101460" y="35120"/>
                    <a:pt x="116387" y="30145"/>
                  </a:cubicBezTo>
                  <a:lnTo>
                    <a:pt x="146532" y="20097"/>
                  </a:lnTo>
                  <a:cubicBezTo>
                    <a:pt x="151556" y="18422"/>
                    <a:pt x="156467" y="16358"/>
                    <a:pt x="161605" y="15073"/>
                  </a:cubicBezTo>
                  <a:cubicBezTo>
                    <a:pt x="205431" y="4116"/>
                    <a:pt x="189446" y="11200"/>
                    <a:pt x="211846"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4" name="43 Forma libre"/>
            <p:cNvSpPr/>
            <p:nvPr/>
          </p:nvSpPr>
          <p:spPr>
            <a:xfrm>
              <a:off x="6283342" y="3335338"/>
              <a:ext cx="717550" cy="217487"/>
            </a:xfrm>
            <a:custGeom>
              <a:avLst/>
              <a:gdLst>
                <a:gd name="connsiteX0" fmla="*/ 718457 w 718457"/>
                <a:gd name="connsiteY0" fmla="*/ 217067 h 217067"/>
                <a:gd name="connsiteX1" fmla="*/ 653142 w 718457"/>
                <a:gd name="connsiteY1" fmla="*/ 207019 h 217067"/>
                <a:gd name="connsiteX2" fmla="*/ 602901 w 718457"/>
                <a:gd name="connsiteY2" fmla="*/ 196971 h 217067"/>
                <a:gd name="connsiteX3" fmla="*/ 527538 w 718457"/>
                <a:gd name="connsiteY3" fmla="*/ 191946 h 217067"/>
                <a:gd name="connsiteX4" fmla="*/ 482320 w 718457"/>
                <a:gd name="connsiteY4" fmla="*/ 181898 h 217067"/>
                <a:gd name="connsiteX5" fmla="*/ 452175 w 718457"/>
                <a:gd name="connsiteY5" fmla="*/ 171850 h 217067"/>
                <a:gd name="connsiteX6" fmla="*/ 437103 w 718457"/>
                <a:gd name="connsiteY6" fmla="*/ 166826 h 217067"/>
                <a:gd name="connsiteX7" fmla="*/ 411982 w 718457"/>
                <a:gd name="connsiteY7" fmla="*/ 161801 h 217067"/>
                <a:gd name="connsiteX8" fmla="*/ 396909 w 718457"/>
                <a:gd name="connsiteY8" fmla="*/ 156777 h 217067"/>
                <a:gd name="connsiteX9" fmla="*/ 376813 w 718457"/>
                <a:gd name="connsiteY9" fmla="*/ 151753 h 217067"/>
                <a:gd name="connsiteX10" fmla="*/ 361740 w 718457"/>
                <a:gd name="connsiteY10" fmla="*/ 146729 h 217067"/>
                <a:gd name="connsiteX11" fmla="*/ 326571 w 718457"/>
                <a:gd name="connsiteY11" fmla="*/ 141705 h 217067"/>
                <a:gd name="connsiteX12" fmla="*/ 266281 w 718457"/>
                <a:gd name="connsiteY12" fmla="*/ 126632 h 217067"/>
                <a:gd name="connsiteX13" fmla="*/ 236136 w 718457"/>
                <a:gd name="connsiteY13" fmla="*/ 116584 h 217067"/>
                <a:gd name="connsiteX14" fmla="*/ 221063 w 718457"/>
                <a:gd name="connsiteY14" fmla="*/ 111560 h 217067"/>
                <a:gd name="connsiteX15" fmla="*/ 205991 w 718457"/>
                <a:gd name="connsiteY15" fmla="*/ 101511 h 217067"/>
                <a:gd name="connsiteX16" fmla="*/ 190918 w 718457"/>
                <a:gd name="connsiteY16" fmla="*/ 96487 h 217067"/>
                <a:gd name="connsiteX17" fmla="*/ 165797 w 718457"/>
                <a:gd name="connsiteY17" fmla="*/ 71366 h 217067"/>
                <a:gd name="connsiteX18" fmla="*/ 150725 w 718457"/>
                <a:gd name="connsiteY18" fmla="*/ 61318 h 217067"/>
                <a:gd name="connsiteX19" fmla="*/ 125604 w 718457"/>
                <a:gd name="connsiteY19" fmla="*/ 41221 h 217067"/>
                <a:gd name="connsiteX20" fmla="*/ 105507 w 718457"/>
                <a:gd name="connsiteY20" fmla="*/ 16100 h 217067"/>
                <a:gd name="connsiteX21" fmla="*/ 40193 w 718457"/>
                <a:gd name="connsiteY21" fmla="*/ 1028 h 217067"/>
                <a:gd name="connsiteX22" fmla="*/ 0 w 718457"/>
                <a:gd name="connsiteY22" fmla="*/ 1028 h 21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8457" h="217067">
                  <a:moveTo>
                    <a:pt x="718457" y="217067"/>
                  </a:moveTo>
                  <a:cubicBezTo>
                    <a:pt x="701570" y="214655"/>
                    <a:pt x="670566" y="210504"/>
                    <a:pt x="653142" y="207019"/>
                  </a:cubicBezTo>
                  <a:cubicBezTo>
                    <a:pt x="625930" y="201577"/>
                    <a:pt x="635776" y="200102"/>
                    <a:pt x="602901" y="196971"/>
                  </a:cubicBezTo>
                  <a:cubicBezTo>
                    <a:pt x="577838" y="194584"/>
                    <a:pt x="552659" y="193621"/>
                    <a:pt x="527538" y="191946"/>
                  </a:cubicBezTo>
                  <a:cubicBezTo>
                    <a:pt x="513196" y="189078"/>
                    <a:pt x="496510" y="186155"/>
                    <a:pt x="482320" y="181898"/>
                  </a:cubicBezTo>
                  <a:cubicBezTo>
                    <a:pt x="472175" y="178855"/>
                    <a:pt x="462223" y="175199"/>
                    <a:pt x="452175" y="171850"/>
                  </a:cubicBezTo>
                  <a:cubicBezTo>
                    <a:pt x="447151" y="170175"/>
                    <a:pt x="442296" y="167865"/>
                    <a:pt x="437103" y="166826"/>
                  </a:cubicBezTo>
                  <a:cubicBezTo>
                    <a:pt x="428729" y="165151"/>
                    <a:pt x="420267" y="163872"/>
                    <a:pt x="411982" y="161801"/>
                  </a:cubicBezTo>
                  <a:cubicBezTo>
                    <a:pt x="406844" y="160516"/>
                    <a:pt x="402001" y="158232"/>
                    <a:pt x="396909" y="156777"/>
                  </a:cubicBezTo>
                  <a:cubicBezTo>
                    <a:pt x="390270" y="154880"/>
                    <a:pt x="383452" y="153650"/>
                    <a:pt x="376813" y="151753"/>
                  </a:cubicBezTo>
                  <a:cubicBezTo>
                    <a:pt x="371721" y="150298"/>
                    <a:pt x="366933" y="147768"/>
                    <a:pt x="361740" y="146729"/>
                  </a:cubicBezTo>
                  <a:cubicBezTo>
                    <a:pt x="350128" y="144407"/>
                    <a:pt x="338294" y="143380"/>
                    <a:pt x="326571" y="141705"/>
                  </a:cubicBezTo>
                  <a:cubicBezTo>
                    <a:pt x="244572" y="114370"/>
                    <a:pt x="347451" y="146924"/>
                    <a:pt x="266281" y="126632"/>
                  </a:cubicBezTo>
                  <a:cubicBezTo>
                    <a:pt x="256005" y="124063"/>
                    <a:pt x="246184" y="119933"/>
                    <a:pt x="236136" y="116584"/>
                  </a:cubicBezTo>
                  <a:lnTo>
                    <a:pt x="221063" y="111560"/>
                  </a:lnTo>
                  <a:cubicBezTo>
                    <a:pt x="216039" y="108210"/>
                    <a:pt x="211392" y="104211"/>
                    <a:pt x="205991" y="101511"/>
                  </a:cubicBezTo>
                  <a:cubicBezTo>
                    <a:pt x="201254" y="99142"/>
                    <a:pt x="195155" y="99665"/>
                    <a:pt x="190918" y="96487"/>
                  </a:cubicBezTo>
                  <a:cubicBezTo>
                    <a:pt x="181444" y="89382"/>
                    <a:pt x="175650" y="77935"/>
                    <a:pt x="165797" y="71366"/>
                  </a:cubicBezTo>
                  <a:lnTo>
                    <a:pt x="150725" y="61318"/>
                  </a:lnTo>
                  <a:cubicBezTo>
                    <a:pt x="121931" y="18125"/>
                    <a:pt x="160270" y="68953"/>
                    <a:pt x="125604" y="41221"/>
                  </a:cubicBezTo>
                  <a:cubicBezTo>
                    <a:pt x="118121" y="35235"/>
                    <a:pt x="115751" y="20198"/>
                    <a:pt x="105507" y="16100"/>
                  </a:cubicBezTo>
                  <a:cubicBezTo>
                    <a:pt x="103356" y="15239"/>
                    <a:pt x="50210" y="1799"/>
                    <a:pt x="40193" y="1028"/>
                  </a:cubicBezTo>
                  <a:cubicBezTo>
                    <a:pt x="26835" y="0"/>
                    <a:pt x="13398" y="1028"/>
                    <a:pt x="0" y="1028"/>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5" name="44 Forma libre"/>
            <p:cNvSpPr/>
            <p:nvPr/>
          </p:nvSpPr>
          <p:spPr>
            <a:xfrm>
              <a:off x="6024580" y="3086100"/>
              <a:ext cx="749300" cy="839788"/>
            </a:xfrm>
            <a:custGeom>
              <a:avLst/>
              <a:gdLst>
                <a:gd name="connsiteX0" fmla="*/ 746211 w 750335"/>
                <a:gd name="connsiteY0" fmla="*/ 837303 h 839155"/>
                <a:gd name="connsiteX1" fmla="*/ 731138 w 750335"/>
                <a:gd name="connsiteY1" fmla="*/ 807158 h 839155"/>
                <a:gd name="connsiteX2" fmla="*/ 726114 w 750335"/>
                <a:gd name="connsiteY2" fmla="*/ 792086 h 839155"/>
                <a:gd name="connsiteX3" fmla="*/ 711041 w 750335"/>
                <a:gd name="connsiteY3" fmla="*/ 782037 h 839155"/>
                <a:gd name="connsiteX4" fmla="*/ 695969 w 750335"/>
                <a:gd name="connsiteY4" fmla="*/ 766965 h 839155"/>
                <a:gd name="connsiteX5" fmla="*/ 680896 w 750335"/>
                <a:gd name="connsiteY5" fmla="*/ 756917 h 839155"/>
                <a:gd name="connsiteX6" fmla="*/ 655775 w 750335"/>
                <a:gd name="connsiteY6" fmla="*/ 736820 h 839155"/>
                <a:gd name="connsiteX7" fmla="*/ 635679 w 750335"/>
                <a:gd name="connsiteY7" fmla="*/ 716723 h 839155"/>
                <a:gd name="connsiteX8" fmla="*/ 615582 w 750335"/>
                <a:gd name="connsiteY8" fmla="*/ 696626 h 839155"/>
                <a:gd name="connsiteX9" fmla="*/ 595485 w 750335"/>
                <a:gd name="connsiteY9" fmla="*/ 671506 h 839155"/>
                <a:gd name="connsiteX10" fmla="*/ 575389 w 750335"/>
                <a:gd name="connsiteY10" fmla="*/ 641360 h 839155"/>
                <a:gd name="connsiteX11" fmla="*/ 565340 w 750335"/>
                <a:gd name="connsiteY11" fmla="*/ 631312 h 839155"/>
                <a:gd name="connsiteX12" fmla="*/ 545244 w 750335"/>
                <a:gd name="connsiteY12" fmla="*/ 601167 h 839155"/>
                <a:gd name="connsiteX13" fmla="*/ 540219 w 750335"/>
                <a:gd name="connsiteY13" fmla="*/ 586095 h 839155"/>
                <a:gd name="connsiteX14" fmla="*/ 525147 w 750335"/>
                <a:gd name="connsiteY14" fmla="*/ 576046 h 839155"/>
                <a:gd name="connsiteX15" fmla="*/ 505050 w 750335"/>
                <a:gd name="connsiteY15" fmla="*/ 550925 h 839155"/>
                <a:gd name="connsiteX16" fmla="*/ 489978 w 750335"/>
                <a:gd name="connsiteY16" fmla="*/ 545901 h 839155"/>
                <a:gd name="connsiteX17" fmla="*/ 454808 w 750335"/>
                <a:gd name="connsiteY17" fmla="*/ 515756 h 839155"/>
                <a:gd name="connsiteX18" fmla="*/ 439736 w 750335"/>
                <a:gd name="connsiteY18" fmla="*/ 500684 h 839155"/>
                <a:gd name="connsiteX19" fmla="*/ 424663 w 750335"/>
                <a:gd name="connsiteY19" fmla="*/ 490635 h 839155"/>
                <a:gd name="connsiteX20" fmla="*/ 399543 w 750335"/>
                <a:gd name="connsiteY20" fmla="*/ 465514 h 839155"/>
                <a:gd name="connsiteX21" fmla="*/ 379446 w 750335"/>
                <a:gd name="connsiteY21" fmla="*/ 445418 h 839155"/>
                <a:gd name="connsiteX22" fmla="*/ 374422 w 750335"/>
                <a:gd name="connsiteY22" fmla="*/ 430345 h 839155"/>
                <a:gd name="connsiteX23" fmla="*/ 364373 w 750335"/>
                <a:gd name="connsiteY23" fmla="*/ 420297 h 839155"/>
                <a:gd name="connsiteX24" fmla="*/ 349301 w 750335"/>
                <a:gd name="connsiteY24" fmla="*/ 390152 h 839155"/>
                <a:gd name="connsiteX25" fmla="*/ 334228 w 750335"/>
                <a:gd name="connsiteY25" fmla="*/ 375079 h 839155"/>
                <a:gd name="connsiteX26" fmla="*/ 324180 w 750335"/>
                <a:gd name="connsiteY26" fmla="*/ 360007 h 839155"/>
                <a:gd name="connsiteX27" fmla="*/ 304083 w 750335"/>
                <a:gd name="connsiteY27" fmla="*/ 334886 h 839155"/>
                <a:gd name="connsiteX28" fmla="*/ 294035 w 750335"/>
                <a:gd name="connsiteY28" fmla="*/ 304741 h 839155"/>
                <a:gd name="connsiteX29" fmla="*/ 283986 w 750335"/>
                <a:gd name="connsiteY29" fmla="*/ 294692 h 839155"/>
                <a:gd name="connsiteX30" fmla="*/ 273938 w 750335"/>
                <a:gd name="connsiteY30" fmla="*/ 274596 h 839155"/>
                <a:gd name="connsiteX31" fmla="*/ 238769 w 750335"/>
                <a:gd name="connsiteY31" fmla="*/ 249475 h 839155"/>
                <a:gd name="connsiteX32" fmla="*/ 223696 w 750335"/>
                <a:gd name="connsiteY32" fmla="*/ 239426 h 839155"/>
                <a:gd name="connsiteX33" fmla="*/ 193551 w 750335"/>
                <a:gd name="connsiteY33" fmla="*/ 229378 h 839155"/>
                <a:gd name="connsiteX34" fmla="*/ 178479 w 750335"/>
                <a:gd name="connsiteY34" fmla="*/ 219330 h 839155"/>
                <a:gd name="connsiteX35" fmla="*/ 163406 w 750335"/>
                <a:gd name="connsiteY35" fmla="*/ 214306 h 839155"/>
                <a:gd name="connsiteX36" fmla="*/ 138285 w 750335"/>
                <a:gd name="connsiteY36" fmla="*/ 189185 h 839155"/>
                <a:gd name="connsiteX37" fmla="*/ 128237 w 750335"/>
                <a:gd name="connsiteY37" fmla="*/ 179136 h 839155"/>
                <a:gd name="connsiteX38" fmla="*/ 108140 w 750335"/>
                <a:gd name="connsiteY38" fmla="*/ 154015 h 839155"/>
                <a:gd name="connsiteX39" fmla="*/ 88044 w 750335"/>
                <a:gd name="connsiteY39" fmla="*/ 128895 h 839155"/>
                <a:gd name="connsiteX40" fmla="*/ 83019 w 750335"/>
                <a:gd name="connsiteY40" fmla="*/ 113822 h 839155"/>
                <a:gd name="connsiteX41" fmla="*/ 67947 w 750335"/>
                <a:gd name="connsiteY41" fmla="*/ 98749 h 839155"/>
                <a:gd name="connsiteX42" fmla="*/ 57899 w 750335"/>
                <a:gd name="connsiteY42" fmla="*/ 83677 h 839155"/>
                <a:gd name="connsiteX43" fmla="*/ 37802 w 750335"/>
                <a:gd name="connsiteY43" fmla="*/ 58556 h 839155"/>
                <a:gd name="connsiteX44" fmla="*/ 32778 w 750335"/>
                <a:gd name="connsiteY44" fmla="*/ 38459 h 839155"/>
                <a:gd name="connsiteX45" fmla="*/ 22729 w 750335"/>
                <a:gd name="connsiteY45" fmla="*/ 28411 h 839155"/>
                <a:gd name="connsiteX46" fmla="*/ 7657 w 750335"/>
                <a:gd name="connsiteY46" fmla="*/ 8314 h 83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50335" h="839155">
                  <a:moveTo>
                    <a:pt x="746211" y="837303"/>
                  </a:moveTo>
                  <a:cubicBezTo>
                    <a:pt x="733817" y="787736"/>
                    <a:pt x="750335" y="839155"/>
                    <a:pt x="731138" y="807158"/>
                  </a:cubicBezTo>
                  <a:cubicBezTo>
                    <a:pt x="728413" y="802617"/>
                    <a:pt x="729422" y="796221"/>
                    <a:pt x="726114" y="792086"/>
                  </a:cubicBezTo>
                  <a:cubicBezTo>
                    <a:pt x="722342" y="787371"/>
                    <a:pt x="715680" y="785903"/>
                    <a:pt x="711041" y="782037"/>
                  </a:cubicBezTo>
                  <a:cubicBezTo>
                    <a:pt x="705583" y="777488"/>
                    <a:pt x="701427" y="771513"/>
                    <a:pt x="695969" y="766965"/>
                  </a:cubicBezTo>
                  <a:cubicBezTo>
                    <a:pt x="691330" y="763099"/>
                    <a:pt x="685611" y="760689"/>
                    <a:pt x="680896" y="756917"/>
                  </a:cubicBezTo>
                  <a:cubicBezTo>
                    <a:pt x="645101" y="728280"/>
                    <a:pt x="702168" y="767747"/>
                    <a:pt x="655775" y="736820"/>
                  </a:cubicBezTo>
                  <a:cubicBezTo>
                    <a:pt x="645727" y="706674"/>
                    <a:pt x="659124" y="733470"/>
                    <a:pt x="635679" y="716723"/>
                  </a:cubicBezTo>
                  <a:cubicBezTo>
                    <a:pt x="627970" y="711216"/>
                    <a:pt x="615582" y="696626"/>
                    <a:pt x="615582" y="696626"/>
                  </a:cubicBezTo>
                  <a:cubicBezTo>
                    <a:pt x="604267" y="662682"/>
                    <a:pt x="619960" y="699478"/>
                    <a:pt x="595485" y="671506"/>
                  </a:cubicBezTo>
                  <a:cubicBezTo>
                    <a:pt x="587533" y="662417"/>
                    <a:pt x="583929" y="649899"/>
                    <a:pt x="575389" y="641360"/>
                  </a:cubicBezTo>
                  <a:cubicBezTo>
                    <a:pt x="572039" y="638011"/>
                    <a:pt x="568182" y="635102"/>
                    <a:pt x="565340" y="631312"/>
                  </a:cubicBezTo>
                  <a:cubicBezTo>
                    <a:pt x="558094" y="621651"/>
                    <a:pt x="549064" y="612624"/>
                    <a:pt x="545244" y="601167"/>
                  </a:cubicBezTo>
                  <a:cubicBezTo>
                    <a:pt x="543569" y="596143"/>
                    <a:pt x="543527" y="590230"/>
                    <a:pt x="540219" y="586095"/>
                  </a:cubicBezTo>
                  <a:cubicBezTo>
                    <a:pt x="536447" y="581380"/>
                    <a:pt x="530171" y="579396"/>
                    <a:pt x="525147" y="576046"/>
                  </a:cubicBezTo>
                  <a:cubicBezTo>
                    <a:pt x="520583" y="569199"/>
                    <a:pt x="513005" y="555698"/>
                    <a:pt x="505050" y="550925"/>
                  </a:cubicBezTo>
                  <a:cubicBezTo>
                    <a:pt x="500509" y="548200"/>
                    <a:pt x="495002" y="547576"/>
                    <a:pt x="489978" y="545901"/>
                  </a:cubicBezTo>
                  <a:cubicBezTo>
                    <a:pt x="429597" y="485520"/>
                    <a:pt x="500718" y="554013"/>
                    <a:pt x="454808" y="515756"/>
                  </a:cubicBezTo>
                  <a:cubicBezTo>
                    <a:pt x="449350" y="511208"/>
                    <a:pt x="445194" y="505233"/>
                    <a:pt x="439736" y="500684"/>
                  </a:cubicBezTo>
                  <a:cubicBezTo>
                    <a:pt x="435097" y="496818"/>
                    <a:pt x="429207" y="494611"/>
                    <a:pt x="424663" y="490635"/>
                  </a:cubicBezTo>
                  <a:cubicBezTo>
                    <a:pt x="415751" y="482837"/>
                    <a:pt x="399543" y="465514"/>
                    <a:pt x="399543" y="465514"/>
                  </a:cubicBezTo>
                  <a:cubicBezTo>
                    <a:pt x="386142" y="425318"/>
                    <a:pt x="406243" y="472217"/>
                    <a:pt x="379446" y="445418"/>
                  </a:cubicBezTo>
                  <a:cubicBezTo>
                    <a:pt x="375701" y="441673"/>
                    <a:pt x="377147" y="434886"/>
                    <a:pt x="374422" y="430345"/>
                  </a:cubicBezTo>
                  <a:cubicBezTo>
                    <a:pt x="371985" y="426283"/>
                    <a:pt x="367723" y="423646"/>
                    <a:pt x="364373" y="420297"/>
                  </a:cubicBezTo>
                  <a:cubicBezTo>
                    <a:pt x="359338" y="405191"/>
                    <a:pt x="360123" y="403138"/>
                    <a:pt x="349301" y="390152"/>
                  </a:cubicBezTo>
                  <a:cubicBezTo>
                    <a:pt x="344752" y="384693"/>
                    <a:pt x="338777" y="380538"/>
                    <a:pt x="334228" y="375079"/>
                  </a:cubicBezTo>
                  <a:cubicBezTo>
                    <a:pt x="330362" y="370440"/>
                    <a:pt x="327952" y="364722"/>
                    <a:pt x="324180" y="360007"/>
                  </a:cubicBezTo>
                  <a:cubicBezTo>
                    <a:pt x="295536" y="324201"/>
                    <a:pt x="335022" y="381289"/>
                    <a:pt x="304083" y="334886"/>
                  </a:cubicBezTo>
                  <a:cubicBezTo>
                    <a:pt x="300734" y="324838"/>
                    <a:pt x="301525" y="312231"/>
                    <a:pt x="294035" y="304741"/>
                  </a:cubicBezTo>
                  <a:cubicBezTo>
                    <a:pt x="290685" y="301391"/>
                    <a:pt x="286614" y="298634"/>
                    <a:pt x="283986" y="294692"/>
                  </a:cubicBezTo>
                  <a:cubicBezTo>
                    <a:pt x="279832" y="288461"/>
                    <a:pt x="278432" y="280587"/>
                    <a:pt x="273938" y="274596"/>
                  </a:cubicBezTo>
                  <a:cubicBezTo>
                    <a:pt x="258043" y="253403"/>
                    <a:pt x="258386" y="256014"/>
                    <a:pt x="238769" y="249475"/>
                  </a:cubicBezTo>
                  <a:cubicBezTo>
                    <a:pt x="233745" y="246125"/>
                    <a:pt x="229214" y="241879"/>
                    <a:pt x="223696" y="239426"/>
                  </a:cubicBezTo>
                  <a:cubicBezTo>
                    <a:pt x="214017" y="235124"/>
                    <a:pt x="193551" y="229378"/>
                    <a:pt x="193551" y="229378"/>
                  </a:cubicBezTo>
                  <a:cubicBezTo>
                    <a:pt x="188527" y="226029"/>
                    <a:pt x="183880" y="222030"/>
                    <a:pt x="178479" y="219330"/>
                  </a:cubicBezTo>
                  <a:cubicBezTo>
                    <a:pt x="173742" y="216962"/>
                    <a:pt x="167643" y="217484"/>
                    <a:pt x="163406" y="214306"/>
                  </a:cubicBezTo>
                  <a:cubicBezTo>
                    <a:pt x="153932" y="207201"/>
                    <a:pt x="146659" y="197559"/>
                    <a:pt x="138285" y="189185"/>
                  </a:cubicBezTo>
                  <a:cubicBezTo>
                    <a:pt x="134936" y="185835"/>
                    <a:pt x="130865" y="183077"/>
                    <a:pt x="128237" y="179136"/>
                  </a:cubicBezTo>
                  <a:cubicBezTo>
                    <a:pt x="115561" y="160122"/>
                    <a:pt x="122459" y="168334"/>
                    <a:pt x="108140" y="154015"/>
                  </a:cubicBezTo>
                  <a:cubicBezTo>
                    <a:pt x="95512" y="116132"/>
                    <a:pt x="114015" y="161358"/>
                    <a:pt x="88044" y="128895"/>
                  </a:cubicBezTo>
                  <a:cubicBezTo>
                    <a:pt x="84735" y="124759"/>
                    <a:pt x="85957" y="118229"/>
                    <a:pt x="83019" y="113822"/>
                  </a:cubicBezTo>
                  <a:cubicBezTo>
                    <a:pt x="79078" y="107910"/>
                    <a:pt x="72496" y="104207"/>
                    <a:pt x="67947" y="98749"/>
                  </a:cubicBezTo>
                  <a:cubicBezTo>
                    <a:pt x="64082" y="94110"/>
                    <a:pt x="61671" y="88392"/>
                    <a:pt x="57899" y="83677"/>
                  </a:cubicBezTo>
                  <a:cubicBezTo>
                    <a:pt x="29268" y="47890"/>
                    <a:pt x="68721" y="104938"/>
                    <a:pt x="37802" y="58556"/>
                  </a:cubicBezTo>
                  <a:cubicBezTo>
                    <a:pt x="36127" y="51857"/>
                    <a:pt x="35866" y="44635"/>
                    <a:pt x="32778" y="38459"/>
                  </a:cubicBezTo>
                  <a:cubicBezTo>
                    <a:pt x="30660" y="34222"/>
                    <a:pt x="25688" y="32110"/>
                    <a:pt x="22729" y="28411"/>
                  </a:cubicBezTo>
                  <a:cubicBezTo>
                    <a:pt x="0" y="0"/>
                    <a:pt x="21409" y="22066"/>
                    <a:pt x="7657" y="831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40" name="39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2038213100"/>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556"/>
                                        </p:tgtEl>
                                        <p:attrNameLst>
                                          <p:attrName>style.visibility</p:attrName>
                                        </p:attrNameLst>
                                      </p:cBhvr>
                                      <p:to>
                                        <p:strVal val="visible"/>
                                      </p:to>
                                    </p:set>
                                    <p:anim calcmode="lin" valueType="num">
                                      <p:cBhvr additive="base">
                                        <p:cTn id="11" dur="500" fill="hold"/>
                                        <p:tgtEl>
                                          <p:spTgt spid="23556"/>
                                        </p:tgtEl>
                                        <p:attrNameLst>
                                          <p:attrName>ppt_x</p:attrName>
                                        </p:attrNameLst>
                                      </p:cBhvr>
                                      <p:tavLst>
                                        <p:tav tm="0">
                                          <p:val>
                                            <p:strVal val="#ppt_x"/>
                                          </p:val>
                                        </p:tav>
                                        <p:tav tm="100000">
                                          <p:val>
                                            <p:strVal val="#ppt_x"/>
                                          </p:val>
                                        </p:tav>
                                      </p:tavLst>
                                    </p:anim>
                                    <p:anim calcmode="lin" valueType="num">
                                      <p:cBhvr additive="base">
                                        <p:cTn id="12" dur="500" fill="hold"/>
                                        <p:tgtEl>
                                          <p:spTgt spid="2355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557"/>
                                        </p:tgtEl>
                                        <p:attrNameLst>
                                          <p:attrName>style.visibility</p:attrName>
                                        </p:attrNameLst>
                                      </p:cBhvr>
                                      <p:to>
                                        <p:strVal val="visible"/>
                                      </p:to>
                                    </p:set>
                                    <p:anim calcmode="lin" valueType="num">
                                      <p:cBhvr additive="base">
                                        <p:cTn id="21" dur="500" fill="hold"/>
                                        <p:tgtEl>
                                          <p:spTgt spid="23557"/>
                                        </p:tgtEl>
                                        <p:attrNameLst>
                                          <p:attrName>ppt_x</p:attrName>
                                        </p:attrNameLst>
                                      </p:cBhvr>
                                      <p:tavLst>
                                        <p:tav tm="0">
                                          <p:val>
                                            <p:strVal val="#ppt_x"/>
                                          </p:val>
                                        </p:tav>
                                        <p:tav tm="100000">
                                          <p:val>
                                            <p:strVal val="#ppt_x"/>
                                          </p:val>
                                        </p:tav>
                                      </p:tavLst>
                                    </p:anim>
                                    <p:anim calcmode="lin" valueType="num">
                                      <p:cBhvr additive="base">
                                        <p:cTn id="22" dur="500" fill="hold"/>
                                        <p:tgtEl>
                                          <p:spTgt spid="2355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23557"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11 Imagen" descr="(P13)FLORIDA.JPG"/>
          <p:cNvPicPr>
            <a:picLocks noChangeAspect="1"/>
          </p:cNvPicPr>
          <p:nvPr/>
        </p:nvPicPr>
        <p:blipFill>
          <a:blip r:embed="rId2" cstate="print">
            <a:grayscl/>
          </a:blip>
          <a:srcRect l="9792" t="20833" r="9792" b="32292"/>
          <a:stretch>
            <a:fillRect/>
          </a:stretch>
        </p:blipFill>
        <p:spPr bwMode="auto">
          <a:xfrm>
            <a:off x="571500" y="785813"/>
            <a:ext cx="8001000" cy="6072187"/>
          </a:xfrm>
          <a:prstGeom prst="rect">
            <a:avLst/>
          </a:prstGeom>
          <a:noFill/>
          <a:ln w="9525">
            <a:noFill/>
            <a:miter lim="800000"/>
            <a:headEnd/>
            <a:tailEnd/>
          </a:ln>
        </p:spPr>
      </p:pic>
      <p:sp>
        <p:nvSpPr>
          <p:cNvPr id="11" name="10 CuadroTexto"/>
          <p:cNvSpPr txBox="1"/>
          <p:nvPr/>
        </p:nvSpPr>
        <p:spPr>
          <a:xfrm>
            <a:off x="0" y="3175"/>
            <a:ext cx="9144000" cy="430213"/>
          </a:xfrm>
          <a:prstGeom prst="rect">
            <a:avLst/>
          </a:prstGeom>
          <a:solidFill>
            <a:srgbClr val="003300"/>
          </a:solidFill>
          <a:ln w="38100">
            <a:solidFill>
              <a:schemeClr val="tx1"/>
            </a:solidFill>
          </a:ln>
        </p:spPr>
        <p:txBody>
          <a:bodyPr>
            <a:spAutoFit/>
          </a:bodyPr>
          <a:lstStyle/>
          <a:p>
            <a:pPr algn="ctr" fontAlgn="auto">
              <a:spcBef>
                <a:spcPts val="0"/>
              </a:spcBef>
              <a:spcAft>
                <a:spcPts val="0"/>
              </a:spcAft>
              <a:defRPr/>
            </a:pPr>
            <a:r>
              <a:rPr lang="es-E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Provincia : Florida</a:t>
            </a:r>
          </a:p>
        </p:txBody>
      </p:sp>
      <p:sp>
        <p:nvSpPr>
          <p:cNvPr id="24580" name="12 CuadroTexto"/>
          <p:cNvSpPr txBox="1">
            <a:spLocks noChangeArrowheads="1"/>
          </p:cNvSpPr>
          <p:nvPr/>
        </p:nvSpPr>
        <p:spPr bwMode="auto">
          <a:xfrm>
            <a:off x="0" y="431800"/>
            <a:ext cx="3571875" cy="354013"/>
          </a:xfrm>
          <a:prstGeom prst="rect">
            <a:avLst/>
          </a:prstGeom>
          <a:solidFill>
            <a:srgbClr val="FFFF00"/>
          </a:solidFill>
          <a:ln w="38100">
            <a:solidFill>
              <a:schemeClr val="tx1"/>
            </a:solidFill>
            <a:miter lim="800000"/>
            <a:headEnd/>
            <a:tailEnd/>
          </a:ln>
        </p:spPr>
        <p:txBody>
          <a:bodyPr>
            <a:spAutoFit/>
          </a:bodyPr>
          <a:lstStyle/>
          <a:p>
            <a:r>
              <a:rPr lang="es-ES" sz="1700" b="1">
                <a:latin typeface="Calibri" pitchFamily="34" charset="0"/>
              </a:rPr>
              <a:t>Longitud Atendida (2005) : 226.5 km </a:t>
            </a:r>
          </a:p>
        </p:txBody>
      </p:sp>
      <p:sp>
        <p:nvSpPr>
          <p:cNvPr id="24581" name="13 CuadroTexto"/>
          <p:cNvSpPr txBox="1">
            <a:spLocks noChangeArrowheads="1"/>
          </p:cNvSpPr>
          <p:nvPr/>
        </p:nvSpPr>
        <p:spPr bwMode="auto">
          <a:xfrm>
            <a:off x="3571875" y="431800"/>
            <a:ext cx="3643313" cy="354013"/>
          </a:xfrm>
          <a:prstGeom prst="rect">
            <a:avLst/>
          </a:prstGeom>
          <a:solidFill>
            <a:srgbClr val="92D050"/>
          </a:solidFill>
          <a:ln w="38100">
            <a:solidFill>
              <a:schemeClr val="tx1"/>
            </a:solidFill>
            <a:miter lim="800000"/>
            <a:headEnd/>
            <a:tailEnd/>
          </a:ln>
        </p:spPr>
        <p:txBody>
          <a:bodyPr>
            <a:spAutoFit/>
          </a:bodyPr>
          <a:lstStyle/>
          <a:p>
            <a:r>
              <a:rPr lang="es-ES" sz="1700" b="1" dirty="0">
                <a:latin typeface="Calibri" pitchFamily="34" charset="0"/>
              </a:rPr>
              <a:t>Longitud Atendida </a:t>
            </a:r>
            <a:r>
              <a:rPr lang="es-ES" sz="1700" b="1" dirty="0" smtClean="0">
                <a:latin typeface="Calibri" pitchFamily="34" charset="0"/>
              </a:rPr>
              <a:t>actual: </a:t>
            </a:r>
            <a:r>
              <a:rPr lang="es-ES" sz="1700" b="1" dirty="0">
                <a:latin typeface="Calibri" pitchFamily="34" charset="0"/>
              </a:rPr>
              <a:t>324.3 km </a:t>
            </a:r>
          </a:p>
        </p:txBody>
      </p:sp>
      <p:sp>
        <p:nvSpPr>
          <p:cNvPr id="15" name="14 CuadroTexto"/>
          <p:cNvSpPr txBox="1">
            <a:spLocks noChangeArrowheads="1"/>
          </p:cNvSpPr>
          <p:nvPr/>
        </p:nvSpPr>
        <p:spPr bwMode="auto">
          <a:xfrm>
            <a:off x="7215188" y="431800"/>
            <a:ext cx="1928812" cy="354013"/>
          </a:xfrm>
          <a:prstGeom prst="rect">
            <a:avLst/>
          </a:prstGeom>
          <a:solidFill>
            <a:schemeClr val="bg1"/>
          </a:solidFill>
          <a:ln w="38100">
            <a:solidFill>
              <a:schemeClr val="tx1"/>
            </a:solidFill>
            <a:miter lim="800000"/>
            <a:headEnd/>
            <a:tailEnd/>
          </a:ln>
        </p:spPr>
        <p:txBody>
          <a:bodyPr>
            <a:spAutoFit/>
          </a:bodyPr>
          <a:lstStyle/>
          <a:p>
            <a:r>
              <a:rPr lang="es-ES" sz="1700" b="1">
                <a:latin typeface="Calibri" pitchFamily="34" charset="0"/>
              </a:rPr>
              <a:t>Incremento : 43% </a:t>
            </a:r>
          </a:p>
        </p:txBody>
      </p:sp>
      <p:cxnSp>
        <p:nvCxnSpPr>
          <p:cNvPr id="18" name="17 Conector recto"/>
          <p:cNvCxnSpPr/>
          <p:nvPr/>
        </p:nvCxnSpPr>
        <p:spPr>
          <a:xfrm rot="5400000">
            <a:off x="-3429000" y="3429000"/>
            <a:ext cx="6858000" cy="31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5400000">
            <a:off x="5716588" y="3429000"/>
            <a:ext cx="685641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10800000" flipH="1">
            <a:off x="0" y="3175"/>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rot="10800000" flipH="1">
            <a:off x="0" y="6858000"/>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30 Grupo"/>
          <p:cNvGrpSpPr>
            <a:grpSpLocks/>
          </p:cNvGrpSpPr>
          <p:nvPr/>
        </p:nvGrpSpPr>
        <p:grpSpPr bwMode="auto">
          <a:xfrm>
            <a:off x="1714500" y="1425575"/>
            <a:ext cx="5459413" cy="5043488"/>
            <a:chOff x="1733266" y="1426191"/>
            <a:chExt cx="5459104" cy="5042848"/>
          </a:xfrm>
        </p:grpSpPr>
        <p:sp>
          <p:nvSpPr>
            <p:cNvPr id="12" name="11 Forma libre"/>
            <p:cNvSpPr/>
            <p:nvPr/>
          </p:nvSpPr>
          <p:spPr>
            <a:xfrm>
              <a:off x="5425582" y="4599201"/>
              <a:ext cx="1425494" cy="1807933"/>
            </a:xfrm>
            <a:custGeom>
              <a:avLst/>
              <a:gdLst>
                <a:gd name="connsiteX0" fmla="*/ 818866 w 1426191"/>
                <a:gd name="connsiteY0" fmla="*/ 1808328 h 1808328"/>
                <a:gd name="connsiteX1" fmla="*/ 832514 w 1426191"/>
                <a:gd name="connsiteY1" fmla="*/ 1787856 h 1808328"/>
                <a:gd name="connsiteX2" fmla="*/ 846161 w 1426191"/>
                <a:gd name="connsiteY2" fmla="*/ 1733265 h 1808328"/>
                <a:gd name="connsiteX3" fmla="*/ 914400 w 1426191"/>
                <a:gd name="connsiteY3" fmla="*/ 1699146 h 1808328"/>
                <a:gd name="connsiteX4" fmla="*/ 934872 w 1426191"/>
                <a:gd name="connsiteY4" fmla="*/ 1692322 h 1808328"/>
                <a:gd name="connsiteX5" fmla="*/ 955343 w 1426191"/>
                <a:gd name="connsiteY5" fmla="*/ 1678674 h 1808328"/>
                <a:gd name="connsiteX6" fmla="*/ 1037230 w 1426191"/>
                <a:gd name="connsiteY6" fmla="*/ 1665026 h 1808328"/>
                <a:gd name="connsiteX7" fmla="*/ 1084997 w 1426191"/>
                <a:gd name="connsiteY7" fmla="*/ 1658203 h 1808328"/>
                <a:gd name="connsiteX8" fmla="*/ 1153236 w 1426191"/>
                <a:gd name="connsiteY8" fmla="*/ 1644555 h 1808328"/>
                <a:gd name="connsiteX9" fmla="*/ 1173708 w 1426191"/>
                <a:gd name="connsiteY9" fmla="*/ 1637731 h 1808328"/>
                <a:gd name="connsiteX10" fmla="*/ 1207827 w 1426191"/>
                <a:gd name="connsiteY10" fmla="*/ 1630907 h 1808328"/>
                <a:gd name="connsiteX11" fmla="*/ 1248770 w 1426191"/>
                <a:gd name="connsiteY11" fmla="*/ 1610435 h 1808328"/>
                <a:gd name="connsiteX12" fmla="*/ 1289714 w 1426191"/>
                <a:gd name="connsiteY12" fmla="*/ 1589964 h 1808328"/>
                <a:gd name="connsiteX13" fmla="*/ 1330657 w 1426191"/>
                <a:gd name="connsiteY13" fmla="*/ 1562668 h 1808328"/>
                <a:gd name="connsiteX14" fmla="*/ 1351128 w 1426191"/>
                <a:gd name="connsiteY14" fmla="*/ 1555844 h 1808328"/>
                <a:gd name="connsiteX15" fmla="*/ 1392072 w 1426191"/>
                <a:gd name="connsiteY15" fmla="*/ 1535373 h 1808328"/>
                <a:gd name="connsiteX16" fmla="*/ 1412543 w 1426191"/>
                <a:gd name="connsiteY16" fmla="*/ 1514901 h 1808328"/>
                <a:gd name="connsiteX17" fmla="*/ 1426191 w 1426191"/>
                <a:gd name="connsiteY17" fmla="*/ 1473958 h 1808328"/>
                <a:gd name="connsiteX18" fmla="*/ 1419367 w 1426191"/>
                <a:gd name="connsiteY18" fmla="*/ 1405719 h 1808328"/>
                <a:gd name="connsiteX19" fmla="*/ 1405719 w 1426191"/>
                <a:gd name="connsiteY19" fmla="*/ 1344304 h 1808328"/>
                <a:gd name="connsiteX20" fmla="*/ 1392072 w 1426191"/>
                <a:gd name="connsiteY20" fmla="*/ 1303361 h 1808328"/>
                <a:gd name="connsiteX21" fmla="*/ 1385248 w 1426191"/>
                <a:gd name="connsiteY21" fmla="*/ 1282889 h 1808328"/>
                <a:gd name="connsiteX22" fmla="*/ 1357952 w 1426191"/>
                <a:gd name="connsiteY22" fmla="*/ 1276065 h 1808328"/>
                <a:gd name="connsiteX23" fmla="*/ 1317009 w 1426191"/>
                <a:gd name="connsiteY23" fmla="*/ 1248770 h 1808328"/>
                <a:gd name="connsiteX24" fmla="*/ 1303361 w 1426191"/>
                <a:gd name="connsiteY24" fmla="*/ 1228298 h 1808328"/>
                <a:gd name="connsiteX25" fmla="*/ 1262418 w 1426191"/>
                <a:gd name="connsiteY25" fmla="*/ 1201003 h 1808328"/>
                <a:gd name="connsiteX26" fmla="*/ 1241946 w 1426191"/>
                <a:gd name="connsiteY26" fmla="*/ 1187355 h 1808328"/>
                <a:gd name="connsiteX27" fmla="*/ 1207827 w 1426191"/>
                <a:gd name="connsiteY27" fmla="*/ 1153235 h 1808328"/>
                <a:gd name="connsiteX28" fmla="*/ 1166884 w 1426191"/>
                <a:gd name="connsiteY28" fmla="*/ 1139588 h 1808328"/>
                <a:gd name="connsiteX29" fmla="*/ 1146412 w 1426191"/>
                <a:gd name="connsiteY29" fmla="*/ 1132764 h 1808328"/>
                <a:gd name="connsiteX30" fmla="*/ 1105469 w 1426191"/>
                <a:gd name="connsiteY30" fmla="*/ 1105468 h 1808328"/>
                <a:gd name="connsiteX31" fmla="*/ 1084997 w 1426191"/>
                <a:gd name="connsiteY31" fmla="*/ 1091820 h 1808328"/>
                <a:gd name="connsiteX32" fmla="*/ 1071349 w 1426191"/>
                <a:gd name="connsiteY32" fmla="*/ 1071349 h 1808328"/>
                <a:gd name="connsiteX33" fmla="*/ 1050878 w 1426191"/>
                <a:gd name="connsiteY33" fmla="*/ 1064525 h 1808328"/>
                <a:gd name="connsiteX34" fmla="*/ 921224 w 1426191"/>
                <a:gd name="connsiteY34" fmla="*/ 1057701 h 1808328"/>
                <a:gd name="connsiteX35" fmla="*/ 900752 w 1426191"/>
                <a:gd name="connsiteY35" fmla="*/ 1044053 h 1808328"/>
                <a:gd name="connsiteX36" fmla="*/ 839337 w 1426191"/>
                <a:gd name="connsiteY36" fmla="*/ 996286 h 1808328"/>
                <a:gd name="connsiteX37" fmla="*/ 798394 w 1426191"/>
                <a:gd name="connsiteY37" fmla="*/ 982638 h 1808328"/>
                <a:gd name="connsiteX38" fmla="*/ 777922 w 1426191"/>
                <a:gd name="connsiteY38" fmla="*/ 975814 h 1808328"/>
                <a:gd name="connsiteX39" fmla="*/ 716508 w 1426191"/>
                <a:gd name="connsiteY39" fmla="*/ 941695 h 1808328"/>
                <a:gd name="connsiteX40" fmla="*/ 702860 w 1426191"/>
                <a:gd name="connsiteY40" fmla="*/ 921223 h 1808328"/>
                <a:gd name="connsiteX41" fmla="*/ 661916 w 1426191"/>
                <a:gd name="connsiteY41" fmla="*/ 907576 h 1808328"/>
                <a:gd name="connsiteX42" fmla="*/ 627797 w 1426191"/>
                <a:gd name="connsiteY42" fmla="*/ 873456 h 1808328"/>
                <a:gd name="connsiteX43" fmla="*/ 607325 w 1426191"/>
                <a:gd name="connsiteY43" fmla="*/ 859808 h 1808328"/>
                <a:gd name="connsiteX44" fmla="*/ 586854 w 1426191"/>
                <a:gd name="connsiteY44" fmla="*/ 839337 h 1808328"/>
                <a:gd name="connsiteX45" fmla="*/ 552734 w 1426191"/>
                <a:gd name="connsiteY45" fmla="*/ 784746 h 1808328"/>
                <a:gd name="connsiteX46" fmla="*/ 539087 w 1426191"/>
                <a:gd name="connsiteY46" fmla="*/ 764274 h 1808328"/>
                <a:gd name="connsiteX47" fmla="*/ 532263 w 1426191"/>
                <a:gd name="connsiteY47" fmla="*/ 743803 h 1808328"/>
                <a:gd name="connsiteX48" fmla="*/ 491319 w 1426191"/>
                <a:gd name="connsiteY48" fmla="*/ 723331 h 1808328"/>
                <a:gd name="connsiteX49" fmla="*/ 477672 w 1426191"/>
                <a:gd name="connsiteY49" fmla="*/ 702859 h 1808328"/>
                <a:gd name="connsiteX50" fmla="*/ 436728 w 1426191"/>
                <a:gd name="connsiteY50" fmla="*/ 689211 h 1808328"/>
                <a:gd name="connsiteX51" fmla="*/ 416257 w 1426191"/>
                <a:gd name="connsiteY51" fmla="*/ 668740 h 1808328"/>
                <a:gd name="connsiteX52" fmla="*/ 395785 w 1426191"/>
                <a:gd name="connsiteY52" fmla="*/ 661916 h 1808328"/>
                <a:gd name="connsiteX53" fmla="*/ 388961 w 1426191"/>
                <a:gd name="connsiteY53" fmla="*/ 641444 h 1808328"/>
                <a:gd name="connsiteX54" fmla="*/ 368490 w 1426191"/>
                <a:gd name="connsiteY54" fmla="*/ 634620 h 1808328"/>
                <a:gd name="connsiteX55" fmla="*/ 327546 w 1426191"/>
                <a:gd name="connsiteY55" fmla="*/ 614149 h 1808328"/>
                <a:gd name="connsiteX56" fmla="*/ 307075 w 1426191"/>
                <a:gd name="connsiteY56" fmla="*/ 593677 h 1808328"/>
                <a:gd name="connsiteX57" fmla="*/ 286603 w 1426191"/>
                <a:gd name="connsiteY57" fmla="*/ 586853 h 1808328"/>
                <a:gd name="connsiteX58" fmla="*/ 245660 w 1426191"/>
                <a:gd name="connsiteY58" fmla="*/ 559558 h 1808328"/>
                <a:gd name="connsiteX59" fmla="*/ 225188 w 1426191"/>
                <a:gd name="connsiteY59" fmla="*/ 545910 h 1808328"/>
                <a:gd name="connsiteX60" fmla="*/ 204716 w 1426191"/>
                <a:gd name="connsiteY60" fmla="*/ 532262 h 1808328"/>
                <a:gd name="connsiteX61" fmla="*/ 197893 w 1426191"/>
                <a:gd name="connsiteY61" fmla="*/ 511791 h 1808328"/>
                <a:gd name="connsiteX62" fmla="*/ 177421 w 1426191"/>
                <a:gd name="connsiteY62" fmla="*/ 504967 h 1808328"/>
                <a:gd name="connsiteX63" fmla="*/ 163773 w 1426191"/>
                <a:gd name="connsiteY63" fmla="*/ 450376 h 1808328"/>
                <a:gd name="connsiteX64" fmla="*/ 136478 w 1426191"/>
                <a:gd name="connsiteY64" fmla="*/ 409432 h 1808328"/>
                <a:gd name="connsiteX65" fmla="*/ 122830 w 1426191"/>
                <a:gd name="connsiteY65" fmla="*/ 368489 h 1808328"/>
                <a:gd name="connsiteX66" fmla="*/ 95534 w 1426191"/>
                <a:gd name="connsiteY66" fmla="*/ 327546 h 1808328"/>
                <a:gd name="connsiteX67" fmla="*/ 81887 w 1426191"/>
                <a:gd name="connsiteY67" fmla="*/ 272955 h 1808328"/>
                <a:gd name="connsiteX68" fmla="*/ 68239 w 1426191"/>
                <a:gd name="connsiteY68" fmla="*/ 232011 h 1808328"/>
                <a:gd name="connsiteX69" fmla="*/ 61415 w 1426191"/>
                <a:gd name="connsiteY69" fmla="*/ 211540 h 1808328"/>
                <a:gd name="connsiteX70" fmla="*/ 47767 w 1426191"/>
                <a:gd name="connsiteY70" fmla="*/ 191068 h 1808328"/>
                <a:gd name="connsiteX71" fmla="*/ 27296 w 1426191"/>
                <a:gd name="connsiteY71" fmla="*/ 129653 h 1808328"/>
                <a:gd name="connsiteX72" fmla="*/ 20472 w 1426191"/>
                <a:gd name="connsiteY72" fmla="*/ 109182 h 1808328"/>
                <a:gd name="connsiteX73" fmla="*/ 6824 w 1426191"/>
                <a:gd name="connsiteY73" fmla="*/ 20471 h 1808328"/>
                <a:gd name="connsiteX74" fmla="*/ 0 w 1426191"/>
                <a:gd name="connsiteY74" fmla="*/ 0 h 18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26191" h="1808328">
                  <a:moveTo>
                    <a:pt x="818866" y="1808328"/>
                  </a:moveTo>
                  <a:cubicBezTo>
                    <a:pt x="823415" y="1801504"/>
                    <a:pt x="829634" y="1795535"/>
                    <a:pt x="832514" y="1787856"/>
                  </a:cubicBezTo>
                  <a:cubicBezTo>
                    <a:pt x="833088" y="1786325"/>
                    <a:pt x="840420" y="1740154"/>
                    <a:pt x="846161" y="1733265"/>
                  </a:cubicBezTo>
                  <a:cubicBezTo>
                    <a:pt x="864816" y="1710880"/>
                    <a:pt x="888155" y="1707894"/>
                    <a:pt x="914400" y="1699146"/>
                  </a:cubicBezTo>
                  <a:lnTo>
                    <a:pt x="934872" y="1692322"/>
                  </a:lnTo>
                  <a:cubicBezTo>
                    <a:pt x="941696" y="1687773"/>
                    <a:pt x="948008" y="1682342"/>
                    <a:pt x="955343" y="1678674"/>
                  </a:cubicBezTo>
                  <a:cubicBezTo>
                    <a:pt x="978458" y="1667116"/>
                    <a:pt x="1017052" y="1667548"/>
                    <a:pt x="1037230" y="1665026"/>
                  </a:cubicBezTo>
                  <a:cubicBezTo>
                    <a:pt x="1053190" y="1663031"/>
                    <a:pt x="1069075" y="1660477"/>
                    <a:pt x="1084997" y="1658203"/>
                  </a:cubicBezTo>
                  <a:cubicBezTo>
                    <a:pt x="1131248" y="1642786"/>
                    <a:pt x="1074824" y="1660238"/>
                    <a:pt x="1153236" y="1644555"/>
                  </a:cubicBezTo>
                  <a:cubicBezTo>
                    <a:pt x="1160289" y="1643144"/>
                    <a:pt x="1166730" y="1639476"/>
                    <a:pt x="1173708" y="1637731"/>
                  </a:cubicBezTo>
                  <a:cubicBezTo>
                    <a:pt x="1184960" y="1634918"/>
                    <a:pt x="1196454" y="1633182"/>
                    <a:pt x="1207827" y="1630907"/>
                  </a:cubicBezTo>
                  <a:cubicBezTo>
                    <a:pt x="1266489" y="1591799"/>
                    <a:pt x="1192274" y="1638682"/>
                    <a:pt x="1248770" y="1610435"/>
                  </a:cubicBezTo>
                  <a:cubicBezTo>
                    <a:pt x="1301680" y="1583980"/>
                    <a:pt x="1238260" y="1607115"/>
                    <a:pt x="1289714" y="1589964"/>
                  </a:cubicBezTo>
                  <a:cubicBezTo>
                    <a:pt x="1303362" y="1580865"/>
                    <a:pt x="1315096" y="1567855"/>
                    <a:pt x="1330657" y="1562668"/>
                  </a:cubicBezTo>
                  <a:cubicBezTo>
                    <a:pt x="1337481" y="1560393"/>
                    <a:pt x="1344695" y="1559061"/>
                    <a:pt x="1351128" y="1555844"/>
                  </a:cubicBezTo>
                  <a:cubicBezTo>
                    <a:pt x="1404038" y="1529389"/>
                    <a:pt x="1340618" y="1552524"/>
                    <a:pt x="1392072" y="1535373"/>
                  </a:cubicBezTo>
                  <a:cubicBezTo>
                    <a:pt x="1398896" y="1528549"/>
                    <a:pt x="1407856" y="1523337"/>
                    <a:pt x="1412543" y="1514901"/>
                  </a:cubicBezTo>
                  <a:cubicBezTo>
                    <a:pt x="1419529" y="1502325"/>
                    <a:pt x="1426191" y="1473958"/>
                    <a:pt x="1426191" y="1473958"/>
                  </a:cubicBezTo>
                  <a:cubicBezTo>
                    <a:pt x="1423916" y="1451212"/>
                    <a:pt x="1422388" y="1428378"/>
                    <a:pt x="1419367" y="1405719"/>
                  </a:cubicBezTo>
                  <a:cubicBezTo>
                    <a:pt x="1417809" y="1394031"/>
                    <a:pt x="1409611" y="1357277"/>
                    <a:pt x="1405719" y="1344304"/>
                  </a:cubicBezTo>
                  <a:cubicBezTo>
                    <a:pt x="1401585" y="1330525"/>
                    <a:pt x="1396621" y="1317009"/>
                    <a:pt x="1392072" y="1303361"/>
                  </a:cubicBezTo>
                  <a:cubicBezTo>
                    <a:pt x="1389797" y="1296537"/>
                    <a:pt x="1392226" y="1284634"/>
                    <a:pt x="1385248" y="1282889"/>
                  </a:cubicBezTo>
                  <a:lnTo>
                    <a:pt x="1357952" y="1276065"/>
                  </a:lnTo>
                  <a:cubicBezTo>
                    <a:pt x="1344304" y="1266967"/>
                    <a:pt x="1326107" y="1262418"/>
                    <a:pt x="1317009" y="1248770"/>
                  </a:cubicBezTo>
                  <a:cubicBezTo>
                    <a:pt x="1312460" y="1241946"/>
                    <a:pt x="1309533" y="1233699"/>
                    <a:pt x="1303361" y="1228298"/>
                  </a:cubicBezTo>
                  <a:cubicBezTo>
                    <a:pt x="1291017" y="1217497"/>
                    <a:pt x="1276066" y="1210101"/>
                    <a:pt x="1262418" y="1201003"/>
                  </a:cubicBezTo>
                  <a:lnTo>
                    <a:pt x="1241946" y="1187355"/>
                  </a:lnTo>
                  <a:cubicBezTo>
                    <a:pt x="1229496" y="1168678"/>
                    <a:pt x="1229377" y="1162812"/>
                    <a:pt x="1207827" y="1153235"/>
                  </a:cubicBezTo>
                  <a:cubicBezTo>
                    <a:pt x="1194681" y="1147392"/>
                    <a:pt x="1180532" y="1144137"/>
                    <a:pt x="1166884" y="1139588"/>
                  </a:cubicBezTo>
                  <a:cubicBezTo>
                    <a:pt x="1160060" y="1137313"/>
                    <a:pt x="1152397" y="1136754"/>
                    <a:pt x="1146412" y="1132764"/>
                  </a:cubicBezTo>
                  <a:lnTo>
                    <a:pt x="1105469" y="1105468"/>
                  </a:lnTo>
                  <a:lnTo>
                    <a:pt x="1084997" y="1091820"/>
                  </a:lnTo>
                  <a:cubicBezTo>
                    <a:pt x="1080448" y="1084996"/>
                    <a:pt x="1077753" y="1076472"/>
                    <a:pt x="1071349" y="1071349"/>
                  </a:cubicBezTo>
                  <a:cubicBezTo>
                    <a:pt x="1065732" y="1066856"/>
                    <a:pt x="1058041" y="1065176"/>
                    <a:pt x="1050878" y="1064525"/>
                  </a:cubicBezTo>
                  <a:cubicBezTo>
                    <a:pt x="1007778" y="1060607"/>
                    <a:pt x="964442" y="1059976"/>
                    <a:pt x="921224" y="1057701"/>
                  </a:cubicBezTo>
                  <a:cubicBezTo>
                    <a:pt x="914400" y="1053152"/>
                    <a:pt x="907053" y="1049303"/>
                    <a:pt x="900752" y="1044053"/>
                  </a:cubicBezTo>
                  <a:cubicBezTo>
                    <a:pt x="877200" y="1024426"/>
                    <a:pt x="873832" y="1007785"/>
                    <a:pt x="839337" y="996286"/>
                  </a:cubicBezTo>
                  <a:lnTo>
                    <a:pt x="798394" y="982638"/>
                  </a:lnTo>
                  <a:cubicBezTo>
                    <a:pt x="791570" y="980363"/>
                    <a:pt x="783907" y="979804"/>
                    <a:pt x="777922" y="975814"/>
                  </a:cubicBezTo>
                  <a:cubicBezTo>
                    <a:pt x="730994" y="944529"/>
                    <a:pt x="752540" y="953706"/>
                    <a:pt x="716508" y="941695"/>
                  </a:cubicBezTo>
                  <a:cubicBezTo>
                    <a:pt x="711959" y="934871"/>
                    <a:pt x="709815" y="925570"/>
                    <a:pt x="702860" y="921223"/>
                  </a:cubicBezTo>
                  <a:cubicBezTo>
                    <a:pt x="690660" y="913599"/>
                    <a:pt x="661916" y="907576"/>
                    <a:pt x="661916" y="907576"/>
                  </a:cubicBezTo>
                  <a:cubicBezTo>
                    <a:pt x="607324" y="871179"/>
                    <a:pt x="673293" y="918952"/>
                    <a:pt x="627797" y="873456"/>
                  </a:cubicBezTo>
                  <a:cubicBezTo>
                    <a:pt x="621998" y="867657"/>
                    <a:pt x="613626" y="865058"/>
                    <a:pt x="607325" y="859808"/>
                  </a:cubicBezTo>
                  <a:cubicBezTo>
                    <a:pt x="599912" y="853630"/>
                    <a:pt x="593678" y="846161"/>
                    <a:pt x="586854" y="839337"/>
                  </a:cubicBezTo>
                  <a:cubicBezTo>
                    <a:pt x="570612" y="790613"/>
                    <a:pt x="585176" y="806374"/>
                    <a:pt x="552734" y="784746"/>
                  </a:cubicBezTo>
                  <a:cubicBezTo>
                    <a:pt x="548185" y="777922"/>
                    <a:pt x="542755" y="771609"/>
                    <a:pt x="539087" y="764274"/>
                  </a:cubicBezTo>
                  <a:cubicBezTo>
                    <a:pt x="535870" y="757841"/>
                    <a:pt x="536756" y="749420"/>
                    <a:pt x="532263" y="743803"/>
                  </a:cubicBezTo>
                  <a:cubicBezTo>
                    <a:pt x="522642" y="731777"/>
                    <a:pt x="504805" y="727826"/>
                    <a:pt x="491319" y="723331"/>
                  </a:cubicBezTo>
                  <a:cubicBezTo>
                    <a:pt x="486770" y="716507"/>
                    <a:pt x="484627" y="707206"/>
                    <a:pt x="477672" y="702859"/>
                  </a:cubicBezTo>
                  <a:cubicBezTo>
                    <a:pt x="465473" y="695234"/>
                    <a:pt x="436728" y="689211"/>
                    <a:pt x="436728" y="689211"/>
                  </a:cubicBezTo>
                  <a:cubicBezTo>
                    <a:pt x="429904" y="682387"/>
                    <a:pt x="424286" y="674093"/>
                    <a:pt x="416257" y="668740"/>
                  </a:cubicBezTo>
                  <a:cubicBezTo>
                    <a:pt x="410272" y="664750"/>
                    <a:pt x="400871" y="667002"/>
                    <a:pt x="395785" y="661916"/>
                  </a:cubicBezTo>
                  <a:cubicBezTo>
                    <a:pt x="390699" y="656830"/>
                    <a:pt x="394047" y="646530"/>
                    <a:pt x="388961" y="641444"/>
                  </a:cubicBezTo>
                  <a:cubicBezTo>
                    <a:pt x="383875" y="636358"/>
                    <a:pt x="374923" y="637837"/>
                    <a:pt x="368490" y="634620"/>
                  </a:cubicBezTo>
                  <a:cubicBezTo>
                    <a:pt x="315580" y="608165"/>
                    <a:pt x="379000" y="631300"/>
                    <a:pt x="327546" y="614149"/>
                  </a:cubicBezTo>
                  <a:cubicBezTo>
                    <a:pt x="320722" y="607325"/>
                    <a:pt x="315105" y="599030"/>
                    <a:pt x="307075" y="593677"/>
                  </a:cubicBezTo>
                  <a:cubicBezTo>
                    <a:pt x="301090" y="589687"/>
                    <a:pt x="292891" y="590346"/>
                    <a:pt x="286603" y="586853"/>
                  </a:cubicBezTo>
                  <a:cubicBezTo>
                    <a:pt x="272265" y="578887"/>
                    <a:pt x="259308" y="568656"/>
                    <a:pt x="245660" y="559558"/>
                  </a:cubicBezTo>
                  <a:lnTo>
                    <a:pt x="225188" y="545910"/>
                  </a:lnTo>
                  <a:lnTo>
                    <a:pt x="204716" y="532262"/>
                  </a:lnTo>
                  <a:cubicBezTo>
                    <a:pt x="202442" y="525438"/>
                    <a:pt x="202979" y="516877"/>
                    <a:pt x="197893" y="511791"/>
                  </a:cubicBezTo>
                  <a:cubicBezTo>
                    <a:pt x="192807" y="506705"/>
                    <a:pt x="180914" y="511255"/>
                    <a:pt x="177421" y="504967"/>
                  </a:cubicBezTo>
                  <a:cubicBezTo>
                    <a:pt x="168312" y="488570"/>
                    <a:pt x="174177" y="465983"/>
                    <a:pt x="163773" y="450376"/>
                  </a:cubicBezTo>
                  <a:cubicBezTo>
                    <a:pt x="154675" y="436728"/>
                    <a:pt x="141665" y="424993"/>
                    <a:pt x="136478" y="409432"/>
                  </a:cubicBezTo>
                  <a:cubicBezTo>
                    <a:pt x="131929" y="395784"/>
                    <a:pt x="130810" y="380459"/>
                    <a:pt x="122830" y="368489"/>
                  </a:cubicBezTo>
                  <a:lnTo>
                    <a:pt x="95534" y="327546"/>
                  </a:lnTo>
                  <a:cubicBezTo>
                    <a:pt x="74823" y="265404"/>
                    <a:pt x="106602" y="363575"/>
                    <a:pt x="81887" y="272955"/>
                  </a:cubicBezTo>
                  <a:cubicBezTo>
                    <a:pt x="78102" y="259076"/>
                    <a:pt x="72788" y="245659"/>
                    <a:pt x="68239" y="232011"/>
                  </a:cubicBezTo>
                  <a:cubicBezTo>
                    <a:pt x="65964" y="225187"/>
                    <a:pt x="65405" y="217525"/>
                    <a:pt x="61415" y="211540"/>
                  </a:cubicBezTo>
                  <a:cubicBezTo>
                    <a:pt x="56866" y="204716"/>
                    <a:pt x="51098" y="198563"/>
                    <a:pt x="47767" y="191068"/>
                  </a:cubicBezTo>
                  <a:cubicBezTo>
                    <a:pt x="47753" y="191038"/>
                    <a:pt x="30713" y="139905"/>
                    <a:pt x="27296" y="129653"/>
                  </a:cubicBezTo>
                  <a:lnTo>
                    <a:pt x="20472" y="109182"/>
                  </a:lnTo>
                  <a:cubicBezTo>
                    <a:pt x="18295" y="93944"/>
                    <a:pt x="10612" y="37515"/>
                    <a:pt x="6824" y="20471"/>
                  </a:cubicBezTo>
                  <a:cubicBezTo>
                    <a:pt x="5264" y="13449"/>
                    <a:pt x="0" y="0"/>
                    <a:pt x="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3" name="12 Forma libre"/>
            <p:cNvSpPr/>
            <p:nvPr/>
          </p:nvSpPr>
          <p:spPr>
            <a:xfrm>
              <a:off x="5254142" y="4594439"/>
              <a:ext cx="157154" cy="536507"/>
            </a:xfrm>
            <a:custGeom>
              <a:avLst/>
              <a:gdLst>
                <a:gd name="connsiteX0" fmla="*/ 156949 w 156949"/>
                <a:gd name="connsiteY0" fmla="*/ 5408 h 537670"/>
                <a:gd name="connsiteX1" fmla="*/ 143302 w 156949"/>
                <a:gd name="connsiteY1" fmla="*/ 135061 h 537670"/>
                <a:gd name="connsiteX2" fmla="*/ 136478 w 156949"/>
                <a:gd name="connsiteY2" fmla="*/ 162357 h 537670"/>
                <a:gd name="connsiteX3" fmla="*/ 122830 w 156949"/>
                <a:gd name="connsiteY3" fmla="*/ 203300 h 537670"/>
                <a:gd name="connsiteX4" fmla="*/ 88711 w 156949"/>
                <a:gd name="connsiteY4" fmla="*/ 421664 h 537670"/>
                <a:gd name="connsiteX5" fmla="*/ 88711 w 156949"/>
                <a:gd name="connsiteY5" fmla="*/ 421664 h 537670"/>
                <a:gd name="connsiteX6" fmla="*/ 54591 w 156949"/>
                <a:gd name="connsiteY6" fmla="*/ 476255 h 537670"/>
                <a:gd name="connsiteX7" fmla="*/ 47767 w 156949"/>
                <a:gd name="connsiteY7" fmla="*/ 496727 h 537670"/>
                <a:gd name="connsiteX8" fmla="*/ 6824 w 156949"/>
                <a:gd name="connsiteY8" fmla="*/ 530846 h 537670"/>
                <a:gd name="connsiteX9" fmla="*/ 0 w 156949"/>
                <a:gd name="connsiteY9" fmla="*/ 537670 h 53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949" h="537670">
                  <a:moveTo>
                    <a:pt x="156949" y="5408"/>
                  </a:moveTo>
                  <a:cubicBezTo>
                    <a:pt x="137364" y="64161"/>
                    <a:pt x="156807" y="0"/>
                    <a:pt x="143302" y="135061"/>
                  </a:cubicBezTo>
                  <a:cubicBezTo>
                    <a:pt x="142369" y="144393"/>
                    <a:pt x="139173" y="153374"/>
                    <a:pt x="136478" y="162357"/>
                  </a:cubicBezTo>
                  <a:cubicBezTo>
                    <a:pt x="132344" y="176136"/>
                    <a:pt x="122830" y="203300"/>
                    <a:pt x="122830" y="203300"/>
                  </a:cubicBezTo>
                  <a:cubicBezTo>
                    <a:pt x="115376" y="397111"/>
                    <a:pt x="148835" y="331477"/>
                    <a:pt x="88711" y="421664"/>
                  </a:cubicBezTo>
                  <a:lnTo>
                    <a:pt x="88711" y="421664"/>
                  </a:lnTo>
                  <a:cubicBezTo>
                    <a:pt x="72470" y="470388"/>
                    <a:pt x="87033" y="454628"/>
                    <a:pt x="54591" y="476255"/>
                  </a:cubicBezTo>
                  <a:cubicBezTo>
                    <a:pt x="52316" y="483079"/>
                    <a:pt x="51757" y="490742"/>
                    <a:pt x="47767" y="496727"/>
                  </a:cubicBezTo>
                  <a:cubicBezTo>
                    <a:pt x="35282" y="515455"/>
                    <a:pt x="23611" y="518256"/>
                    <a:pt x="6824" y="530846"/>
                  </a:cubicBezTo>
                  <a:cubicBezTo>
                    <a:pt x="4250" y="532776"/>
                    <a:pt x="2275" y="535395"/>
                    <a:pt x="0" y="53767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4" name="13 Forma libre"/>
            <p:cNvSpPr/>
            <p:nvPr/>
          </p:nvSpPr>
          <p:spPr>
            <a:xfrm>
              <a:off x="4647751" y="4256345"/>
              <a:ext cx="388916" cy="2212694"/>
            </a:xfrm>
            <a:custGeom>
              <a:avLst/>
              <a:gdLst>
                <a:gd name="connsiteX0" fmla="*/ 388961 w 388961"/>
                <a:gd name="connsiteY0" fmla="*/ 2212831 h 2212831"/>
                <a:gd name="connsiteX1" fmla="*/ 375313 w 388961"/>
                <a:gd name="connsiteY1" fmla="*/ 2130944 h 2212831"/>
                <a:gd name="connsiteX2" fmla="*/ 348018 w 388961"/>
                <a:gd name="connsiteY2" fmla="*/ 2090001 h 2212831"/>
                <a:gd name="connsiteX3" fmla="*/ 327546 w 388961"/>
                <a:gd name="connsiteY3" fmla="*/ 2021762 h 2212831"/>
                <a:gd name="connsiteX4" fmla="*/ 313898 w 388961"/>
                <a:gd name="connsiteY4" fmla="*/ 1994467 h 2212831"/>
                <a:gd name="connsiteX5" fmla="*/ 293427 w 388961"/>
                <a:gd name="connsiteY5" fmla="*/ 1980819 h 2212831"/>
                <a:gd name="connsiteX6" fmla="*/ 259307 w 388961"/>
                <a:gd name="connsiteY6" fmla="*/ 1953523 h 2212831"/>
                <a:gd name="connsiteX7" fmla="*/ 218364 w 388961"/>
                <a:gd name="connsiteY7" fmla="*/ 1926228 h 2212831"/>
                <a:gd name="connsiteX8" fmla="*/ 204716 w 388961"/>
                <a:gd name="connsiteY8" fmla="*/ 1905756 h 2212831"/>
                <a:gd name="connsiteX9" fmla="*/ 177421 w 388961"/>
                <a:gd name="connsiteY9" fmla="*/ 1844341 h 2212831"/>
                <a:gd name="connsiteX10" fmla="*/ 170597 w 388961"/>
                <a:gd name="connsiteY10" fmla="*/ 1817046 h 2212831"/>
                <a:gd name="connsiteX11" fmla="*/ 150125 w 388961"/>
                <a:gd name="connsiteY11" fmla="*/ 1748807 h 2212831"/>
                <a:gd name="connsiteX12" fmla="*/ 143301 w 388961"/>
                <a:gd name="connsiteY12" fmla="*/ 1701040 h 2212831"/>
                <a:gd name="connsiteX13" fmla="*/ 136477 w 388961"/>
                <a:gd name="connsiteY13" fmla="*/ 1680568 h 2212831"/>
                <a:gd name="connsiteX14" fmla="*/ 129653 w 388961"/>
                <a:gd name="connsiteY14" fmla="*/ 1639625 h 2212831"/>
                <a:gd name="connsiteX15" fmla="*/ 122830 w 388961"/>
                <a:gd name="connsiteY15" fmla="*/ 1612329 h 2212831"/>
                <a:gd name="connsiteX16" fmla="*/ 116006 w 388961"/>
                <a:gd name="connsiteY16" fmla="*/ 1578210 h 2212831"/>
                <a:gd name="connsiteX17" fmla="*/ 102358 w 388961"/>
                <a:gd name="connsiteY17" fmla="*/ 1537267 h 2212831"/>
                <a:gd name="connsiteX18" fmla="*/ 75062 w 388961"/>
                <a:gd name="connsiteY18" fmla="*/ 1434908 h 2212831"/>
                <a:gd name="connsiteX19" fmla="*/ 68238 w 388961"/>
                <a:gd name="connsiteY19" fmla="*/ 1387141 h 2212831"/>
                <a:gd name="connsiteX20" fmla="*/ 54591 w 388961"/>
                <a:gd name="connsiteY20" fmla="*/ 1346198 h 2212831"/>
                <a:gd name="connsiteX21" fmla="*/ 47767 w 388961"/>
                <a:gd name="connsiteY21" fmla="*/ 1318902 h 2212831"/>
                <a:gd name="connsiteX22" fmla="*/ 34119 w 388961"/>
                <a:gd name="connsiteY22" fmla="*/ 1298431 h 2212831"/>
                <a:gd name="connsiteX23" fmla="*/ 20471 w 388961"/>
                <a:gd name="connsiteY23" fmla="*/ 1271135 h 2212831"/>
                <a:gd name="connsiteX24" fmla="*/ 0 w 388961"/>
                <a:gd name="connsiteY24" fmla="*/ 1189249 h 2212831"/>
                <a:gd name="connsiteX25" fmla="*/ 6824 w 388961"/>
                <a:gd name="connsiteY25" fmla="*/ 1134658 h 2212831"/>
                <a:gd name="connsiteX26" fmla="*/ 13647 w 388961"/>
                <a:gd name="connsiteY26" fmla="*/ 1114186 h 2212831"/>
                <a:gd name="connsiteX27" fmla="*/ 34119 w 388961"/>
                <a:gd name="connsiteY27" fmla="*/ 1100538 h 2212831"/>
                <a:gd name="connsiteX28" fmla="*/ 61415 w 388961"/>
                <a:gd name="connsiteY28" fmla="*/ 1059595 h 2212831"/>
                <a:gd name="connsiteX29" fmla="*/ 88710 w 388961"/>
                <a:gd name="connsiteY29" fmla="*/ 998180 h 2212831"/>
                <a:gd name="connsiteX30" fmla="*/ 109182 w 388961"/>
                <a:gd name="connsiteY30" fmla="*/ 984532 h 2212831"/>
                <a:gd name="connsiteX31" fmla="*/ 136477 w 388961"/>
                <a:gd name="connsiteY31" fmla="*/ 943589 h 2212831"/>
                <a:gd name="connsiteX32" fmla="*/ 156949 w 388961"/>
                <a:gd name="connsiteY32" fmla="*/ 902646 h 2212831"/>
                <a:gd name="connsiteX33" fmla="*/ 163773 w 388961"/>
                <a:gd name="connsiteY33" fmla="*/ 882174 h 2212831"/>
                <a:gd name="connsiteX34" fmla="*/ 177421 w 388961"/>
                <a:gd name="connsiteY34" fmla="*/ 854879 h 2212831"/>
                <a:gd name="connsiteX35" fmla="*/ 191068 w 388961"/>
                <a:gd name="connsiteY35" fmla="*/ 759344 h 2212831"/>
                <a:gd name="connsiteX36" fmla="*/ 204716 w 388961"/>
                <a:gd name="connsiteY36" fmla="*/ 718401 h 2212831"/>
                <a:gd name="connsiteX37" fmla="*/ 211540 w 388961"/>
                <a:gd name="connsiteY37" fmla="*/ 691105 h 2212831"/>
                <a:gd name="connsiteX38" fmla="*/ 225188 w 388961"/>
                <a:gd name="connsiteY38" fmla="*/ 650162 h 2212831"/>
                <a:gd name="connsiteX39" fmla="*/ 238836 w 388961"/>
                <a:gd name="connsiteY39" fmla="*/ 588747 h 2212831"/>
                <a:gd name="connsiteX40" fmla="*/ 238836 w 388961"/>
                <a:gd name="connsiteY40" fmla="*/ 431798 h 2212831"/>
                <a:gd name="connsiteX41" fmla="*/ 245659 w 388961"/>
                <a:gd name="connsiteY41" fmla="*/ 172491 h 2212831"/>
                <a:gd name="connsiteX42" fmla="*/ 259307 w 388961"/>
                <a:gd name="connsiteY42" fmla="*/ 104252 h 2212831"/>
                <a:gd name="connsiteX43" fmla="*/ 266131 w 388961"/>
                <a:gd name="connsiteY43" fmla="*/ 83780 h 2212831"/>
                <a:gd name="connsiteX44" fmla="*/ 279779 w 388961"/>
                <a:gd name="connsiteY44" fmla="*/ 63308 h 2212831"/>
                <a:gd name="connsiteX45" fmla="*/ 300250 w 388961"/>
                <a:gd name="connsiteY45" fmla="*/ 42837 h 2212831"/>
                <a:gd name="connsiteX46" fmla="*/ 313898 w 388961"/>
                <a:gd name="connsiteY46" fmla="*/ 22365 h 2212831"/>
                <a:gd name="connsiteX47" fmla="*/ 334370 w 388961"/>
                <a:gd name="connsiteY47" fmla="*/ 1893 h 221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8961" h="2212831">
                  <a:moveTo>
                    <a:pt x="388961" y="2212831"/>
                  </a:moveTo>
                  <a:cubicBezTo>
                    <a:pt x="388321" y="2207708"/>
                    <a:pt x="382827" y="2145973"/>
                    <a:pt x="375313" y="2130944"/>
                  </a:cubicBezTo>
                  <a:cubicBezTo>
                    <a:pt x="367978" y="2116273"/>
                    <a:pt x="348018" y="2090001"/>
                    <a:pt x="348018" y="2090001"/>
                  </a:cubicBezTo>
                  <a:cubicBezTo>
                    <a:pt x="343120" y="2070410"/>
                    <a:pt x="335853" y="2038376"/>
                    <a:pt x="327546" y="2021762"/>
                  </a:cubicBezTo>
                  <a:cubicBezTo>
                    <a:pt x="322997" y="2012664"/>
                    <a:pt x="320410" y="2002282"/>
                    <a:pt x="313898" y="1994467"/>
                  </a:cubicBezTo>
                  <a:cubicBezTo>
                    <a:pt x="308648" y="1988167"/>
                    <a:pt x="300251" y="1985368"/>
                    <a:pt x="293427" y="1980819"/>
                  </a:cubicBezTo>
                  <a:cubicBezTo>
                    <a:pt x="268210" y="1942993"/>
                    <a:pt x="294207" y="1972912"/>
                    <a:pt x="259307" y="1953523"/>
                  </a:cubicBezTo>
                  <a:cubicBezTo>
                    <a:pt x="244969" y="1945557"/>
                    <a:pt x="218364" y="1926228"/>
                    <a:pt x="218364" y="1926228"/>
                  </a:cubicBezTo>
                  <a:cubicBezTo>
                    <a:pt x="213815" y="1919404"/>
                    <a:pt x="208047" y="1913251"/>
                    <a:pt x="204716" y="1905756"/>
                  </a:cubicBezTo>
                  <a:cubicBezTo>
                    <a:pt x="172231" y="1832665"/>
                    <a:pt x="208308" y="1890675"/>
                    <a:pt x="177421" y="1844341"/>
                  </a:cubicBezTo>
                  <a:cubicBezTo>
                    <a:pt x="175146" y="1835243"/>
                    <a:pt x="173292" y="1826029"/>
                    <a:pt x="170597" y="1817046"/>
                  </a:cubicBezTo>
                  <a:cubicBezTo>
                    <a:pt x="162381" y="1789659"/>
                    <a:pt x="154964" y="1775421"/>
                    <a:pt x="150125" y="1748807"/>
                  </a:cubicBezTo>
                  <a:cubicBezTo>
                    <a:pt x="147248" y="1732982"/>
                    <a:pt x="146455" y="1716812"/>
                    <a:pt x="143301" y="1701040"/>
                  </a:cubicBezTo>
                  <a:cubicBezTo>
                    <a:pt x="141890" y="1693987"/>
                    <a:pt x="138037" y="1687590"/>
                    <a:pt x="136477" y="1680568"/>
                  </a:cubicBezTo>
                  <a:cubicBezTo>
                    <a:pt x="133476" y="1667062"/>
                    <a:pt x="132366" y="1653192"/>
                    <a:pt x="129653" y="1639625"/>
                  </a:cubicBezTo>
                  <a:cubicBezTo>
                    <a:pt x="127814" y="1630428"/>
                    <a:pt x="124864" y="1621484"/>
                    <a:pt x="122830" y="1612329"/>
                  </a:cubicBezTo>
                  <a:cubicBezTo>
                    <a:pt x="120314" y="1601007"/>
                    <a:pt x="119058" y="1589400"/>
                    <a:pt x="116006" y="1578210"/>
                  </a:cubicBezTo>
                  <a:cubicBezTo>
                    <a:pt x="112221" y="1564331"/>
                    <a:pt x="106907" y="1550915"/>
                    <a:pt x="102358" y="1537267"/>
                  </a:cubicBezTo>
                  <a:cubicBezTo>
                    <a:pt x="90897" y="1502884"/>
                    <a:pt x="80616" y="1473782"/>
                    <a:pt x="75062" y="1434908"/>
                  </a:cubicBezTo>
                  <a:cubicBezTo>
                    <a:pt x="72787" y="1418986"/>
                    <a:pt x="71855" y="1402813"/>
                    <a:pt x="68238" y="1387141"/>
                  </a:cubicBezTo>
                  <a:cubicBezTo>
                    <a:pt x="65003" y="1373124"/>
                    <a:pt x="58080" y="1360154"/>
                    <a:pt x="54591" y="1346198"/>
                  </a:cubicBezTo>
                  <a:cubicBezTo>
                    <a:pt x="52316" y="1337099"/>
                    <a:pt x="51462" y="1327522"/>
                    <a:pt x="47767" y="1318902"/>
                  </a:cubicBezTo>
                  <a:cubicBezTo>
                    <a:pt x="44536" y="1311364"/>
                    <a:pt x="38188" y="1305552"/>
                    <a:pt x="34119" y="1298431"/>
                  </a:cubicBezTo>
                  <a:cubicBezTo>
                    <a:pt x="29072" y="1289599"/>
                    <a:pt x="24478" y="1280485"/>
                    <a:pt x="20471" y="1271135"/>
                  </a:cubicBezTo>
                  <a:cubicBezTo>
                    <a:pt x="11154" y="1249396"/>
                    <a:pt x="3140" y="1203378"/>
                    <a:pt x="0" y="1189249"/>
                  </a:cubicBezTo>
                  <a:cubicBezTo>
                    <a:pt x="2275" y="1171052"/>
                    <a:pt x="3544" y="1152701"/>
                    <a:pt x="6824" y="1134658"/>
                  </a:cubicBezTo>
                  <a:cubicBezTo>
                    <a:pt x="8111" y="1127581"/>
                    <a:pt x="9154" y="1119803"/>
                    <a:pt x="13647" y="1114186"/>
                  </a:cubicBezTo>
                  <a:cubicBezTo>
                    <a:pt x="18770" y="1107782"/>
                    <a:pt x="27295" y="1105087"/>
                    <a:pt x="34119" y="1100538"/>
                  </a:cubicBezTo>
                  <a:cubicBezTo>
                    <a:pt x="56696" y="1032809"/>
                    <a:pt x="18815" y="1136276"/>
                    <a:pt x="61415" y="1059595"/>
                  </a:cubicBezTo>
                  <a:cubicBezTo>
                    <a:pt x="78308" y="1029187"/>
                    <a:pt x="66710" y="1020180"/>
                    <a:pt x="88710" y="998180"/>
                  </a:cubicBezTo>
                  <a:cubicBezTo>
                    <a:pt x="94509" y="992381"/>
                    <a:pt x="102358" y="989081"/>
                    <a:pt x="109182" y="984532"/>
                  </a:cubicBezTo>
                  <a:cubicBezTo>
                    <a:pt x="118280" y="970884"/>
                    <a:pt x="131290" y="959150"/>
                    <a:pt x="136477" y="943589"/>
                  </a:cubicBezTo>
                  <a:cubicBezTo>
                    <a:pt x="145894" y="915337"/>
                    <a:pt x="139311" y="929102"/>
                    <a:pt x="156949" y="902646"/>
                  </a:cubicBezTo>
                  <a:cubicBezTo>
                    <a:pt x="159224" y="895822"/>
                    <a:pt x="160939" y="888786"/>
                    <a:pt x="163773" y="882174"/>
                  </a:cubicBezTo>
                  <a:cubicBezTo>
                    <a:pt x="167780" y="872824"/>
                    <a:pt x="175214" y="864809"/>
                    <a:pt x="177421" y="854879"/>
                  </a:cubicBezTo>
                  <a:cubicBezTo>
                    <a:pt x="184399" y="823477"/>
                    <a:pt x="180895" y="789861"/>
                    <a:pt x="191068" y="759344"/>
                  </a:cubicBezTo>
                  <a:cubicBezTo>
                    <a:pt x="195617" y="745696"/>
                    <a:pt x="201227" y="732357"/>
                    <a:pt x="204716" y="718401"/>
                  </a:cubicBezTo>
                  <a:cubicBezTo>
                    <a:pt x="206991" y="709302"/>
                    <a:pt x="208845" y="700088"/>
                    <a:pt x="211540" y="691105"/>
                  </a:cubicBezTo>
                  <a:cubicBezTo>
                    <a:pt x="215674" y="677326"/>
                    <a:pt x="222823" y="664352"/>
                    <a:pt x="225188" y="650162"/>
                  </a:cubicBezTo>
                  <a:cubicBezTo>
                    <a:pt x="233195" y="602124"/>
                    <a:pt x="227637" y="622345"/>
                    <a:pt x="238836" y="588747"/>
                  </a:cubicBezTo>
                  <a:cubicBezTo>
                    <a:pt x="254754" y="493230"/>
                    <a:pt x="238836" y="607434"/>
                    <a:pt x="238836" y="431798"/>
                  </a:cubicBezTo>
                  <a:cubicBezTo>
                    <a:pt x="238836" y="345332"/>
                    <a:pt x="240266" y="258788"/>
                    <a:pt x="245659" y="172491"/>
                  </a:cubicBezTo>
                  <a:cubicBezTo>
                    <a:pt x="247106" y="149339"/>
                    <a:pt x="251972" y="126258"/>
                    <a:pt x="259307" y="104252"/>
                  </a:cubicBezTo>
                  <a:cubicBezTo>
                    <a:pt x="261582" y="97428"/>
                    <a:pt x="262914" y="90214"/>
                    <a:pt x="266131" y="83780"/>
                  </a:cubicBezTo>
                  <a:cubicBezTo>
                    <a:pt x="269799" y="76444"/>
                    <a:pt x="274529" y="69609"/>
                    <a:pt x="279779" y="63308"/>
                  </a:cubicBezTo>
                  <a:cubicBezTo>
                    <a:pt x="285957" y="55895"/>
                    <a:pt x="294072" y="50250"/>
                    <a:pt x="300250" y="42837"/>
                  </a:cubicBezTo>
                  <a:cubicBezTo>
                    <a:pt x="305500" y="36536"/>
                    <a:pt x="308099" y="28164"/>
                    <a:pt x="313898" y="22365"/>
                  </a:cubicBezTo>
                  <a:cubicBezTo>
                    <a:pt x="336263" y="0"/>
                    <a:pt x="334370" y="18986"/>
                    <a:pt x="334370" y="1893"/>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6" name="15 Forma libre"/>
            <p:cNvSpPr/>
            <p:nvPr/>
          </p:nvSpPr>
          <p:spPr>
            <a:xfrm>
              <a:off x="4401703" y="5745231"/>
              <a:ext cx="382565" cy="273015"/>
            </a:xfrm>
            <a:custGeom>
              <a:avLst/>
              <a:gdLst>
                <a:gd name="connsiteX0" fmla="*/ 381736 w 381736"/>
                <a:gd name="connsiteY0" fmla="*/ 273652 h 273652"/>
                <a:gd name="connsiteX1" fmla="*/ 340793 w 381736"/>
                <a:gd name="connsiteY1" fmla="*/ 260004 h 273652"/>
                <a:gd name="connsiteX2" fmla="*/ 320321 w 381736"/>
                <a:gd name="connsiteY2" fmla="*/ 246356 h 273652"/>
                <a:gd name="connsiteX3" fmla="*/ 293026 w 381736"/>
                <a:gd name="connsiteY3" fmla="*/ 239532 h 273652"/>
                <a:gd name="connsiteX4" fmla="*/ 252083 w 381736"/>
                <a:gd name="connsiteY4" fmla="*/ 225885 h 273652"/>
                <a:gd name="connsiteX5" fmla="*/ 224787 w 381736"/>
                <a:gd name="connsiteY5" fmla="*/ 219061 h 273652"/>
                <a:gd name="connsiteX6" fmla="*/ 163372 w 381736"/>
                <a:gd name="connsiteY6" fmla="*/ 198589 h 273652"/>
                <a:gd name="connsiteX7" fmla="*/ 122429 w 381736"/>
                <a:gd name="connsiteY7" fmla="*/ 184941 h 273652"/>
                <a:gd name="connsiteX8" fmla="*/ 101957 w 381736"/>
                <a:gd name="connsiteY8" fmla="*/ 171293 h 273652"/>
                <a:gd name="connsiteX9" fmla="*/ 61014 w 381736"/>
                <a:gd name="connsiteY9" fmla="*/ 157646 h 273652"/>
                <a:gd name="connsiteX10" fmla="*/ 40542 w 381736"/>
                <a:gd name="connsiteY10" fmla="*/ 150822 h 273652"/>
                <a:gd name="connsiteX11" fmla="*/ 20071 w 381736"/>
                <a:gd name="connsiteY11" fmla="*/ 137174 h 273652"/>
                <a:gd name="connsiteX12" fmla="*/ 13247 w 381736"/>
                <a:gd name="connsiteY12" fmla="*/ 116702 h 273652"/>
                <a:gd name="connsiteX13" fmla="*/ 20071 w 381736"/>
                <a:gd name="connsiteY13" fmla="*/ 34816 h 273652"/>
                <a:gd name="connsiteX14" fmla="*/ 108781 w 381736"/>
                <a:gd name="connsiteY14" fmla="*/ 27992 h 273652"/>
                <a:gd name="connsiteX15" fmla="*/ 340793 w 381736"/>
                <a:gd name="connsiteY15" fmla="*/ 14344 h 27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1736" h="273652">
                  <a:moveTo>
                    <a:pt x="381736" y="273652"/>
                  </a:moveTo>
                  <a:cubicBezTo>
                    <a:pt x="368088" y="269103"/>
                    <a:pt x="352763" y="267984"/>
                    <a:pt x="340793" y="260004"/>
                  </a:cubicBezTo>
                  <a:cubicBezTo>
                    <a:pt x="333969" y="255455"/>
                    <a:pt x="327859" y="249587"/>
                    <a:pt x="320321" y="246356"/>
                  </a:cubicBezTo>
                  <a:cubicBezTo>
                    <a:pt x="311701" y="242662"/>
                    <a:pt x="302009" y="242227"/>
                    <a:pt x="293026" y="239532"/>
                  </a:cubicBezTo>
                  <a:cubicBezTo>
                    <a:pt x="279247" y="235398"/>
                    <a:pt x="266039" y="229374"/>
                    <a:pt x="252083" y="225885"/>
                  </a:cubicBezTo>
                  <a:cubicBezTo>
                    <a:pt x="242984" y="223610"/>
                    <a:pt x="233770" y="221756"/>
                    <a:pt x="224787" y="219061"/>
                  </a:cubicBezTo>
                  <a:cubicBezTo>
                    <a:pt x="204118" y="212860"/>
                    <a:pt x="183844" y="205413"/>
                    <a:pt x="163372" y="198589"/>
                  </a:cubicBezTo>
                  <a:cubicBezTo>
                    <a:pt x="163371" y="198589"/>
                    <a:pt x="122430" y="184942"/>
                    <a:pt x="122429" y="184941"/>
                  </a:cubicBezTo>
                  <a:cubicBezTo>
                    <a:pt x="115605" y="180392"/>
                    <a:pt x="109452" y="174624"/>
                    <a:pt x="101957" y="171293"/>
                  </a:cubicBezTo>
                  <a:cubicBezTo>
                    <a:pt x="88811" y="165450"/>
                    <a:pt x="74662" y="162195"/>
                    <a:pt x="61014" y="157646"/>
                  </a:cubicBezTo>
                  <a:lnTo>
                    <a:pt x="40542" y="150822"/>
                  </a:lnTo>
                  <a:cubicBezTo>
                    <a:pt x="33718" y="146273"/>
                    <a:pt x="25194" y="143578"/>
                    <a:pt x="20071" y="137174"/>
                  </a:cubicBezTo>
                  <a:cubicBezTo>
                    <a:pt x="15578" y="131557"/>
                    <a:pt x="13247" y="123895"/>
                    <a:pt x="13247" y="116702"/>
                  </a:cubicBezTo>
                  <a:cubicBezTo>
                    <a:pt x="13247" y="89312"/>
                    <a:pt x="0" y="53454"/>
                    <a:pt x="20071" y="34816"/>
                  </a:cubicBezTo>
                  <a:cubicBezTo>
                    <a:pt x="41804" y="14636"/>
                    <a:pt x="79211" y="30267"/>
                    <a:pt x="108781" y="27992"/>
                  </a:cubicBezTo>
                  <a:cubicBezTo>
                    <a:pt x="220746" y="0"/>
                    <a:pt x="144615" y="14344"/>
                    <a:pt x="340793" y="1434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7" name="16 Forma libre"/>
            <p:cNvSpPr/>
            <p:nvPr/>
          </p:nvSpPr>
          <p:spPr>
            <a:xfrm>
              <a:off x="5951015" y="4503963"/>
              <a:ext cx="365104" cy="415872"/>
            </a:xfrm>
            <a:custGeom>
              <a:avLst/>
              <a:gdLst>
                <a:gd name="connsiteX0" fmla="*/ 0 w 366079"/>
                <a:gd name="connsiteY0" fmla="*/ 0 h 416257"/>
                <a:gd name="connsiteX1" fmla="*/ 20472 w 366079"/>
                <a:gd name="connsiteY1" fmla="*/ 20472 h 416257"/>
                <a:gd name="connsiteX2" fmla="*/ 34119 w 366079"/>
                <a:gd name="connsiteY2" fmla="*/ 61415 h 416257"/>
                <a:gd name="connsiteX3" fmla="*/ 75063 w 366079"/>
                <a:gd name="connsiteY3" fmla="*/ 75063 h 416257"/>
                <a:gd name="connsiteX4" fmla="*/ 116006 w 366079"/>
                <a:gd name="connsiteY4" fmla="*/ 102358 h 416257"/>
                <a:gd name="connsiteX5" fmla="*/ 136477 w 366079"/>
                <a:gd name="connsiteY5" fmla="*/ 116006 h 416257"/>
                <a:gd name="connsiteX6" fmla="*/ 156949 w 366079"/>
                <a:gd name="connsiteY6" fmla="*/ 156949 h 416257"/>
                <a:gd name="connsiteX7" fmla="*/ 170597 w 366079"/>
                <a:gd name="connsiteY7" fmla="*/ 177421 h 416257"/>
                <a:gd name="connsiteX8" fmla="*/ 184245 w 366079"/>
                <a:gd name="connsiteY8" fmla="*/ 225188 h 416257"/>
                <a:gd name="connsiteX9" fmla="*/ 197892 w 366079"/>
                <a:gd name="connsiteY9" fmla="*/ 245660 h 416257"/>
                <a:gd name="connsiteX10" fmla="*/ 218364 w 366079"/>
                <a:gd name="connsiteY10" fmla="*/ 286603 h 416257"/>
                <a:gd name="connsiteX11" fmla="*/ 238836 w 366079"/>
                <a:gd name="connsiteY11" fmla="*/ 327546 h 416257"/>
                <a:gd name="connsiteX12" fmla="*/ 259307 w 366079"/>
                <a:gd name="connsiteY12" fmla="*/ 341194 h 416257"/>
                <a:gd name="connsiteX13" fmla="*/ 307075 w 366079"/>
                <a:gd name="connsiteY13" fmla="*/ 388961 h 416257"/>
                <a:gd name="connsiteX14" fmla="*/ 361666 w 366079"/>
                <a:gd name="connsiteY14" fmla="*/ 416257 h 41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6079" h="416257">
                  <a:moveTo>
                    <a:pt x="0" y="0"/>
                  </a:moveTo>
                  <a:cubicBezTo>
                    <a:pt x="6824" y="6824"/>
                    <a:pt x="15785" y="12036"/>
                    <a:pt x="20472" y="20472"/>
                  </a:cubicBezTo>
                  <a:cubicBezTo>
                    <a:pt x="27458" y="33048"/>
                    <a:pt x="20471" y="56866"/>
                    <a:pt x="34119" y="61415"/>
                  </a:cubicBezTo>
                  <a:lnTo>
                    <a:pt x="75063" y="75063"/>
                  </a:lnTo>
                  <a:lnTo>
                    <a:pt x="116006" y="102358"/>
                  </a:lnTo>
                  <a:lnTo>
                    <a:pt x="136477" y="116006"/>
                  </a:lnTo>
                  <a:cubicBezTo>
                    <a:pt x="175591" y="174677"/>
                    <a:pt x="128696" y="100445"/>
                    <a:pt x="156949" y="156949"/>
                  </a:cubicBezTo>
                  <a:cubicBezTo>
                    <a:pt x="160617" y="164285"/>
                    <a:pt x="166929" y="170085"/>
                    <a:pt x="170597" y="177421"/>
                  </a:cubicBezTo>
                  <a:cubicBezTo>
                    <a:pt x="183873" y="203973"/>
                    <a:pt x="171131" y="194587"/>
                    <a:pt x="184245" y="225188"/>
                  </a:cubicBezTo>
                  <a:cubicBezTo>
                    <a:pt x="187476" y="232726"/>
                    <a:pt x="194224" y="238325"/>
                    <a:pt x="197892" y="245660"/>
                  </a:cubicBezTo>
                  <a:cubicBezTo>
                    <a:pt x="226136" y="302151"/>
                    <a:pt x="179261" y="227951"/>
                    <a:pt x="218364" y="286603"/>
                  </a:cubicBezTo>
                  <a:cubicBezTo>
                    <a:pt x="223914" y="303254"/>
                    <a:pt x="225607" y="314317"/>
                    <a:pt x="238836" y="327546"/>
                  </a:cubicBezTo>
                  <a:cubicBezTo>
                    <a:pt x="244635" y="333345"/>
                    <a:pt x="252483" y="336645"/>
                    <a:pt x="259307" y="341194"/>
                  </a:cubicBezTo>
                  <a:cubicBezTo>
                    <a:pt x="268200" y="367873"/>
                    <a:pt x="267256" y="379006"/>
                    <a:pt x="307075" y="388961"/>
                  </a:cubicBezTo>
                  <a:cubicBezTo>
                    <a:pt x="366079" y="403712"/>
                    <a:pt x="361666" y="383852"/>
                    <a:pt x="361666" y="416257"/>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1" name="20 Forma libre"/>
            <p:cNvSpPr/>
            <p:nvPr/>
          </p:nvSpPr>
          <p:spPr>
            <a:xfrm>
              <a:off x="6243099" y="4115075"/>
              <a:ext cx="301608" cy="393650"/>
            </a:xfrm>
            <a:custGeom>
              <a:avLst/>
              <a:gdLst>
                <a:gd name="connsiteX0" fmla="*/ 14942 w 301544"/>
                <a:gd name="connsiteY0" fmla="*/ 388961 h 393371"/>
                <a:gd name="connsiteX1" fmla="*/ 21765 w 301544"/>
                <a:gd name="connsiteY1" fmla="*/ 348018 h 393371"/>
                <a:gd name="connsiteX2" fmla="*/ 28589 w 301544"/>
                <a:gd name="connsiteY2" fmla="*/ 286603 h 393371"/>
                <a:gd name="connsiteX3" fmla="*/ 76356 w 301544"/>
                <a:gd name="connsiteY3" fmla="*/ 225188 h 393371"/>
                <a:gd name="connsiteX4" fmla="*/ 96828 w 301544"/>
                <a:gd name="connsiteY4" fmla="*/ 163773 h 393371"/>
                <a:gd name="connsiteX5" fmla="*/ 117300 w 301544"/>
                <a:gd name="connsiteY5" fmla="*/ 122830 h 393371"/>
                <a:gd name="connsiteX6" fmla="*/ 158243 w 301544"/>
                <a:gd name="connsiteY6" fmla="*/ 95534 h 393371"/>
                <a:gd name="connsiteX7" fmla="*/ 178715 w 301544"/>
                <a:gd name="connsiteY7" fmla="*/ 75063 h 393371"/>
                <a:gd name="connsiteX8" fmla="*/ 192362 w 301544"/>
                <a:gd name="connsiteY8" fmla="*/ 54591 h 393371"/>
                <a:gd name="connsiteX9" fmla="*/ 212834 w 301544"/>
                <a:gd name="connsiteY9" fmla="*/ 47767 h 393371"/>
                <a:gd name="connsiteX10" fmla="*/ 233306 w 301544"/>
                <a:gd name="connsiteY10" fmla="*/ 34119 h 393371"/>
                <a:gd name="connsiteX11" fmla="*/ 287897 w 301544"/>
                <a:gd name="connsiteY11" fmla="*/ 13648 h 393371"/>
                <a:gd name="connsiteX12" fmla="*/ 301544 w 301544"/>
                <a:gd name="connsiteY12" fmla="*/ 0 h 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544" h="393371">
                  <a:moveTo>
                    <a:pt x="14942" y="388961"/>
                  </a:moveTo>
                  <a:cubicBezTo>
                    <a:pt x="0" y="344137"/>
                    <a:pt x="10427" y="393371"/>
                    <a:pt x="21765" y="348018"/>
                  </a:cubicBezTo>
                  <a:cubicBezTo>
                    <a:pt x="26760" y="328035"/>
                    <a:pt x="22075" y="306144"/>
                    <a:pt x="28589" y="286603"/>
                  </a:cubicBezTo>
                  <a:cubicBezTo>
                    <a:pt x="36750" y="262119"/>
                    <a:pt x="58694" y="242851"/>
                    <a:pt x="76356" y="225188"/>
                  </a:cubicBezTo>
                  <a:lnTo>
                    <a:pt x="96828" y="163773"/>
                  </a:lnTo>
                  <a:cubicBezTo>
                    <a:pt x="101696" y="149169"/>
                    <a:pt x="104849" y="133725"/>
                    <a:pt x="117300" y="122830"/>
                  </a:cubicBezTo>
                  <a:cubicBezTo>
                    <a:pt x="129644" y="112029"/>
                    <a:pt x="146644" y="107132"/>
                    <a:pt x="158243" y="95534"/>
                  </a:cubicBezTo>
                  <a:cubicBezTo>
                    <a:pt x="165067" y="88710"/>
                    <a:pt x="172537" y="82477"/>
                    <a:pt x="178715" y="75063"/>
                  </a:cubicBezTo>
                  <a:cubicBezTo>
                    <a:pt x="183965" y="68763"/>
                    <a:pt x="185958" y="59714"/>
                    <a:pt x="192362" y="54591"/>
                  </a:cubicBezTo>
                  <a:cubicBezTo>
                    <a:pt x="197979" y="50097"/>
                    <a:pt x="206400" y="50984"/>
                    <a:pt x="212834" y="47767"/>
                  </a:cubicBezTo>
                  <a:cubicBezTo>
                    <a:pt x="220170" y="44099"/>
                    <a:pt x="225970" y="37787"/>
                    <a:pt x="233306" y="34119"/>
                  </a:cubicBezTo>
                  <a:cubicBezTo>
                    <a:pt x="282784" y="9381"/>
                    <a:pt x="217490" y="53881"/>
                    <a:pt x="287897" y="13648"/>
                  </a:cubicBezTo>
                  <a:cubicBezTo>
                    <a:pt x="293483" y="10456"/>
                    <a:pt x="296995" y="4549"/>
                    <a:pt x="301544"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2" name="21 Forma libre"/>
            <p:cNvSpPr/>
            <p:nvPr/>
          </p:nvSpPr>
          <p:spPr>
            <a:xfrm>
              <a:off x="6762181" y="4694439"/>
              <a:ext cx="430189" cy="338094"/>
            </a:xfrm>
            <a:custGeom>
              <a:avLst/>
              <a:gdLst>
                <a:gd name="connsiteX0" fmla="*/ 0 w 429904"/>
                <a:gd name="connsiteY0" fmla="*/ 0 h 337966"/>
                <a:gd name="connsiteX1" fmla="*/ 68238 w 429904"/>
                <a:gd name="connsiteY1" fmla="*/ 81886 h 337966"/>
                <a:gd name="connsiteX2" fmla="*/ 75062 w 429904"/>
                <a:gd name="connsiteY2" fmla="*/ 102358 h 337966"/>
                <a:gd name="connsiteX3" fmla="*/ 81886 w 429904"/>
                <a:gd name="connsiteY3" fmla="*/ 143301 h 337966"/>
                <a:gd name="connsiteX4" fmla="*/ 116006 w 429904"/>
                <a:gd name="connsiteY4" fmla="*/ 177421 h 337966"/>
                <a:gd name="connsiteX5" fmla="*/ 136477 w 429904"/>
                <a:gd name="connsiteY5" fmla="*/ 184245 h 337966"/>
                <a:gd name="connsiteX6" fmla="*/ 191068 w 429904"/>
                <a:gd name="connsiteY6" fmla="*/ 232012 h 337966"/>
                <a:gd name="connsiteX7" fmla="*/ 211540 w 429904"/>
                <a:gd name="connsiteY7" fmla="*/ 245660 h 337966"/>
                <a:gd name="connsiteX8" fmla="*/ 252483 w 429904"/>
                <a:gd name="connsiteY8" fmla="*/ 259307 h 337966"/>
                <a:gd name="connsiteX9" fmla="*/ 272955 w 429904"/>
                <a:gd name="connsiteY9" fmla="*/ 272955 h 337966"/>
                <a:gd name="connsiteX10" fmla="*/ 313898 w 429904"/>
                <a:gd name="connsiteY10" fmla="*/ 286603 h 337966"/>
                <a:gd name="connsiteX11" fmla="*/ 354841 w 429904"/>
                <a:gd name="connsiteY11" fmla="*/ 307074 h 337966"/>
                <a:gd name="connsiteX12" fmla="*/ 375313 w 429904"/>
                <a:gd name="connsiteY12" fmla="*/ 327546 h 337966"/>
                <a:gd name="connsiteX13" fmla="*/ 429904 w 429904"/>
                <a:gd name="connsiteY13" fmla="*/ 334370 h 33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9904" h="337966">
                  <a:moveTo>
                    <a:pt x="0" y="0"/>
                  </a:moveTo>
                  <a:cubicBezTo>
                    <a:pt x="19005" y="19005"/>
                    <a:pt x="58737" y="53384"/>
                    <a:pt x="68238" y="81886"/>
                  </a:cubicBezTo>
                  <a:cubicBezTo>
                    <a:pt x="70513" y="88710"/>
                    <a:pt x="73502" y="95336"/>
                    <a:pt x="75062" y="102358"/>
                  </a:cubicBezTo>
                  <a:cubicBezTo>
                    <a:pt x="78063" y="115864"/>
                    <a:pt x="77511" y="130175"/>
                    <a:pt x="81886" y="143301"/>
                  </a:cubicBezTo>
                  <a:cubicBezTo>
                    <a:pt x="87345" y="159679"/>
                    <a:pt x="101448" y="170142"/>
                    <a:pt x="116006" y="177421"/>
                  </a:cubicBezTo>
                  <a:cubicBezTo>
                    <a:pt x="122439" y="180638"/>
                    <a:pt x="129653" y="181970"/>
                    <a:pt x="136477" y="184245"/>
                  </a:cubicBezTo>
                  <a:cubicBezTo>
                    <a:pt x="159224" y="218363"/>
                    <a:pt x="143302" y="200167"/>
                    <a:pt x="191068" y="232012"/>
                  </a:cubicBezTo>
                  <a:cubicBezTo>
                    <a:pt x="197892" y="236561"/>
                    <a:pt x="203759" y="243067"/>
                    <a:pt x="211540" y="245660"/>
                  </a:cubicBezTo>
                  <a:cubicBezTo>
                    <a:pt x="225188" y="250209"/>
                    <a:pt x="240513" y="251327"/>
                    <a:pt x="252483" y="259307"/>
                  </a:cubicBezTo>
                  <a:cubicBezTo>
                    <a:pt x="259307" y="263856"/>
                    <a:pt x="265460" y="269624"/>
                    <a:pt x="272955" y="272955"/>
                  </a:cubicBezTo>
                  <a:cubicBezTo>
                    <a:pt x="286101" y="278798"/>
                    <a:pt x="301928" y="278623"/>
                    <a:pt x="313898" y="286603"/>
                  </a:cubicBezTo>
                  <a:cubicBezTo>
                    <a:pt x="340355" y="304241"/>
                    <a:pt x="326589" y="297658"/>
                    <a:pt x="354841" y="307074"/>
                  </a:cubicBezTo>
                  <a:cubicBezTo>
                    <a:pt x="361665" y="313898"/>
                    <a:pt x="367283" y="322193"/>
                    <a:pt x="375313" y="327546"/>
                  </a:cubicBezTo>
                  <a:cubicBezTo>
                    <a:pt x="390944" y="337966"/>
                    <a:pt x="413305" y="334370"/>
                    <a:pt x="429904" y="33437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3" name="22 Forma libre"/>
            <p:cNvSpPr/>
            <p:nvPr/>
          </p:nvSpPr>
          <p:spPr>
            <a:xfrm>
              <a:off x="4749345" y="3067458"/>
              <a:ext cx="744496" cy="992062"/>
            </a:xfrm>
            <a:custGeom>
              <a:avLst/>
              <a:gdLst>
                <a:gd name="connsiteX0" fmla="*/ 0 w 743803"/>
                <a:gd name="connsiteY0" fmla="*/ 991987 h 991987"/>
                <a:gd name="connsiteX1" fmla="*/ 6824 w 743803"/>
                <a:gd name="connsiteY1" fmla="*/ 896453 h 991987"/>
                <a:gd name="connsiteX2" fmla="*/ 13648 w 743803"/>
                <a:gd name="connsiteY2" fmla="*/ 848685 h 991987"/>
                <a:gd name="connsiteX3" fmla="*/ 20472 w 743803"/>
                <a:gd name="connsiteY3" fmla="*/ 650793 h 991987"/>
                <a:gd name="connsiteX4" fmla="*/ 13648 w 743803"/>
                <a:gd name="connsiteY4" fmla="*/ 623497 h 991987"/>
                <a:gd name="connsiteX5" fmla="*/ 6824 w 743803"/>
                <a:gd name="connsiteY5" fmla="*/ 603026 h 991987"/>
                <a:gd name="connsiteX6" fmla="*/ 20472 w 743803"/>
                <a:gd name="connsiteY6" fmla="*/ 582554 h 991987"/>
                <a:gd name="connsiteX7" fmla="*/ 40943 w 743803"/>
                <a:gd name="connsiteY7" fmla="*/ 568906 h 991987"/>
                <a:gd name="connsiteX8" fmla="*/ 81886 w 743803"/>
                <a:gd name="connsiteY8" fmla="*/ 527963 h 991987"/>
                <a:gd name="connsiteX9" fmla="*/ 102358 w 743803"/>
                <a:gd name="connsiteY9" fmla="*/ 487020 h 991987"/>
                <a:gd name="connsiteX10" fmla="*/ 109182 w 743803"/>
                <a:gd name="connsiteY10" fmla="*/ 466548 h 991987"/>
                <a:gd name="connsiteX11" fmla="*/ 129654 w 743803"/>
                <a:gd name="connsiteY11" fmla="*/ 446077 h 991987"/>
                <a:gd name="connsiteX12" fmla="*/ 143301 w 743803"/>
                <a:gd name="connsiteY12" fmla="*/ 425605 h 991987"/>
                <a:gd name="connsiteX13" fmla="*/ 163773 w 743803"/>
                <a:gd name="connsiteY13" fmla="*/ 405133 h 991987"/>
                <a:gd name="connsiteX14" fmla="*/ 197892 w 743803"/>
                <a:gd name="connsiteY14" fmla="*/ 371014 h 991987"/>
                <a:gd name="connsiteX15" fmla="*/ 245660 w 743803"/>
                <a:gd name="connsiteY15" fmla="*/ 316423 h 991987"/>
                <a:gd name="connsiteX16" fmla="*/ 266131 w 743803"/>
                <a:gd name="connsiteY16" fmla="*/ 275479 h 991987"/>
                <a:gd name="connsiteX17" fmla="*/ 286603 w 743803"/>
                <a:gd name="connsiteY17" fmla="*/ 261832 h 991987"/>
                <a:gd name="connsiteX18" fmla="*/ 327546 w 743803"/>
                <a:gd name="connsiteY18" fmla="*/ 234536 h 991987"/>
                <a:gd name="connsiteX19" fmla="*/ 361666 w 743803"/>
                <a:gd name="connsiteY19" fmla="*/ 207241 h 991987"/>
                <a:gd name="connsiteX20" fmla="*/ 395785 w 743803"/>
                <a:gd name="connsiteY20" fmla="*/ 179945 h 991987"/>
                <a:gd name="connsiteX21" fmla="*/ 409433 w 743803"/>
                <a:gd name="connsiteY21" fmla="*/ 159474 h 991987"/>
                <a:gd name="connsiteX22" fmla="*/ 429904 w 743803"/>
                <a:gd name="connsiteY22" fmla="*/ 152650 h 991987"/>
                <a:gd name="connsiteX23" fmla="*/ 470848 w 743803"/>
                <a:gd name="connsiteY23" fmla="*/ 125354 h 991987"/>
                <a:gd name="connsiteX24" fmla="*/ 470848 w 743803"/>
                <a:gd name="connsiteY24" fmla="*/ 125354 h 991987"/>
                <a:gd name="connsiteX25" fmla="*/ 511791 w 743803"/>
                <a:gd name="connsiteY25" fmla="*/ 98059 h 991987"/>
                <a:gd name="connsiteX26" fmla="*/ 532263 w 743803"/>
                <a:gd name="connsiteY26" fmla="*/ 84411 h 991987"/>
                <a:gd name="connsiteX27" fmla="*/ 552734 w 743803"/>
                <a:gd name="connsiteY27" fmla="*/ 63939 h 991987"/>
                <a:gd name="connsiteX28" fmla="*/ 593678 w 743803"/>
                <a:gd name="connsiteY28" fmla="*/ 50291 h 991987"/>
                <a:gd name="connsiteX29" fmla="*/ 614149 w 743803"/>
                <a:gd name="connsiteY29" fmla="*/ 43468 h 991987"/>
                <a:gd name="connsiteX30" fmla="*/ 648269 w 743803"/>
                <a:gd name="connsiteY30" fmla="*/ 29820 h 991987"/>
                <a:gd name="connsiteX31" fmla="*/ 682388 w 743803"/>
                <a:gd name="connsiteY31" fmla="*/ 22996 h 991987"/>
                <a:gd name="connsiteX32" fmla="*/ 709683 w 743803"/>
                <a:gd name="connsiteY32" fmla="*/ 16172 h 991987"/>
                <a:gd name="connsiteX33" fmla="*/ 743803 w 743803"/>
                <a:gd name="connsiteY33" fmla="*/ 2524 h 9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3803" h="991987">
                  <a:moveTo>
                    <a:pt x="0" y="991987"/>
                  </a:moveTo>
                  <a:cubicBezTo>
                    <a:pt x="2275" y="960142"/>
                    <a:pt x="3797" y="928235"/>
                    <a:pt x="6824" y="896453"/>
                  </a:cubicBezTo>
                  <a:cubicBezTo>
                    <a:pt x="8349" y="880441"/>
                    <a:pt x="12756" y="864745"/>
                    <a:pt x="13648" y="848685"/>
                  </a:cubicBezTo>
                  <a:cubicBezTo>
                    <a:pt x="17309" y="782783"/>
                    <a:pt x="18197" y="716757"/>
                    <a:pt x="20472" y="650793"/>
                  </a:cubicBezTo>
                  <a:cubicBezTo>
                    <a:pt x="18197" y="641694"/>
                    <a:pt x="16225" y="632515"/>
                    <a:pt x="13648" y="623497"/>
                  </a:cubicBezTo>
                  <a:cubicBezTo>
                    <a:pt x="11672" y="616581"/>
                    <a:pt x="5641" y="610121"/>
                    <a:pt x="6824" y="603026"/>
                  </a:cubicBezTo>
                  <a:cubicBezTo>
                    <a:pt x="8172" y="594936"/>
                    <a:pt x="14673" y="588353"/>
                    <a:pt x="20472" y="582554"/>
                  </a:cubicBezTo>
                  <a:cubicBezTo>
                    <a:pt x="26271" y="576755"/>
                    <a:pt x="34813" y="574355"/>
                    <a:pt x="40943" y="568906"/>
                  </a:cubicBezTo>
                  <a:cubicBezTo>
                    <a:pt x="55368" y="556083"/>
                    <a:pt x="81886" y="527963"/>
                    <a:pt x="81886" y="527963"/>
                  </a:cubicBezTo>
                  <a:cubicBezTo>
                    <a:pt x="99039" y="476505"/>
                    <a:pt x="75901" y="539933"/>
                    <a:pt x="102358" y="487020"/>
                  </a:cubicBezTo>
                  <a:cubicBezTo>
                    <a:pt x="105575" y="480586"/>
                    <a:pt x="105192" y="472533"/>
                    <a:pt x="109182" y="466548"/>
                  </a:cubicBezTo>
                  <a:cubicBezTo>
                    <a:pt x="114535" y="458518"/>
                    <a:pt x="123476" y="453491"/>
                    <a:pt x="129654" y="446077"/>
                  </a:cubicBezTo>
                  <a:cubicBezTo>
                    <a:pt x="134904" y="439777"/>
                    <a:pt x="138051" y="431905"/>
                    <a:pt x="143301" y="425605"/>
                  </a:cubicBezTo>
                  <a:cubicBezTo>
                    <a:pt x="149479" y="418191"/>
                    <a:pt x="157595" y="412547"/>
                    <a:pt x="163773" y="405133"/>
                  </a:cubicBezTo>
                  <a:cubicBezTo>
                    <a:pt x="192206" y="371014"/>
                    <a:pt x="160362" y="396035"/>
                    <a:pt x="197892" y="371014"/>
                  </a:cubicBezTo>
                  <a:cubicBezTo>
                    <a:pt x="229737" y="323247"/>
                    <a:pt x="211540" y="339170"/>
                    <a:pt x="245660" y="316423"/>
                  </a:cubicBezTo>
                  <a:cubicBezTo>
                    <a:pt x="251210" y="299772"/>
                    <a:pt x="252902" y="288708"/>
                    <a:pt x="266131" y="275479"/>
                  </a:cubicBezTo>
                  <a:cubicBezTo>
                    <a:pt x="271930" y="269680"/>
                    <a:pt x="280303" y="267082"/>
                    <a:pt x="286603" y="261832"/>
                  </a:cubicBezTo>
                  <a:cubicBezTo>
                    <a:pt x="320682" y="233433"/>
                    <a:pt x="291569" y="246529"/>
                    <a:pt x="327546" y="234536"/>
                  </a:cubicBezTo>
                  <a:cubicBezTo>
                    <a:pt x="366663" y="175864"/>
                    <a:pt x="314575" y="244915"/>
                    <a:pt x="361666" y="207241"/>
                  </a:cubicBezTo>
                  <a:cubicBezTo>
                    <a:pt x="405760" y="171965"/>
                    <a:pt x="344328" y="197097"/>
                    <a:pt x="395785" y="179945"/>
                  </a:cubicBezTo>
                  <a:cubicBezTo>
                    <a:pt x="400334" y="173121"/>
                    <a:pt x="403029" y="164597"/>
                    <a:pt x="409433" y="159474"/>
                  </a:cubicBezTo>
                  <a:cubicBezTo>
                    <a:pt x="415050" y="154981"/>
                    <a:pt x="423616" y="156143"/>
                    <a:pt x="429904" y="152650"/>
                  </a:cubicBezTo>
                  <a:cubicBezTo>
                    <a:pt x="444243" y="144684"/>
                    <a:pt x="457200" y="134453"/>
                    <a:pt x="470848" y="125354"/>
                  </a:cubicBezTo>
                  <a:lnTo>
                    <a:pt x="470848" y="125354"/>
                  </a:lnTo>
                  <a:cubicBezTo>
                    <a:pt x="496405" y="99796"/>
                    <a:pt x="482164" y="107933"/>
                    <a:pt x="511791" y="98059"/>
                  </a:cubicBezTo>
                  <a:cubicBezTo>
                    <a:pt x="518615" y="93510"/>
                    <a:pt x="525963" y="89662"/>
                    <a:pt x="532263" y="84411"/>
                  </a:cubicBezTo>
                  <a:cubicBezTo>
                    <a:pt x="539677" y="78233"/>
                    <a:pt x="544298" y="68626"/>
                    <a:pt x="552734" y="63939"/>
                  </a:cubicBezTo>
                  <a:cubicBezTo>
                    <a:pt x="565310" y="56952"/>
                    <a:pt x="580030" y="54840"/>
                    <a:pt x="593678" y="50291"/>
                  </a:cubicBezTo>
                  <a:cubicBezTo>
                    <a:pt x="600502" y="48017"/>
                    <a:pt x="607471" y="46139"/>
                    <a:pt x="614149" y="43468"/>
                  </a:cubicBezTo>
                  <a:cubicBezTo>
                    <a:pt x="625522" y="38919"/>
                    <a:pt x="636536" y="33340"/>
                    <a:pt x="648269" y="29820"/>
                  </a:cubicBezTo>
                  <a:cubicBezTo>
                    <a:pt x="659378" y="26487"/>
                    <a:pt x="671066" y="25512"/>
                    <a:pt x="682388" y="22996"/>
                  </a:cubicBezTo>
                  <a:cubicBezTo>
                    <a:pt x="691543" y="20961"/>
                    <a:pt x="700585" y="18447"/>
                    <a:pt x="709683" y="16172"/>
                  </a:cubicBezTo>
                  <a:cubicBezTo>
                    <a:pt x="733940" y="0"/>
                    <a:pt x="721954" y="2524"/>
                    <a:pt x="743803" y="252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5" name="24 Forma libre"/>
            <p:cNvSpPr/>
            <p:nvPr/>
          </p:nvSpPr>
          <p:spPr>
            <a:xfrm>
              <a:off x="3739752" y="1426191"/>
              <a:ext cx="277797" cy="1528569"/>
            </a:xfrm>
            <a:custGeom>
              <a:avLst/>
              <a:gdLst>
                <a:gd name="connsiteX0" fmla="*/ 259307 w 277504"/>
                <a:gd name="connsiteY0" fmla="*/ 1528549 h 1528549"/>
                <a:gd name="connsiteX1" fmla="*/ 259307 w 277504"/>
                <a:gd name="connsiteY1" fmla="*/ 1446663 h 1528549"/>
                <a:gd name="connsiteX2" fmla="*/ 252483 w 277504"/>
                <a:gd name="connsiteY2" fmla="*/ 1426191 h 1528549"/>
                <a:gd name="connsiteX3" fmla="*/ 245659 w 277504"/>
                <a:gd name="connsiteY3" fmla="*/ 1405719 h 1528549"/>
                <a:gd name="connsiteX4" fmla="*/ 238835 w 277504"/>
                <a:gd name="connsiteY4" fmla="*/ 1351128 h 1528549"/>
                <a:gd name="connsiteX5" fmla="*/ 232012 w 277504"/>
                <a:gd name="connsiteY5" fmla="*/ 1323833 h 1528549"/>
                <a:gd name="connsiteX6" fmla="*/ 211540 w 277504"/>
                <a:gd name="connsiteY6" fmla="*/ 1262418 h 1528549"/>
                <a:gd name="connsiteX7" fmla="*/ 204716 w 277504"/>
                <a:gd name="connsiteY7" fmla="*/ 1241946 h 1528549"/>
                <a:gd name="connsiteX8" fmla="*/ 197892 w 277504"/>
                <a:gd name="connsiteY8" fmla="*/ 1214651 h 1528549"/>
                <a:gd name="connsiteX9" fmla="*/ 184244 w 277504"/>
                <a:gd name="connsiteY9" fmla="*/ 1194179 h 1528549"/>
                <a:gd name="connsiteX10" fmla="*/ 197892 w 277504"/>
                <a:gd name="connsiteY10" fmla="*/ 1105469 h 1528549"/>
                <a:gd name="connsiteX11" fmla="*/ 204716 w 277504"/>
                <a:gd name="connsiteY11" fmla="*/ 1084997 h 1528549"/>
                <a:gd name="connsiteX12" fmla="*/ 211540 w 277504"/>
                <a:gd name="connsiteY12" fmla="*/ 1050878 h 1528549"/>
                <a:gd name="connsiteX13" fmla="*/ 211540 w 277504"/>
                <a:gd name="connsiteY13" fmla="*/ 491319 h 1528549"/>
                <a:gd name="connsiteX14" fmla="*/ 197892 w 277504"/>
                <a:gd name="connsiteY14" fmla="*/ 429905 h 1528549"/>
                <a:gd name="connsiteX15" fmla="*/ 184244 w 277504"/>
                <a:gd name="connsiteY15" fmla="*/ 348018 h 1528549"/>
                <a:gd name="connsiteX16" fmla="*/ 177420 w 277504"/>
                <a:gd name="connsiteY16" fmla="*/ 327546 h 1528549"/>
                <a:gd name="connsiteX17" fmla="*/ 170597 w 277504"/>
                <a:gd name="connsiteY17" fmla="*/ 300251 h 1528549"/>
                <a:gd name="connsiteX18" fmla="*/ 143301 w 277504"/>
                <a:gd name="connsiteY18" fmla="*/ 259308 h 1528549"/>
                <a:gd name="connsiteX19" fmla="*/ 122829 w 277504"/>
                <a:gd name="connsiteY19" fmla="*/ 218364 h 1528549"/>
                <a:gd name="connsiteX20" fmla="*/ 116006 w 277504"/>
                <a:gd name="connsiteY20" fmla="*/ 197893 h 1528549"/>
                <a:gd name="connsiteX21" fmla="*/ 88710 w 277504"/>
                <a:gd name="connsiteY21" fmla="*/ 156949 h 1528549"/>
                <a:gd name="connsiteX22" fmla="*/ 75062 w 277504"/>
                <a:gd name="connsiteY22" fmla="*/ 136478 h 1528549"/>
                <a:gd name="connsiteX23" fmla="*/ 61414 w 277504"/>
                <a:gd name="connsiteY23" fmla="*/ 116006 h 1528549"/>
                <a:gd name="connsiteX24" fmla="*/ 54591 w 277504"/>
                <a:gd name="connsiteY24" fmla="*/ 95534 h 1528549"/>
                <a:gd name="connsiteX25" fmla="*/ 40943 w 277504"/>
                <a:gd name="connsiteY25" fmla="*/ 75063 h 1528549"/>
                <a:gd name="connsiteX26" fmla="*/ 27295 w 277504"/>
                <a:gd name="connsiteY26" fmla="*/ 34119 h 1528549"/>
                <a:gd name="connsiteX27" fmla="*/ 20471 w 277504"/>
                <a:gd name="connsiteY27" fmla="*/ 13648 h 1528549"/>
                <a:gd name="connsiteX28" fmla="*/ 0 w 277504"/>
                <a:gd name="connsiteY28" fmla="*/ 0 h 15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7504" h="1528549">
                  <a:moveTo>
                    <a:pt x="259307" y="1528549"/>
                  </a:moveTo>
                  <a:cubicBezTo>
                    <a:pt x="277504" y="1473958"/>
                    <a:pt x="277504" y="1501254"/>
                    <a:pt x="259307" y="1446663"/>
                  </a:cubicBezTo>
                  <a:lnTo>
                    <a:pt x="252483" y="1426191"/>
                  </a:lnTo>
                  <a:lnTo>
                    <a:pt x="245659" y="1405719"/>
                  </a:lnTo>
                  <a:cubicBezTo>
                    <a:pt x="243384" y="1387522"/>
                    <a:pt x="241850" y="1369217"/>
                    <a:pt x="238835" y="1351128"/>
                  </a:cubicBezTo>
                  <a:cubicBezTo>
                    <a:pt x="237293" y="1341877"/>
                    <a:pt x="234707" y="1332816"/>
                    <a:pt x="232012" y="1323833"/>
                  </a:cubicBezTo>
                  <a:cubicBezTo>
                    <a:pt x="225811" y="1303164"/>
                    <a:pt x="218364" y="1282890"/>
                    <a:pt x="211540" y="1262418"/>
                  </a:cubicBezTo>
                  <a:cubicBezTo>
                    <a:pt x="209265" y="1255594"/>
                    <a:pt x="206461" y="1248924"/>
                    <a:pt x="204716" y="1241946"/>
                  </a:cubicBezTo>
                  <a:cubicBezTo>
                    <a:pt x="202441" y="1232848"/>
                    <a:pt x="201586" y="1223271"/>
                    <a:pt x="197892" y="1214651"/>
                  </a:cubicBezTo>
                  <a:cubicBezTo>
                    <a:pt x="194661" y="1207113"/>
                    <a:pt x="188793" y="1201003"/>
                    <a:pt x="184244" y="1194179"/>
                  </a:cubicBezTo>
                  <a:cubicBezTo>
                    <a:pt x="188388" y="1161030"/>
                    <a:pt x="190076" y="1136731"/>
                    <a:pt x="197892" y="1105469"/>
                  </a:cubicBezTo>
                  <a:cubicBezTo>
                    <a:pt x="199637" y="1098491"/>
                    <a:pt x="202971" y="1091975"/>
                    <a:pt x="204716" y="1084997"/>
                  </a:cubicBezTo>
                  <a:cubicBezTo>
                    <a:pt x="207529" y="1073745"/>
                    <a:pt x="209265" y="1062251"/>
                    <a:pt x="211540" y="1050878"/>
                  </a:cubicBezTo>
                  <a:cubicBezTo>
                    <a:pt x="233991" y="826375"/>
                    <a:pt x="223491" y="957402"/>
                    <a:pt x="211540" y="491319"/>
                  </a:cubicBezTo>
                  <a:cubicBezTo>
                    <a:pt x="210873" y="465298"/>
                    <a:pt x="205276" y="452056"/>
                    <a:pt x="197892" y="429905"/>
                  </a:cubicBezTo>
                  <a:cubicBezTo>
                    <a:pt x="194040" y="402941"/>
                    <a:pt x="190897" y="374628"/>
                    <a:pt x="184244" y="348018"/>
                  </a:cubicBezTo>
                  <a:cubicBezTo>
                    <a:pt x="182499" y="341040"/>
                    <a:pt x="179396" y="334462"/>
                    <a:pt x="177420" y="327546"/>
                  </a:cubicBezTo>
                  <a:cubicBezTo>
                    <a:pt x="174844" y="318529"/>
                    <a:pt x="174791" y="308639"/>
                    <a:pt x="170597" y="300251"/>
                  </a:cubicBezTo>
                  <a:cubicBezTo>
                    <a:pt x="163262" y="285580"/>
                    <a:pt x="143301" y="259308"/>
                    <a:pt x="143301" y="259308"/>
                  </a:cubicBezTo>
                  <a:cubicBezTo>
                    <a:pt x="126148" y="207848"/>
                    <a:pt x="149287" y="271282"/>
                    <a:pt x="122829" y="218364"/>
                  </a:cubicBezTo>
                  <a:cubicBezTo>
                    <a:pt x="119612" y="211931"/>
                    <a:pt x="119499" y="204181"/>
                    <a:pt x="116006" y="197893"/>
                  </a:cubicBezTo>
                  <a:cubicBezTo>
                    <a:pt x="108040" y="183554"/>
                    <a:pt x="97809" y="170597"/>
                    <a:pt x="88710" y="156949"/>
                  </a:cubicBezTo>
                  <a:lnTo>
                    <a:pt x="75062" y="136478"/>
                  </a:lnTo>
                  <a:lnTo>
                    <a:pt x="61414" y="116006"/>
                  </a:lnTo>
                  <a:cubicBezTo>
                    <a:pt x="59140" y="109182"/>
                    <a:pt x="57808" y="101968"/>
                    <a:pt x="54591" y="95534"/>
                  </a:cubicBezTo>
                  <a:cubicBezTo>
                    <a:pt x="50923" y="88199"/>
                    <a:pt x="44274" y="82557"/>
                    <a:pt x="40943" y="75063"/>
                  </a:cubicBezTo>
                  <a:cubicBezTo>
                    <a:pt x="35100" y="61917"/>
                    <a:pt x="31844" y="47767"/>
                    <a:pt x="27295" y="34119"/>
                  </a:cubicBezTo>
                  <a:cubicBezTo>
                    <a:pt x="25020" y="27295"/>
                    <a:pt x="26456" y="17638"/>
                    <a:pt x="20471" y="13648"/>
                  </a:cubicBezTo>
                  <a:lnTo>
                    <a:pt x="0" y="0"/>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7" name="26 Forma libre"/>
            <p:cNvSpPr/>
            <p:nvPr/>
          </p:nvSpPr>
          <p:spPr>
            <a:xfrm>
              <a:off x="2722223" y="2586507"/>
              <a:ext cx="550831" cy="855553"/>
            </a:xfrm>
            <a:custGeom>
              <a:avLst/>
              <a:gdLst>
                <a:gd name="connsiteX0" fmla="*/ 546463 w 551550"/>
                <a:gd name="connsiteY0" fmla="*/ 852985 h 855901"/>
                <a:gd name="connsiteX1" fmla="*/ 525991 w 551550"/>
                <a:gd name="connsiteY1" fmla="*/ 798394 h 855901"/>
                <a:gd name="connsiteX2" fmla="*/ 512343 w 551550"/>
                <a:gd name="connsiteY2" fmla="*/ 757450 h 855901"/>
                <a:gd name="connsiteX3" fmla="*/ 498696 w 551550"/>
                <a:gd name="connsiteY3" fmla="*/ 736979 h 855901"/>
                <a:gd name="connsiteX4" fmla="*/ 491872 w 551550"/>
                <a:gd name="connsiteY4" fmla="*/ 716507 h 855901"/>
                <a:gd name="connsiteX5" fmla="*/ 471400 w 551550"/>
                <a:gd name="connsiteY5" fmla="*/ 696036 h 855901"/>
                <a:gd name="connsiteX6" fmla="*/ 457752 w 551550"/>
                <a:gd name="connsiteY6" fmla="*/ 675564 h 855901"/>
                <a:gd name="connsiteX7" fmla="*/ 437281 w 551550"/>
                <a:gd name="connsiteY7" fmla="*/ 661916 h 855901"/>
                <a:gd name="connsiteX8" fmla="*/ 409985 w 551550"/>
                <a:gd name="connsiteY8" fmla="*/ 641445 h 855901"/>
                <a:gd name="connsiteX9" fmla="*/ 389514 w 551550"/>
                <a:gd name="connsiteY9" fmla="*/ 627797 h 855901"/>
                <a:gd name="connsiteX10" fmla="*/ 369042 w 551550"/>
                <a:gd name="connsiteY10" fmla="*/ 607325 h 855901"/>
                <a:gd name="connsiteX11" fmla="*/ 355394 w 551550"/>
                <a:gd name="connsiteY11" fmla="*/ 320722 h 855901"/>
                <a:gd name="connsiteX12" fmla="*/ 321275 w 551550"/>
                <a:gd name="connsiteY12" fmla="*/ 293427 h 855901"/>
                <a:gd name="connsiteX13" fmla="*/ 280331 w 551550"/>
                <a:gd name="connsiteY13" fmla="*/ 266131 h 855901"/>
                <a:gd name="connsiteX14" fmla="*/ 239388 w 551550"/>
                <a:gd name="connsiteY14" fmla="*/ 252483 h 855901"/>
                <a:gd name="connsiteX15" fmla="*/ 218917 w 551550"/>
                <a:gd name="connsiteY15" fmla="*/ 232012 h 855901"/>
                <a:gd name="connsiteX16" fmla="*/ 191621 w 551550"/>
                <a:gd name="connsiteY16" fmla="*/ 191068 h 855901"/>
                <a:gd name="connsiteX17" fmla="*/ 171149 w 551550"/>
                <a:gd name="connsiteY17" fmla="*/ 177421 h 855901"/>
                <a:gd name="connsiteX18" fmla="*/ 164325 w 551550"/>
                <a:gd name="connsiteY18" fmla="*/ 156949 h 855901"/>
                <a:gd name="connsiteX19" fmla="*/ 143854 w 551550"/>
                <a:gd name="connsiteY19" fmla="*/ 150125 h 855901"/>
                <a:gd name="connsiteX20" fmla="*/ 123382 w 551550"/>
                <a:gd name="connsiteY20" fmla="*/ 136477 h 855901"/>
                <a:gd name="connsiteX21" fmla="*/ 96087 w 551550"/>
                <a:gd name="connsiteY21" fmla="*/ 95534 h 855901"/>
                <a:gd name="connsiteX22" fmla="*/ 55143 w 551550"/>
                <a:gd name="connsiteY22" fmla="*/ 75062 h 855901"/>
                <a:gd name="connsiteX23" fmla="*/ 34672 w 551550"/>
                <a:gd name="connsiteY23" fmla="*/ 68239 h 855901"/>
                <a:gd name="connsiteX24" fmla="*/ 552 w 551550"/>
                <a:gd name="connsiteY24" fmla="*/ 6824 h 855901"/>
                <a:gd name="connsiteX25" fmla="*/ 552 w 551550"/>
                <a:gd name="connsiteY25" fmla="*/ 0 h 85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1550" h="855901">
                  <a:moveTo>
                    <a:pt x="546463" y="852985"/>
                  </a:moveTo>
                  <a:cubicBezTo>
                    <a:pt x="530285" y="772093"/>
                    <a:pt x="551550" y="855901"/>
                    <a:pt x="525991" y="798394"/>
                  </a:cubicBezTo>
                  <a:cubicBezTo>
                    <a:pt x="520148" y="785248"/>
                    <a:pt x="520323" y="769420"/>
                    <a:pt x="512343" y="757450"/>
                  </a:cubicBezTo>
                  <a:cubicBezTo>
                    <a:pt x="507794" y="750626"/>
                    <a:pt x="502364" y="744314"/>
                    <a:pt x="498696" y="736979"/>
                  </a:cubicBezTo>
                  <a:cubicBezTo>
                    <a:pt x="495479" y="730545"/>
                    <a:pt x="495862" y="722492"/>
                    <a:pt x="491872" y="716507"/>
                  </a:cubicBezTo>
                  <a:cubicBezTo>
                    <a:pt x="486519" y="708477"/>
                    <a:pt x="477578" y="703450"/>
                    <a:pt x="471400" y="696036"/>
                  </a:cubicBezTo>
                  <a:cubicBezTo>
                    <a:pt x="466149" y="689736"/>
                    <a:pt x="463551" y="681363"/>
                    <a:pt x="457752" y="675564"/>
                  </a:cubicBezTo>
                  <a:cubicBezTo>
                    <a:pt x="451953" y="669765"/>
                    <a:pt x="443955" y="666683"/>
                    <a:pt x="437281" y="661916"/>
                  </a:cubicBezTo>
                  <a:cubicBezTo>
                    <a:pt x="428026" y="655306"/>
                    <a:pt x="419240" y="648055"/>
                    <a:pt x="409985" y="641445"/>
                  </a:cubicBezTo>
                  <a:cubicBezTo>
                    <a:pt x="403311" y="636678"/>
                    <a:pt x="395814" y="633047"/>
                    <a:pt x="389514" y="627797"/>
                  </a:cubicBezTo>
                  <a:cubicBezTo>
                    <a:pt x="382100" y="621619"/>
                    <a:pt x="375866" y="614149"/>
                    <a:pt x="369042" y="607325"/>
                  </a:cubicBezTo>
                  <a:cubicBezTo>
                    <a:pt x="344750" y="461578"/>
                    <a:pt x="386286" y="722312"/>
                    <a:pt x="355394" y="320722"/>
                  </a:cubicBezTo>
                  <a:cubicBezTo>
                    <a:pt x="353769" y="299603"/>
                    <a:pt x="335483" y="298163"/>
                    <a:pt x="321275" y="293427"/>
                  </a:cubicBezTo>
                  <a:cubicBezTo>
                    <a:pt x="307627" y="284328"/>
                    <a:pt x="295892" y="271318"/>
                    <a:pt x="280331" y="266131"/>
                  </a:cubicBezTo>
                  <a:lnTo>
                    <a:pt x="239388" y="252483"/>
                  </a:lnTo>
                  <a:cubicBezTo>
                    <a:pt x="232564" y="245659"/>
                    <a:pt x="224842" y="239629"/>
                    <a:pt x="218917" y="232012"/>
                  </a:cubicBezTo>
                  <a:cubicBezTo>
                    <a:pt x="208847" y="219064"/>
                    <a:pt x="205269" y="200166"/>
                    <a:pt x="191621" y="191068"/>
                  </a:cubicBezTo>
                  <a:lnTo>
                    <a:pt x="171149" y="177421"/>
                  </a:lnTo>
                  <a:cubicBezTo>
                    <a:pt x="168874" y="170597"/>
                    <a:pt x="169411" y="162035"/>
                    <a:pt x="164325" y="156949"/>
                  </a:cubicBezTo>
                  <a:cubicBezTo>
                    <a:pt x="159239" y="151863"/>
                    <a:pt x="150287" y="153342"/>
                    <a:pt x="143854" y="150125"/>
                  </a:cubicBezTo>
                  <a:cubicBezTo>
                    <a:pt x="136518" y="146457"/>
                    <a:pt x="130206" y="141026"/>
                    <a:pt x="123382" y="136477"/>
                  </a:cubicBezTo>
                  <a:cubicBezTo>
                    <a:pt x="114284" y="122829"/>
                    <a:pt x="111648" y="100721"/>
                    <a:pt x="96087" y="95534"/>
                  </a:cubicBezTo>
                  <a:cubicBezTo>
                    <a:pt x="44627" y="78381"/>
                    <a:pt x="108061" y="101520"/>
                    <a:pt x="55143" y="75062"/>
                  </a:cubicBezTo>
                  <a:cubicBezTo>
                    <a:pt x="48710" y="71845"/>
                    <a:pt x="41496" y="70513"/>
                    <a:pt x="34672" y="68239"/>
                  </a:cubicBezTo>
                  <a:cubicBezTo>
                    <a:pt x="14343" y="37746"/>
                    <a:pt x="7758" y="35649"/>
                    <a:pt x="552" y="6824"/>
                  </a:cubicBezTo>
                  <a:cubicBezTo>
                    <a:pt x="0" y="4617"/>
                    <a:pt x="552" y="2275"/>
                    <a:pt x="552"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8" name="27 Forma libre"/>
            <p:cNvSpPr/>
            <p:nvPr/>
          </p:nvSpPr>
          <p:spPr>
            <a:xfrm>
              <a:off x="2006301" y="1999206"/>
              <a:ext cx="709573" cy="607935"/>
            </a:xfrm>
            <a:custGeom>
              <a:avLst/>
              <a:gdLst>
                <a:gd name="connsiteX0" fmla="*/ 709683 w 709683"/>
                <a:gd name="connsiteY0" fmla="*/ 607325 h 607325"/>
                <a:gd name="connsiteX1" fmla="*/ 682388 w 709683"/>
                <a:gd name="connsiteY1" fmla="*/ 566382 h 607325"/>
                <a:gd name="connsiteX2" fmla="*/ 668740 w 709683"/>
                <a:gd name="connsiteY2" fmla="*/ 545910 h 607325"/>
                <a:gd name="connsiteX3" fmla="*/ 641445 w 709683"/>
                <a:gd name="connsiteY3" fmla="*/ 464024 h 607325"/>
                <a:gd name="connsiteX4" fmla="*/ 634621 w 709683"/>
                <a:gd name="connsiteY4" fmla="*/ 443552 h 607325"/>
                <a:gd name="connsiteX5" fmla="*/ 620973 w 709683"/>
                <a:gd name="connsiteY5" fmla="*/ 423081 h 607325"/>
                <a:gd name="connsiteX6" fmla="*/ 600501 w 709683"/>
                <a:gd name="connsiteY6" fmla="*/ 361666 h 607325"/>
                <a:gd name="connsiteX7" fmla="*/ 593678 w 709683"/>
                <a:gd name="connsiteY7" fmla="*/ 341194 h 607325"/>
                <a:gd name="connsiteX8" fmla="*/ 552734 w 709683"/>
                <a:gd name="connsiteY8" fmla="*/ 313899 h 607325"/>
                <a:gd name="connsiteX9" fmla="*/ 511791 w 709683"/>
                <a:gd name="connsiteY9" fmla="*/ 279779 h 607325"/>
                <a:gd name="connsiteX10" fmla="*/ 498143 w 709683"/>
                <a:gd name="connsiteY10" fmla="*/ 259307 h 607325"/>
                <a:gd name="connsiteX11" fmla="*/ 457200 w 709683"/>
                <a:gd name="connsiteY11" fmla="*/ 238836 h 607325"/>
                <a:gd name="connsiteX12" fmla="*/ 429904 w 709683"/>
                <a:gd name="connsiteY12" fmla="*/ 232012 h 607325"/>
                <a:gd name="connsiteX13" fmla="*/ 388961 w 709683"/>
                <a:gd name="connsiteY13" fmla="*/ 204716 h 607325"/>
                <a:gd name="connsiteX14" fmla="*/ 348018 w 709683"/>
                <a:gd name="connsiteY14" fmla="*/ 177421 h 607325"/>
                <a:gd name="connsiteX15" fmla="*/ 307075 w 709683"/>
                <a:gd name="connsiteY15" fmla="*/ 163773 h 607325"/>
                <a:gd name="connsiteX16" fmla="*/ 286603 w 709683"/>
                <a:gd name="connsiteY16" fmla="*/ 156949 h 607325"/>
                <a:gd name="connsiteX17" fmla="*/ 245660 w 709683"/>
                <a:gd name="connsiteY17" fmla="*/ 129654 h 607325"/>
                <a:gd name="connsiteX18" fmla="*/ 204716 w 709683"/>
                <a:gd name="connsiteY18" fmla="*/ 102358 h 607325"/>
                <a:gd name="connsiteX19" fmla="*/ 143301 w 709683"/>
                <a:gd name="connsiteY19" fmla="*/ 68239 h 607325"/>
                <a:gd name="connsiteX20" fmla="*/ 102358 w 709683"/>
                <a:gd name="connsiteY20" fmla="*/ 47767 h 607325"/>
                <a:gd name="connsiteX21" fmla="*/ 75063 w 709683"/>
                <a:gd name="connsiteY21" fmla="*/ 34119 h 607325"/>
                <a:gd name="connsiteX22" fmla="*/ 34119 w 709683"/>
                <a:gd name="connsiteY22" fmla="*/ 20472 h 607325"/>
                <a:gd name="connsiteX23" fmla="*/ 0 w 709683"/>
                <a:gd name="connsiteY23" fmla="*/ 0 h 60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9683" h="607325">
                  <a:moveTo>
                    <a:pt x="709683" y="607325"/>
                  </a:moveTo>
                  <a:lnTo>
                    <a:pt x="682388" y="566382"/>
                  </a:lnTo>
                  <a:cubicBezTo>
                    <a:pt x="677839" y="559558"/>
                    <a:pt x="671334" y="553691"/>
                    <a:pt x="668740" y="545910"/>
                  </a:cubicBezTo>
                  <a:lnTo>
                    <a:pt x="641445" y="464024"/>
                  </a:lnTo>
                  <a:cubicBezTo>
                    <a:pt x="639170" y="457200"/>
                    <a:pt x="638611" y="449537"/>
                    <a:pt x="634621" y="443552"/>
                  </a:cubicBezTo>
                  <a:lnTo>
                    <a:pt x="620973" y="423081"/>
                  </a:lnTo>
                  <a:lnTo>
                    <a:pt x="600501" y="361666"/>
                  </a:lnTo>
                  <a:cubicBezTo>
                    <a:pt x="598226" y="354842"/>
                    <a:pt x="599663" y="345184"/>
                    <a:pt x="593678" y="341194"/>
                  </a:cubicBezTo>
                  <a:cubicBezTo>
                    <a:pt x="580030" y="332096"/>
                    <a:pt x="564332" y="325498"/>
                    <a:pt x="552734" y="313899"/>
                  </a:cubicBezTo>
                  <a:cubicBezTo>
                    <a:pt x="526464" y="287628"/>
                    <a:pt x="540293" y="298780"/>
                    <a:pt x="511791" y="279779"/>
                  </a:cubicBezTo>
                  <a:cubicBezTo>
                    <a:pt x="507242" y="272955"/>
                    <a:pt x="503942" y="265106"/>
                    <a:pt x="498143" y="259307"/>
                  </a:cubicBezTo>
                  <a:cubicBezTo>
                    <a:pt x="486181" y="247345"/>
                    <a:pt x="472739" y="243276"/>
                    <a:pt x="457200" y="238836"/>
                  </a:cubicBezTo>
                  <a:cubicBezTo>
                    <a:pt x="448182" y="236259"/>
                    <a:pt x="439003" y="234287"/>
                    <a:pt x="429904" y="232012"/>
                  </a:cubicBezTo>
                  <a:cubicBezTo>
                    <a:pt x="384476" y="186582"/>
                    <a:pt x="433399" y="229404"/>
                    <a:pt x="388961" y="204716"/>
                  </a:cubicBezTo>
                  <a:cubicBezTo>
                    <a:pt x="374623" y="196750"/>
                    <a:pt x="363579" y="182608"/>
                    <a:pt x="348018" y="177421"/>
                  </a:cubicBezTo>
                  <a:lnTo>
                    <a:pt x="307075" y="163773"/>
                  </a:lnTo>
                  <a:cubicBezTo>
                    <a:pt x="300251" y="161498"/>
                    <a:pt x="292588" y="160939"/>
                    <a:pt x="286603" y="156949"/>
                  </a:cubicBezTo>
                  <a:cubicBezTo>
                    <a:pt x="272955" y="147851"/>
                    <a:pt x="257258" y="141252"/>
                    <a:pt x="245660" y="129654"/>
                  </a:cubicBezTo>
                  <a:cubicBezTo>
                    <a:pt x="220102" y="104096"/>
                    <a:pt x="234343" y="112234"/>
                    <a:pt x="204716" y="102358"/>
                  </a:cubicBezTo>
                  <a:cubicBezTo>
                    <a:pt x="157788" y="71073"/>
                    <a:pt x="179334" y="80250"/>
                    <a:pt x="143301" y="68239"/>
                  </a:cubicBezTo>
                  <a:cubicBezTo>
                    <a:pt x="103961" y="42011"/>
                    <a:pt x="141911" y="64719"/>
                    <a:pt x="102358" y="47767"/>
                  </a:cubicBezTo>
                  <a:cubicBezTo>
                    <a:pt x="93008" y="43760"/>
                    <a:pt x="84508" y="37897"/>
                    <a:pt x="75063" y="34119"/>
                  </a:cubicBezTo>
                  <a:cubicBezTo>
                    <a:pt x="61706" y="28776"/>
                    <a:pt x="34119" y="20472"/>
                    <a:pt x="34119" y="20472"/>
                  </a:cubicBezTo>
                  <a:cubicBezTo>
                    <a:pt x="9416" y="4003"/>
                    <a:pt x="20983" y="10492"/>
                    <a:pt x="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9" name="28 Forma libre"/>
            <p:cNvSpPr/>
            <p:nvPr/>
          </p:nvSpPr>
          <p:spPr>
            <a:xfrm>
              <a:off x="1733266" y="2619840"/>
              <a:ext cx="593691" cy="1379363"/>
            </a:xfrm>
            <a:custGeom>
              <a:avLst/>
              <a:gdLst>
                <a:gd name="connsiteX0" fmla="*/ 593677 w 593677"/>
                <a:gd name="connsiteY0" fmla="*/ 1378424 h 1378424"/>
                <a:gd name="connsiteX1" fmla="*/ 573206 w 593677"/>
                <a:gd name="connsiteY1" fmla="*/ 1371600 h 1378424"/>
                <a:gd name="connsiteX2" fmla="*/ 559558 w 593677"/>
                <a:gd name="connsiteY2" fmla="*/ 1330657 h 1378424"/>
                <a:gd name="connsiteX3" fmla="*/ 532262 w 593677"/>
                <a:gd name="connsiteY3" fmla="*/ 1289714 h 1378424"/>
                <a:gd name="connsiteX4" fmla="*/ 518615 w 593677"/>
                <a:gd name="connsiteY4" fmla="*/ 1269242 h 1378424"/>
                <a:gd name="connsiteX5" fmla="*/ 477671 w 593677"/>
                <a:gd name="connsiteY5" fmla="*/ 1241946 h 1378424"/>
                <a:gd name="connsiteX6" fmla="*/ 457200 w 593677"/>
                <a:gd name="connsiteY6" fmla="*/ 1228299 h 1378424"/>
                <a:gd name="connsiteX7" fmla="*/ 416256 w 593677"/>
                <a:gd name="connsiteY7" fmla="*/ 1214651 h 1378424"/>
                <a:gd name="connsiteX8" fmla="*/ 375313 w 593677"/>
                <a:gd name="connsiteY8" fmla="*/ 1194179 h 1378424"/>
                <a:gd name="connsiteX9" fmla="*/ 354841 w 593677"/>
                <a:gd name="connsiteY9" fmla="*/ 1180531 h 1378424"/>
                <a:gd name="connsiteX10" fmla="*/ 313898 w 593677"/>
                <a:gd name="connsiteY10" fmla="*/ 1166884 h 1378424"/>
                <a:gd name="connsiteX11" fmla="*/ 293427 w 593677"/>
                <a:gd name="connsiteY11" fmla="*/ 1160060 h 1378424"/>
                <a:gd name="connsiteX12" fmla="*/ 252483 w 593677"/>
                <a:gd name="connsiteY12" fmla="*/ 1119117 h 1378424"/>
                <a:gd name="connsiteX13" fmla="*/ 232012 w 593677"/>
                <a:gd name="connsiteY13" fmla="*/ 1098645 h 1378424"/>
                <a:gd name="connsiteX14" fmla="*/ 211540 w 593677"/>
                <a:gd name="connsiteY14" fmla="*/ 1084997 h 1378424"/>
                <a:gd name="connsiteX15" fmla="*/ 191068 w 593677"/>
                <a:gd name="connsiteY15" fmla="*/ 1044054 h 1378424"/>
                <a:gd name="connsiteX16" fmla="*/ 177421 w 593677"/>
                <a:gd name="connsiteY16" fmla="*/ 1003111 h 1378424"/>
                <a:gd name="connsiteX17" fmla="*/ 163773 w 593677"/>
                <a:gd name="connsiteY17" fmla="*/ 975815 h 1378424"/>
                <a:gd name="connsiteX18" fmla="*/ 156949 w 593677"/>
                <a:gd name="connsiteY18" fmla="*/ 941696 h 1378424"/>
                <a:gd name="connsiteX19" fmla="*/ 143301 w 593677"/>
                <a:gd name="connsiteY19" fmla="*/ 914400 h 1378424"/>
                <a:gd name="connsiteX20" fmla="*/ 136477 w 593677"/>
                <a:gd name="connsiteY20" fmla="*/ 873457 h 1378424"/>
                <a:gd name="connsiteX21" fmla="*/ 116006 w 593677"/>
                <a:gd name="connsiteY21" fmla="*/ 812042 h 1378424"/>
                <a:gd name="connsiteX22" fmla="*/ 102358 w 593677"/>
                <a:gd name="connsiteY22" fmla="*/ 771099 h 1378424"/>
                <a:gd name="connsiteX23" fmla="*/ 95534 w 593677"/>
                <a:gd name="connsiteY23" fmla="*/ 750627 h 1378424"/>
                <a:gd name="connsiteX24" fmla="*/ 75062 w 593677"/>
                <a:gd name="connsiteY24" fmla="*/ 675564 h 1378424"/>
                <a:gd name="connsiteX25" fmla="*/ 68238 w 593677"/>
                <a:gd name="connsiteY25" fmla="*/ 655093 h 1378424"/>
                <a:gd name="connsiteX26" fmla="*/ 61415 w 593677"/>
                <a:gd name="connsiteY26" fmla="*/ 634621 h 1378424"/>
                <a:gd name="connsiteX27" fmla="*/ 47767 w 593677"/>
                <a:gd name="connsiteY27" fmla="*/ 614149 h 1378424"/>
                <a:gd name="connsiteX28" fmla="*/ 34119 w 593677"/>
                <a:gd name="connsiteY28" fmla="*/ 573206 h 1378424"/>
                <a:gd name="connsiteX29" fmla="*/ 0 w 593677"/>
                <a:gd name="connsiteY29" fmla="*/ 511791 h 1378424"/>
                <a:gd name="connsiteX30" fmla="*/ 6824 w 593677"/>
                <a:gd name="connsiteY30" fmla="*/ 477672 h 1378424"/>
                <a:gd name="connsiteX31" fmla="*/ 13647 w 593677"/>
                <a:gd name="connsiteY31" fmla="*/ 409433 h 1378424"/>
                <a:gd name="connsiteX32" fmla="*/ 27295 w 593677"/>
                <a:gd name="connsiteY32" fmla="*/ 368490 h 1378424"/>
                <a:gd name="connsiteX33" fmla="*/ 40943 w 593677"/>
                <a:gd name="connsiteY33" fmla="*/ 320723 h 1378424"/>
                <a:gd name="connsiteX34" fmla="*/ 61415 w 593677"/>
                <a:gd name="connsiteY34" fmla="*/ 259308 h 1378424"/>
                <a:gd name="connsiteX35" fmla="*/ 68238 w 593677"/>
                <a:gd name="connsiteY35" fmla="*/ 238836 h 1378424"/>
                <a:gd name="connsiteX36" fmla="*/ 75062 w 593677"/>
                <a:gd name="connsiteY36" fmla="*/ 170597 h 1378424"/>
                <a:gd name="connsiteX37" fmla="*/ 81886 w 593677"/>
                <a:gd name="connsiteY37" fmla="*/ 150126 h 1378424"/>
                <a:gd name="connsiteX38" fmla="*/ 68238 w 593677"/>
                <a:gd name="connsiteY38" fmla="*/ 47767 h 1378424"/>
                <a:gd name="connsiteX39" fmla="*/ 40943 w 593677"/>
                <a:gd name="connsiteY39" fmla="*/ 13648 h 1378424"/>
                <a:gd name="connsiteX40" fmla="*/ 20471 w 593677"/>
                <a:gd name="connsiteY40" fmla="*/ 0 h 137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93677" h="1378424">
                  <a:moveTo>
                    <a:pt x="593677" y="1378424"/>
                  </a:moveTo>
                  <a:cubicBezTo>
                    <a:pt x="586853" y="1376149"/>
                    <a:pt x="577387" y="1377453"/>
                    <a:pt x="573206" y="1371600"/>
                  </a:cubicBezTo>
                  <a:cubicBezTo>
                    <a:pt x="564844" y="1359894"/>
                    <a:pt x="567538" y="1342627"/>
                    <a:pt x="559558" y="1330657"/>
                  </a:cubicBezTo>
                  <a:lnTo>
                    <a:pt x="532262" y="1289714"/>
                  </a:lnTo>
                  <a:cubicBezTo>
                    <a:pt x="527713" y="1282890"/>
                    <a:pt x="524414" y="1275041"/>
                    <a:pt x="518615" y="1269242"/>
                  </a:cubicBezTo>
                  <a:cubicBezTo>
                    <a:pt x="479808" y="1230435"/>
                    <a:pt x="517173" y="1261697"/>
                    <a:pt x="477671" y="1241946"/>
                  </a:cubicBezTo>
                  <a:cubicBezTo>
                    <a:pt x="470336" y="1238278"/>
                    <a:pt x="464694" y="1231630"/>
                    <a:pt x="457200" y="1228299"/>
                  </a:cubicBezTo>
                  <a:cubicBezTo>
                    <a:pt x="444054" y="1222456"/>
                    <a:pt x="416256" y="1214651"/>
                    <a:pt x="416256" y="1214651"/>
                  </a:cubicBezTo>
                  <a:cubicBezTo>
                    <a:pt x="357595" y="1175542"/>
                    <a:pt x="431812" y="1222429"/>
                    <a:pt x="375313" y="1194179"/>
                  </a:cubicBezTo>
                  <a:cubicBezTo>
                    <a:pt x="367977" y="1190511"/>
                    <a:pt x="362336" y="1183862"/>
                    <a:pt x="354841" y="1180531"/>
                  </a:cubicBezTo>
                  <a:cubicBezTo>
                    <a:pt x="341695" y="1174688"/>
                    <a:pt x="327546" y="1171433"/>
                    <a:pt x="313898" y="1166884"/>
                  </a:cubicBezTo>
                  <a:lnTo>
                    <a:pt x="293427" y="1160060"/>
                  </a:lnTo>
                  <a:lnTo>
                    <a:pt x="252483" y="1119117"/>
                  </a:lnTo>
                  <a:cubicBezTo>
                    <a:pt x="245659" y="1112293"/>
                    <a:pt x="240042" y="1103998"/>
                    <a:pt x="232012" y="1098645"/>
                  </a:cubicBezTo>
                  <a:lnTo>
                    <a:pt x="211540" y="1084997"/>
                  </a:lnTo>
                  <a:cubicBezTo>
                    <a:pt x="186649" y="1010327"/>
                    <a:pt x="226349" y="1123439"/>
                    <a:pt x="191068" y="1044054"/>
                  </a:cubicBezTo>
                  <a:cubicBezTo>
                    <a:pt x="185225" y="1030908"/>
                    <a:pt x="183855" y="1015978"/>
                    <a:pt x="177421" y="1003111"/>
                  </a:cubicBezTo>
                  <a:lnTo>
                    <a:pt x="163773" y="975815"/>
                  </a:lnTo>
                  <a:cubicBezTo>
                    <a:pt x="161498" y="964442"/>
                    <a:pt x="160617" y="952699"/>
                    <a:pt x="156949" y="941696"/>
                  </a:cubicBezTo>
                  <a:cubicBezTo>
                    <a:pt x="153732" y="932045"/>
                    <a:pt x="146224" y="924144"/>
                    <a:pt x="143301" y="914400"/>
                  </a:cubicBezTo>
                  <a:cubicBezTo>
                    <a:pt x="139325" y="901148"/>
                    <a:pt x="139833" y="886880"/>
                    <a:pt x="136477" y="873457"/>
                  </a:cubicBezTo>
                  <a:cubicBezTo>
                    <a:pt x="136475" y="873448"/>
                    <a:pt x="119419" y="822282"/>
                    <a:pt x="116006" y="812042"/>
                  </a:cubicBezTo>
                  <a:lnTo>
                    <a:pt x="102358" y="771099"/>
                  </a:lnTo>
                  <a:cubicBezTo>
                    <a:pt x="100083" y="764275"/>
                    <a:pt x="96945" y="757680"/>
                    <a:pt x="95534" y="750627"/>
                  </a:cubicBezTo>
                  <a:cubicBezTo>
                    <a:pt x="85889" y="702403"/>
                    <a:pt x="92377" y="727509"/>
                    <a:pt x="75062" y="675564"/>
                  </a:cubicBezTo>
                  <a:lnTo>
                    <a:pt x="68238" y="655093"/>
                  </a:lnTo>
                  <a:cubicBezTo>
                    <a:pt x="65963" y="648269"/>
                    <a:pt x="65405" y="640606"/>
                    <a:pt x="61415" y="634621"/>
                  </a:cubicBezTo>
                  <a:cubicBezTo>
                    <a:pt x="56866" y="627797"/>
                    <a:pt x="51098" y="621644"/>
                    <a:pt x="47767" y="614149"/>
                  </a:cubicBezTo>
                  <a:cubicBezTo>
                    <a:pt x="41924" y="601003"/>
                    <a:pt x="42099" y="585176"/>
                    <a:pt x="34119" y="573206"/>
                  </a:cubicBezTo>
                  <a:cubicBezTo>
                    <a:pt x="2834" y="526278"/>
                    <a:pt x="12011" y="547824"/>
                    <a:pt x="0" y="511791"/>
                  </a:cubicBezTo>
                  <a:cubicBezTo>
                    <a:pt x="2275" y="500418"/>
                    <a:pt x="5291" y="489169"/>
                    <a:pt x="6824" y="477672"/>
                  </a:cubicBezTo>
                  <a:cubicBezTo>
                    <a:pt x="9845" y="455013"/>
                    <a:pt x="9434" y="431901"/>
                    <a:pt x="13647" y="409433"/>
                  </a:cubicBezTo>
                  <a:cubicBezTo>
                    <a:pt x="16298" y="395293"/>
                    <a:pt x="22746" y="382138"/>
                    <a:pt x="27295" y="368490"/>
                  </a:cubicBezTo>
                  <a:cubicBezTo>
                    <a:pt x="50226" y="299700"/>
                    <a:pt x="15241" y="406394"/>
                    <a:pt x="40943" y="320723"/>
                  </a:cubicBezTo>
                  <a:cubicBezTo>
                    <a:pt x="40956" y="320680"/>
                    <a:pt x="57996" y="269566"/>
                    <a:pt x="61415" y="259308"/>
                  </a:cubicBezTo>
                  <a:lnTo>
                    <a:pt x="68238" y="238836"/>
                  </a:lnTo>
                  <a:cubicBezTo>
                    <a:pt x="70513" y="216090"/>
                    <a:pt x="71586" y="193191"/>
                    <a:pt x="75062" y="170597"/>
                  </a:cubicBezTo>
                  <a:cubicBezTo>
                    <a:pt x="76156" y="163488"/>
                    <a:pt x="81886" y="157319"/>
                    <a:pt x="81886" y="150126"/>
                  </a:cubicBezTo>
                  <a:cubicBezTo>
                    <a:pt x="81886" y="124541"/>
                    <a:pt x="75497" y="76806"/>
                    <a:pt x="68238" y="47767"/>
                  </a:cubicBezTo>
                  <a:cubicBezTo>
                    <a:pt x="62617" y="25280"/>
                    <a:pt x="63073" y="24713"/>
                    <a:pt x="40943" y="13648"/>
                  </a:cubicBezTo>
                  <a:cubicBezTo>
                    <a:pt x="18313" y="2333"/>
                    <a:pt x="20471" y="15210"/>
                    <a:pt x="20471"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0" name="29 Forma libre"/>
            <p:cNvSpPr/>
            <p:nvPr/>
          </p:nvSpPr>
          <p:spPr>
            <a:xfrm>
              <a:off x="3276229" y="4040472"/>
              <a:ext cx="292083" cy="1042855"/>
            </a:xfrm>
            <a:custGeom>
              <a:avLst/>
              <a:gdLst>
                <a:gd name="connsiteX0" fmla="*/ 0 w 293427"/>
                <a:gd name="connsiteY0" fmla="*/ 0 h 1044351"/>
                <a:gd name="connsiteX1" fmla="*/ 13647 w 293427"/>
                <a:gd name="connsiteY1" fmla="*/ 20472 h 1044351"/>
                <a:gd name="connsiteX2" fmla="*/ 34119 w 293427"/>
                <a:gd name="connsiteY2" fmla="*/ 34120 h 1044351"/>
                <a:gd name="connsiteX3" fmla="*/ 40943 w 293427"/>
                <a:gd name="connsiteY3" fmla="*/ 54591 h 1044351"/>
                <a:gd name="connsiteX4" fmla="*/ 81886 w 293427"/>
                <a:gd name="connsiteY4" fmla="*/ 81887 h 1044351"/>
                <a:gd name="connsiteX5" fmla="*/ 102358 w 293427"/>
                <a:gd name="connsiteY5" fmla="*/ 102359 h 1044351"/>
                <a:gd name="connsiteX6" fmla="*/ 136477 w 293427"/>
                <a:gd name="connsiteY6" fmla="*/ 204717 h 1044351"/>
                <a:gd name="connsiteX7" fmla="*/ 143301 w 293427"/>
                <a:gd name="connsiteY7" fmla="*/ 225188 h 1044351"/>
                <a:gd name="connsiteX8" fmla="*/ 150125 w 293427"/>
                <a:gd name="connsiteY8" fmla="*/ 245660 h 1044351"/>
                <a:gd name="connsiteX9" fmla="*/ 170597 w 293427"/>
                <a:gd name="connsiteY9" fmla="*/ 361666 h 1044351"/>
                <a:gd name="connsiteX10" fmla="*/ 177421 w 293427"/>
                <a:gd name="connsiteY10" fmla="*/ 388962 h 1044351"/>
                <a:gd name="connsiteX11" fmla="*/ 191068 w 293427"/>
                <a:gd name="connsiteY11" fmla="*/ 409433 h 1044351"/>
                <a:gd name="connsiteX12" fmla="*/ 197892 w 293427"/>
                <a:gd name="connsiteY12" fmla="*/ 429905 h 1044351"/>
                <a:gd name="connsiteX13" fmla="*/ 218364 w 293427"/>
                <a:gd name="connsiteY13" fmla="*/ 443553 h 1044351"/>
                <a:gd name="connsiteX14" fmla="*/ 225188 w 293427"/>
                <a:gd name="connsiteY14" fmla="*/ 464024 h 1044351"/>
                <a:gd name="connsiteX15" fmla="*/ 238836 w 293427"/>
                <a:gd name="connsiteY15" fmla="*/ 484496 h 1044351"/>
                <a:gd name="connsiteX16" fmla="*/ 252483 w 293427"/>
                <a:gd name="connsiteY16" fmla="*/ 525439 h 1044351"/>
                <a:gd name="connsiteX17" fmla="*/ 259307 w 293427"/>
                <a:gd name="connsiteY17" fmla="*/ 545911 h 1044351"/>
                <a:gd name="connsiteX18" fmla="*/ 279779 w 293427"/>
                <a:gd name="connsiteY18" fmla="*/ 716508 h 1044351"/>
                <a:gd name="connsiteX19" fmla="*/ 293427 w 293427"/>
                <a:gd name="connsiteY19" fmla="*/ 736979 h 1044351"/>
                <a:gd name="connsiteX20" fmla="*/ 286603 w 293427"/>
                <a:gd name="connsiteY20" fmla="*/ 812042 h 1044351"/>
                <a:gd name="connsiteX21" fmla="*/ 272955 w 293427"/>
                <a:gd name="connsiteY21" fmla="*/ 832514 h 1044351"/>
                <a:gd name="connsiteX22" fmla="*/ 252483 w 293427"/>
                <a:gd name="connsiteY22" fmla="*/ 893929 h 1044351"/>
                <a:gd name="connsiteX23" fmla="*/ 238836 w 293427"/>
                <a:gd name="connsiteY23" fmla="*/ 934872 h 1044351"/>
                <a:gd name="connsiteX24" fmla="*/ 232012 w 293427"/>
                <a:gd name="connsiteY24" fmla="*/ 955344 h 1044351"/>
                <a:gd name="connsiteX25" fmla="*/ 211540 w 293427"/>
                <a:gd name="connsiteY25" fmla="*/ 968991 h 1044351"/>
                <a:gd name="connsiteX26" fmla="*/ 204716 w 293427"/>
                <a:gd name="connsiteY26" fmla="*/ 989463 h 1044351"/>
                <a:gd name="connsiteX27" fmla="*/ 177421 w 293427"/>
                <a:gd name="connsiteY27" fmla="*/ 1016759 h 104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3427" h="1044351">
                  <a:moveTo>
                    <a:pt x="0" y="0"/>
                  </a:moveTo>
                  <a:cubicBezTo>
                    <a:pt x="4549" y="6824"/>
                    <a:pt x="7848" y="14673"/>
                    <a:pt x="13647" y="20472"/>
                  </a:cubicBezTo>
                  <a:cubicBezTo>
                    <a:pt x="19446" y="26271"/>
                    <a:pt x="28996" y="27716"/>
                    <a:pt x="34119" y="34120"/>
                  </a:cubicBezTo>
                  <a:cubicBezTo>
                    <a:pt x="38612" y="39737"/>
                    <a:pt x="35857" y="49505"/>
                    <a:pt x="40943" y="54591"/>
                  </a:cubicBezTo>
                  <a:cubicBezTo>
                    <a:pt x="52541" y="66189"/>
                    <a:pt x="70288" y="70289"/>
                    <a:pt x="81886" y="81887"/>
                  </a:cubicBezTo>
                  <a:lnTo>
                    <a:pt x="102358" y="102359"/>
                  </a:lnTo>
                  <a:lnTo>
                    <a:pt x="136477" y="204717"/>
                  </a:lnTo>
                  <a:lnTo>
                    <a:pt x="143301" y="225188"/>
                  </a:lnTo>
                  <a:lnTo>
                    <a:pt x="150125" y="245660"/>
                  </a:lnTo>
                  <a:cubicBezTo>
                    <a:pt x="163639" y="394315"/>
                    <a:pt x="145919" y="262953"/>
                    <a:pt x="170597" y="361666"/>
                  </a:cubicBezTo>
                  <a:cubicBezTo>
                    <a:pt x="172872" y="370765"/>
                    <a:pt x="173727" y="380342"/>
                    <a:pt x="177421" y="388962"/>
                  </a:cubicBezTo>
                  <a:cubicBezTo>
                    <a:pt x="180651" y="396500"/>
                    <a:pt x="187400" y="402098"/>
                    <a:pt x="191068" y="409433"/>
                  </a:cubicBezTo>
                  <a:cubicBezTo>
                    <a:pt x="194285" y="415867"/>
                    <a:pt x="193398" y="424288"/>
                    <a:pt x="197892" y="429905"/>
                  </a:cubicBezTo>
                  <a:cubicBezTo>
                    <a:pt x="203015" y="436309"/>
                    <a:pt x="211540" y="439004"/>
                    <a:pt x="218364" y="443553"/>
                  </a:cubicBezTo>
                  <a:cubicBezTo>
                    <a:pt x="220639" y="450377"/>
                    <a:pt x="221971" y="457591"/>
                    <a:pt x="225188" y="464024"/>
                  </a:cubicBezTo>
                  <a:cubicBezTo>
                    <a:pt x="228856" y="471360"/>
                    <a:pt x="235505" y="477001"/>
                    <a:pt x="238836" y="484496"/>
                  </a:cubicBezTo>
                  <a:cubicBezTo>
                    <a:pt x="244679" y="497642"/>
                    <a:pt x="247934" y="511791"/>
                    <a:pt x="252483" y="525439"/>
                  </a:cubicBezTo>
                  <a:lnTo>
                    <a:pt x="259307" y="545911"/>
                  </a:lnTo>
                  <a:cubicBezTo>
                    <a:pt x="259839" y="556013"/>
                    <a:pt x="254788" y="679024"/>
                    <a:pt x="279779" y="716508"/>
                  </a:cubicBezTo>
                  <a:lnTo>
                    <a:pt x="293427" y="736979"/>
                  </a:lnTo>
                  <a:cubicBezTo>
                    <a:pt x="291152" y="762000"/>
                    <a:pt x="291867" y="787476"/>
                    <a:pt x="286603" y="812042"/>
                  </a:cubicBezTo>
                  <a:cubicBezTo>
                    <a:pt x="284885" y="820061"/>
                    <a:pt x="276286" y="825019"/>
                    <a:pt x="272955" y="832514"/>
                  </a:cubicBezTo>
                  <a:cubicBezTo>
                    <a:pt x="272953" y="832519"/>
                    <a:pt x="255896" y="883691"/>
                    <a:pt x="252483" y="893929"/>
                  </a:cubicBezTo>
                  <a:lnTo>
                    <a:pt x="238836" y="934872"/>
                  </a:lnTo>
                  <a:cubicBezTo>
                    <a:pt x="236561" y="941696"/>
                    <a:pt x="237997" y="951354"/>
                    <a:pt x="232012" y="955344"/>
                  </a:cubicBezTo>
                  <a:lnTo>
                    <a:pt x="211540" y="968991"/>
                  </a:lnTo>
                  <a:cubicBezTo>
                    <a:pt x="209265" y="975815"/>
                    <a:pt x="209210" y="983846"/>
                    <a:pt x="204716" y="989463"/>
                  </a:cubicBezTo>
                  <a:cubicBezTo>
                    <a:pt x="160805" y="1044351"/>
                    <a:pt x="199822" y="971949"/>
                    <a:pt x="177421" y="1016759"/>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nvGrpSpPr>
          <p:cNvPr id="3" name="49 Grupo"/>
          <p:cNvGrpSpPr>
            <a:grpSpLocks/>
          </p:cNvGrpSpPr>
          <p:nvPr/>
        </p:nvGrpSpPr>
        <p:grpSpPr bwMode="auto">
          <a:xfrm>
            <a:off x="1714500" y="1169988"/>
            <a:ext cx="6748463" cy="5302250"/>
            <a:chOff x="1714500" y="1169988"/>
            <a:chExt cx="6748463" cy="5302250"/>
          </a:xfrm>
        </p:grpSpPr>
        <p:grpSp>
          <p:nvGrpSpPr>
            <p:cNvPr id="40973" name="31 Grupo"/>
            <p:cNvGrpSpPr>
              <a:grpSpLocks/>
            </p:cNvGrpSpPr>
            <p:nvPr/>
          </p:nvGrpSpPr>
          <p:grpSpPr bwMode="auto">
            <a:xfrm>
              <a:off x="1714500" y="1428750"/>
              <a:ext cx="5459413" cy="5043488"/>
              <a:chOff x="1733266" y="1426191"/>
              <a:chExt cx="5459104" cy="5042848"/>
            </a:xfrm>
          </p:grpSpPr>
          <p:sp>
            <p:nvSpPr>
              <p:cNvPr id="33" name="32 Forma libre"/>
              <p:cNvSpPr/>
              <p:nvPr/>
            </p:nvSpPr>
            <p:spPr>
              <a:xfrm>
                <a:off x="5425582" y="4599201"/>
                <a:ext cx="1425494" cy="1807933"/>
              </a:xfrm>
              <a:custGeom>
                <a:avLst/>
                <a:gdLst>
                  <a:gd name="connsiteX0" fmla="*/ 818866 w 1426191"/>
                  <a:gd name="connsiteY0" fmla="*/ 1808328 h 1808328"/>
                  <a:gd name="connsiteX1" fmla="*/ 832514 w 1426191"/>
                  <a:gd name="connsiteY1" fmla="*/ 1787856 h 1808328"/>
                  <a:gd name="connsiteX2" fmla="*/ 846161 w 1426191"/>
                  <a:gd name="connsiteY2" fmla="*/ 1733265 h 1808328"/>
                  <a:gd name="connsiteX3" fmla="*/ 914400 w 1426191"/>
                  <a:gd name="connsiteY3" fmla="*/ 1699146 h 1808328"/>
                  <a:gd name="connsiteX4" fmla="*/ 934872 w 1426191"/>
                  <a:gd name="connsiteY4" fmla="*/ 1692322 h 1808328"/>
                  <a:gd name="connsiteX5" fmla="*/ 955343 w 1426191"/>
                  <a:gd name="connsiteY5" fmla="*/ 1678674 h 1808328"/>
                  <a:gd name="connsiteX6" fmla="*/ 1037230 w 1426191"/>
                  <a:gd name="connsiteY6" fmla="*/ 1665026 h 1808328"/>
                  <a:gd name="connsiteX7" fmla="*/ 1084997 w 1426191"/>
                  <a:gd name="connsiteY7" fmla="*/ 1658203 h 1808328"/>
                  <a:gd name="connsiteX8" fmla="*/ 1153236 w 1426191"/>
                  <a:gd name="connsiteY8" fmla="*/ 1644555 h 1808328"/>
                  <a:gd name="connsiteX9" fmla="*/ 1173708 w 1426191"/>
                  <a:gd name="connsiteY9" fmla="*/ 1637731 h 1808328"/>
                  <a:gd name="connsiteX10" fmla="*/ 1207827 w 1426191"/>
                  <a:gd name="connsiteY10" fmla="*/ 1630907 h 1808328"/>
                  <a:gd name="connsiteX11" fmla="*/ 1248770 w 1426191"/>
                  <a:gd name="connsiteY11" fmla="*/ 1610435 h 1808328"/>
                  <a:gd name="connsiteX12" fmla="*/ 1289714 w 1426191"/>
                  <a:gd name="connsiteY12" fmla="*/ 1589964 h 1808328"/>
                  <a:gd name="connsiteX13" fmla="*/ 1330657 w 1426191"/>
                  <a:gd name="connsiteY13" fmla="*/ 1562668 h 1808328"/>
                  <a:gd name="connsiteX14" fmla="*/ 1351128 w 1426191"/>
                  <a:gd name="connsiteY14" fmla="*/ 1555844 h 1808328"/>
                  <a:gd name="connsiteX15" fmla="*/ 1392072 w 1426191"/>
                  <a:gd name="connsiteY15" fmla="*/ 1535373 h 1808328"/>
                  <a:gd name="connsiteX16" fmla="*/ 1412543 w 1426191"/>
                  <a:gd name="connsiteY16" fmla="*/ 1514901 h 1808328"/>
                  <a:gd name="connsiteX17" fmla="*/ 1426191 w 1426191"/>
                  <a:gd name="connsiteY17" fmla="*/ 1473958 h 1808328"/>
                  <a:gd name="connsiteX18" fmla="*/ 1419367 w 1426191"/>
                  <a:gd name="connsiteY18" fmla="*/ 1405719 h 1808328"/>
                  <a:gd name="connsiteX19" fmla="*/ 1405719 w 1426191"/>
                  <a:gd name="connsiteY19" fmla="*/ 1344304 h 1808328"/>
                  <a:gd name="connsiteX20" fmla="*/ 1392072 w 1426191"/>
                  <a:gd name="connsiteY20" fmla="*/ 1303361 h 1808328"/>
                  <a:gd name="connsiteX21" fmla="*/ 1385248 w 1426191"/>
                  <a:gd name="connsiteY21" fmla="*/ 1282889 h 1808328"/>
                  <a:gd name="connsiteX22" fmla="*/ 1357952 w 1426191"/>
                  <a:gd name="connsiteY22" fmla="*/ 1276065 h 1808328"/>
                  <a:gd name="connsiteX23" fmla="*/ 1317009 w 1426191"/>
                  <a:gd name="connsiteY23" fmla="*/ 1248770 h 1808328"/>
                  <a:gd name="connsiteX24" fmla="*/ 1303361 w 1426191"/>
                  <a:gd name="connsiteY24" fmla="*/ 1228298 h 1808328"/>
                  <a:gd name="connsiteX25" fmla="*/ 1262418 w 1426191"/>
                  <a:gd name="connsiteY25" fmla="*/ 1201003 h 1808328"/>
                  <a:gd name="connsiteX26" fmla="*/ 1241946 w 1426191"/>
                  <a:gd name="connsiteY26" fmla="*/ 1187355 h 1808328"/>
                  <a:gd name="connsiteX27" fmla="*/ 1207827 w 1426191"/>
                  <a:gd name="connsiteY27" fmla="*/ 1153235 h 1808328"/>
                  <a:gd name="connsiteX28" fmla="*/ 1166884 w 1426191"/>
                  <a:gd name="connsiteY28" fmla="*/ 1139588 h 1808328"/>
                  <a:gd name="connsiteX29" fmla="*/ 1146412 w 1426191"/>
                  <a:gd name="connsiteY29" fmla="*/ 1132764 h 1808328"/>
                  <a:gd name="connsiteX30" fmla="*/ 1105469 w 1426191"/>
                  <a:gd name="connsiteY30" fmla="*/ 1105468 h 1808328"/>
                  <a:gd name="connsiteX31" fmla="*/ 1084997 w 1426191"/>
                  <a:gd name="connsiteY31" fmla="*/ 1091820 h 1808328"/>
                  <a:gd name="connsiteX32" fmla="*/ 1071349 w 1426191"/>
                  <a:gd name="connsiteY32" fmla="*/ 1071349 h 1808328"/>
                  <a:gd name="connsiteX33" fmla="*/ 1050878 w 1426191"/>
                  <a:gd name="connsiteY33" fmla="*/ 1064525 h 1808328"/>
                  <a:gd name="connsiteX34" fmla="*/ 921224 w 1426191"/>
                  <a:gd name="connsiteY34" fmla="*/ 1057701 h 1808328"/>
                  <a:gd name="connsiteX35" fmla="*/ 900752 w 1426191"/>
                  <a:gd name="connsiteY35" fmla="*/ 1044053 h 1808328"/>
                  <a:gd name="connsiteX36" fmla="*/ 839337 w 1426191"/>
                  <a:gd name="connsiteY36" fmla="*/ 996286 h 1808328"/>
                  <a:gd name="connsiteX37" fmla="*/ 798394 w 1426191"/>
                  <a:gd name="connsiteY37" fmla="*/ 982638 h 1808328"/>
                  <a:gd name="connsiteX38" fmla="*/ 777922 w 1426191"/>
                  <a:gd name="connsiteY38" fmla="*/ 975814 h 1808328"/>
                  <a:gd name="connsiteX39" fmla="*/ 716508 w 1426191"/>
                  <a:gd name="connsiteY39" fmla="*/ 941695 h 1808328"/>
                  <a:gd name="connsiteX40" fmla="*/ 702860 w 1426191"/>
                  <a:gd name="connsiteY40" fmla="*/ 921223 h 1808328"/>
                  <a:gd name="connsiteX41" fmla="*/ 661916 w 1426191"/>
                  <a:gd name="connsiteY41" fmla="*/ 907576 h 1808328"/>
                  <a:gd name="connsiteX42" fmla="*/ 627797 w 1426191"/>
                  <a:gd name="connsiteY42" fmla="*/ 873456 h 1808328"/>
                  <a:gd name="connsiteX43" fmla="*/ 607325 w 1426191"/>
                  <a:gd name="connsiteY43" fmla="*/ 859808 h 1808328"/>
                  <a:gd name="connsiteX44" fmla="*/ 586854 w 1426191"/>
                  <a:gd name="connsiteY44" fmla="*/ 839337 h 1808328"/>
                  <a:gd name="connsiteX45" fmla="*/ 552734 w 1426191"/>
                  <a:gd name="connsiteY45" fmla="*/ 784746 h 1808328"/>
                  <a:gd name="connsiteX46" fmla="*/ 539087 w 1426191"/>
                  <a:gd name="connsiteY46" fmla="*/ 764274 h 1808328"/>
                  <a:gd name="connsiteX47" fmla="*/ 532263 w 1426191"/>
                  <a:gd name="connsiteY47" fmla="*/ 743803 h 1808328"/>
                  <a:gd name="connsiteX48" fmla="*/ 491319 w 1426191"/>
                  <a:gd name="connsiteY48" fmla="*/ 723331 h 1808328"/>
                  <a:gd name="connsiteX49" fmla="*/ 477672 w 1426191"/>
                  <a:gd name="connsiteY49" fmla="*/ 702859 h 1808328"/>
                  <a:gd name="connsiteX50" fmla="*/ 436728 w 1426191"/>
                  <a:gd name="connsiteY50" fmla="*/ 689211 h 1808328"/>
                  <a:gd name="connsiteX51" fmla="*/ 416257 w 1426191"/>
                  <a:gd name="connsiteY51" fmla="*/ 668740 h 1808328"/>
                  <a:gd name="connsiteX52" fmla="*/ 395785 w 1426191"/>
                  <a:gd name="connsiteY52" fmla="*/ 661916 h 1808328"/>
                  <a:gd name="connsiteX53" fmla="*/ 388961 w 1426191"/>
                  <a:gd name="connsiteY53" fmla="*/ 641444 h 1808328"/>
                  <a:gd name="connsiteX54" fmla="*/ 368490 w 1426191"/>
                  <a:gd name="connsiteY54" fmla="*/ 634620 h 1808328"/>
                  <a:gd name="connsiteX55" fmla="*/ 327546 w 1426191"/>
                  <a:gd name="connsiteY55" fmla="*/ 614149 h 1808328"/>
                  <a:gd name="connsiteX56" fmla="*/ 307075 w 1426191"/>
                  <a:gd name="connsiteY56" fmla="*/ 593677 h 1808328"/>
                  <a:gd name="connsiteX57" fmla="*/ 286603 w 1426191"/>
                  <a:gd name="connsiteY57" fmla="*/ 586853 h 1808328"/>
                  <a:gd name="connsiteX58" fmla="*/ 245660 w 1426191"/>
                  <a:gd name="connsiteY58" fmla="*/ 559558 h 1808328"/>
                  <a:gd name="connsiteX59" fmla="*/ 225188 w 1426191"/>
                  <a:gd name="connsiteY59" fmla="*/ 545910 h 1808328"/>
                  <a:gd name="connsiteX60" fmla="*/ 204716 w 1426191"/>
                  <a:gd name="connsiteY60" fmla="*/ 532262 h 1808328"/>
                  <a:gd name="connsiteX61" fmla="*/ 197893 w 1426191"/>
                  <a:gd name="connsiteY61" fmla="*/ 511791 h 1808328"/>
                  <a:gd name="connsiteX62" fmla="*/ 177421 w 1426191"/>
                  <a:gd name="connsiteY62" fmla="*/ 504967 h 1808328"/>
                  <a:gd name="connsiteX63" fmla="*/ 163773 w 1426191"/>
                  <a:gd name="connsiteY63" fmla="*/ 450376 h 1808328"/>
                  <a:gd name="connsiteX64" fmla="*/ 136478 w 1426191"/>
                  <a:gd name="connsiteY64" fmla="*/ 409432 h 1808328"/>
                  <a:gd name="connsiteX65" fmla="*/ 122830 w 1426191"/>
                  <a:gd name="connsiteY65" fmla="*/ 368489 h 1808328"/>
                  <a:gd name="connsiteX66" fmla="*/ 95534 w 1426191"/>
                  <a:gd name="connsiteY66" fmla="*/ 327546 h 1808328"/>
                  <a:gd name="connsiteX67" fmla="*/ 81887 w 1426191"/>
                  <a:gd name="connsiteY67" fmla="*/ 272955 h 1808328"/>
                  <a:gd name="connsiteX68" fmla="*/ 68239 w 1426191"/>
                  <a:gd name="connsiteY68" fmla="*/ 232011 h 1808328"/>
                  <a:gd name="connsiteX69" fmla="*/ 61415 w 1426191"/>
                  <a:gd name="connsiteY69" fmla="*/ 211540 h 1808328"/>
                  <a:gd name="connsiteX70" fmla="*/ 47767 w 1426191"/>
                  <a:gd name="connsiteY70" fmla="*/ 191068 h 1808328"/>
                  <a:gd name="connsiteX71" fmla="*/ 27296 w 1426191"/>
                  <a:gd name="connsiteY71" fmla="*/ 129653 h 1808328"/>
                  <a:gd name="connsiteX72" fmla="*/ 20472 w 1426191"/>
                  <a:gd name="connsiteY72" fmla="*/ 109182 h 1808328"/>
                  <a:gd name="connsiteX73" fmla="*/ 6824 w 1426191"/>
                  <a:gd name="connsiteY73" fmla="*/ 20471 h 1808328"/>
                  <a:gd name="connsiteX74" fmla="*/ 0 w 1426191"/>
                  <a:gd name="connsiteY74" fmla="*/ 0 h 18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26191" h="1808328">
                    <a:moveTo>
                      <a:pt x="818866" y="1808328"/>
                    </a:moveTo>
                    <a:cubicBezTo>
                      <a:pt x="823415" y="1801504"/>
                      <a:pt x="829634" y="1795535"/>
                      <a:pt x="832514" y="1787856"/>
                    </a:cubicBezTo>
                    <a:cubicBezTo>
                      <a:pt x="833088" y="1786325"/>
                      <a:pt x="840420" y="1740154"/>
                      <a:pt x="846161" y="1733265"/>
                    </a:cubicBezTo>
                    <a:cubicBezTo>
                      <a:pt x="864816" y="1710880"/>
                      <a:pt x="888155" y="1707894"/>
                      <a:pt x="914400" y="1699146"/>
                    </a:cubicBezTo>
                    <a:lnTo>
                      <a:pt x="934872" y="1692322"/>
                    </a:lnTo>
                    <a:cubicBezTo>
                      <a:pt x="941696" y="1687773"/>
                      <a:pt x="948008" y="1682342"/>
                      <a:pt x="955343" y="1678674"/>
                    </a:cubicBezTo>
                    <a:cubicBezTo>
                      <a:pt x="978458" y="1667116"/>
                      <a:pt x="1017052" y="1667548"/>
                      <a:pt x="1037230" y="1665026"/>
                    </a:cubicBezTo>
                    <a:cubicBezTo>
                      <a:pt x="1053190" y="1663031"/>
                      <a:pt x="1069075" y="1660477"/>
                      <a:pt x="1084997" y="1658203"/>
                    </a:cubicBezTo>
                    <a:cubicBezTo>
                      <a:pt x="1131248" y="1642786"/>
                      <a:pt x="1074824" y="1660238"/>
                      <a:pt x="1153236" y="1644555"/>
                    </a:cubicBezTo>
                    <a:cubicBezTo>
                      <a:pt x="1160289" y="1643144"/>
                      <a:pt x="1166730" y="1639476"/>
                      <a:pt x="1173708" y="1637731"/>
                    </a:cubicBezTo>
                    <a:cubicBezTo>
                      <a:pt x="1184960" y="1634918"/>
                      <a:pt x="1196454" y="1633182"/>
                      <a:pt x="1207827" y="1630907"/>
                    </a:cubicBezTo>
                    <a:cubicBezTo>
                      <a:pt x="1266489" y="1591799"/>
                      <a:pt x="1192274" y="1638682"/>
                      <a:pt x="1248770" y="1610435"/>
                    </a:cubicBezTo>
                    <a:cubicBezTo>
                      <a:pt x="1301680" y="1583980"/>
                      <a:pt x="1238260" y="1607115"/>
                      <a:pt x="1289714" y="1589964"/>
                    </a:cubicBezTo>
                    <a:cubicBezTo>
                      <a:pt x="1303362" y="1580865"/>
                      <a:pt x="1315096" y="1567855"/>
                      <a:pt x="1330657" y="1562668"/>
                    </a:cubicBezTo>
                    <a:cubicBezTo>
                      <a:pt x="1337481" y="1560393"/>
                      <a:pt x="1344695" y="1559061"/>
                      <a:pt x="1351128" y="1555844"/>
                    </a:cubicBezTo>
                    <a:cubicBezTo>
                      <a:pt x="1404038" y="1529389"/>
                      <a:pt x="1340618" y="1552524"/>
                      <a:pt x="1392072" y="1535373"/>
                    </a:cubicBezTo>
                    <a:cubicBezTo>
                      <a:pt x="1398896" y="1528549"/>
                      <a:pt x="1407856" y="1523337"/>
                      <a:pt x="1412543" y="1514901"/>
                    </a:cubicBezTo>
                    <a:cubicBezTo>
                      <a:pt x="1419529" y="1502325"/>
                      <a:pt x="1426191" y="1473958"/>
                      <a:pt x="1426191" y="1473958"/>
                    </a:cubicBezTo>
                    <a:cubicBezTo>
                      <a:pt x="1423916" y="1451212"/>
                      <a:pt x="1422388" y="1428378"/>
                      <a:pt x="1419367" y="1405719"/>
                    </a:cubicBezTo>
                    <a:cubicBezTo>
                      <a:pt x="1417809" y="1394031"/>
                      <a:pt x="1409611" y="1357277"/>
                      <a:pt x="1405719" y="1344304"/>
                    </a:cubicBezTo>
                    <a:cubicBezTo>
                      <a:pt x="1401585" y="1330525"/>
                      <a:pt x="1396621" y="1317009"/>
                      <a:pt x="1392072" y="1303361"/>
                    </a:cubicBezTo>
                    <a:cubicBezTo>
                      <a:pt x="1389797" y="1296537"/>
                      <a:pt x="1392226" y="1284634"/>
                      <a:pt x="1385248" y="1282889"/>
                    </a:cubicBezTo>
                    <a:lnTo>
                      <a:pt x="1357952" y="1276065"/>
                    </a:lnTo>
                    <a:cubicBezTo>
                      <a:pt x="1344304" y="1266967"/>
                      <a:pt x="1326107" y="1262418"/>
                      <a:pt x="1317009" y="1248770"/>
                    </a:cubicBezTo>
                    <a:cubicBezTo>
                      <a:pt x="1312460" y="1241946"/>
                      <a:pt x="1309533" y="1233699"/>
                      <a:pt x="1303361" y="1228298"/>
                    </a:cubicBezTo>
                    <a:cubicBezTo>
                      <a:pt x="1291017" y="1217497"/>
                      <a:pt x="1276066" y="1210101"/>
                      <a:pt x="1262418" y="1201003"/>
                    </a:cubicBezTo>
                    <a:lnTo>
                      <a:pt x="1241946" y="1187355"/>
                    </a:lnTo>
                    <a:cubicBezTo>
                      <a:pt x="1229496" y="1168678"/>
                      <a:pt x="1229377" y="1162812"/>
                      <a:pt x="1207827" y="1153235"/>
                    </a:cubicBezTo>
                    <a:cubicBezTo>
                      <a:pt x="1194681" y="1147392"/>
                      <a:pt x="1180532" y="1144137"/>
                      <a:pt x="1166884" y="1139588"/>
                    </a:cubicBezTo>
                    <a:cubicBezTo>
                      <a:pt x="1160060" y="1137313"/>
                      <a:pt x="1152397" y="1136754"/>
                      <a:pt x="1146412" y="1132764"/>
                    </a:cubicBezTo>
                    <a:lnTo>
                      <a:pt x="1105469" y="1105468"/>
                    </a:lnTo>
                    <a:lnTo>
                      <a:pt x="1084997" y="1091820"/>
                    </a:lnTo>
                    <a:cubicBezTo>
                      <a:pt x="1080448" y="1084996"/>
                      <a:pt x="1077753" y="1076472"/>
                      <a:pt x="1071349" y="1071349"/>
                    </a:cubicBezTo>
                    <a:cubicBezTo>
                      <a:pt x="1065732" y="1066856"/>
                      <a:pt x="1058041" y="1065176"/>
                      <a:pt x="1050878" y="1064525"/>
                    </a:cubicBezTo>
                    <a:cubicBezTo>
                      <a:pt x="1007778" y="1060607"/>
                      <a:pt x="964442" y="1059976"/>
                      <a:pt x="921224" y="1057701"/>
                    </a:cubicBezTo>
                    <a:cubicBezTo>
                      <a:pt x="914400" y="1053152"/>
                      <a:pt x="907053" y="1049303"/>
                      <a:pt x="900752" y="1044053"/>
                    </a:cubicBezTo>
                    <a:cubicBezTo>
                      <a:pt x="877200" y="1024426"/>
                      <a:pt x="873832" y="1007785"/>
                      <a:pt x="839337" y="996286"/>
                    </a:cubicBezTo>
                    <a:lnTo>
                      <a:pt x="798394" y="982638"/>
                    </a:lnTo>
                    <a:cubicBezTo>
                      <a:pt x="791570" y="980363"/>
                      <a:pt x="783907" y="979804"/>
                      <a:pt x="777922" y="975814"/>
                    </a:cubicBezTo>
                    <a:cubicBezTo>
                      <a:pt x="730994" y="944529"/>
                      <a:pt x="752540" y="953706"/>
                      <a:pt x="716508" y="941695"/>
                    </a:cubicBezTo>
                    <a:cubicBezTo>
                      <a:pt x="711959" y="934871"/>
                      <a:pt x="709815" y="925570"/>
                      <a:pt x="702860" y="921223"/>
                    </a:cubicBezTo>
                    <a:cubicBezTo>
                      <a:pt x="690660" y="913599"/>
                      <a:pt x="661916" y="907576"/>
                      <a:pt x="661916" y="907576"/>
                    </a:cubicBezTo>
                    <a:cubicBezTo>
                      <a:pt x="607324" y="871179"/>
                      <a:pt x="673293" y="918952"/>
                      <a:pt x="627797" y="873456"/>
                    </a:cubicBezTo>
                    <a:cubicBezTo>
                      <a:pt x="621998" y="867657"/>
                      <a:pt x="613626" y="865058"/>
                      <a:pt x="607325" y="859808"/>
                    </a:cubicBezTo>
                    <a:cubicBezTo>
                      <a:pt x="599912" y="853630"/>
                      <a:pt x="593678" y="846161"/>
                      <a:pt x="586854" y="839337"/>
                    </a:cubicBezTo>
                    <a:cubicBezTo>
                      <a:pt x="570612" y="790613"/>
                      <a:pt x="585176" y="806374"/>
                      <a:pt x="552734" y="784746"/>
                    </a:cubicBezTo>
                    <a:cubicBezTo>
                      <a:pt x="548185" y="777922"/>
                      <a:pt x="542755" y="771609"/>
                      <a:pt x="539087" y="764274"/>
                    </a:cubicBezTo>
                    <a:cubicBezTo>
                      <a:pt x="535870" y="757841"/>
                      <a:pt x="536756" y="749420"/>
                      <a:pt x="532263" y="743803"/>
                    </a:cubicBezTo>
                    <a:cubicBezTo>
                      <a:pt x="522642" y="731777"/>
                      <a:pt x="504805" y="727826"/>
                      <a:pt x="491319" y="723331"/>
                    </a:cubicBezTo>
                    <a:cubicBezTo>
                      <a:pt x="486770" y="716507"/>
                      <a:pt x="484627" y="707206"/>
                      <a:pt x="477672" y="702859"/>
                    </a:cubicBezTo>
                    <a:cubicBezTo>
                      <a:pt x="465473" y="695234"/>
                      <a:pt x="436728" y="689211"/>
                      <a:pt x="436728" y="689211"/>
                    </a:cubicBezTo>
                    <a:cubicBezTo>
                      <a:pt x="429904" y="682387"/>
                      <a:pt x="424286" y="674093"/>
                      <a:pt x="416257" y="668740"/>
                    </a:cubicBezTo>
                    <a:cubicBezTo>
                      <a:pt x="410272" y="664750"/>
                      <a:pt x="400871" y="667002"/>
                      <a:pt x="395785" y="661916"/>
                    </a:cubicBezTo>
                    <a:cubicBezTo>
                      <a:pt x="390699" y="656830"/>
                      <a:pt x="394047" y="646530"/>
                      <a:pt x="388961" y="641444"/>
                    </a:cubicBezTo>
                    <a:cubicBezTo>
                      <a:pt x="383875" y="636358"/>
                      <a:pt x="374923" y="637837"/>
                      <a:pt x="368490" y="634620"/>
                    </a:cubicBezTo>
                    <a:cubicBezTo>
                      <a:pt x="315580" y="608165"/>
                      <a:pt x="379000" y="631300"/>
                      <a:pt x="327546" y="614149"/>
                    </a:cubicBezTo>
                    <a:cubicBezTo>
                      <a:pt x="320722" y="607325"/>
                      <a:pt x="315105" y="599030"/>
                      <a:pt x="307075" y="593677"/>
                    </a:cubicBezTo>
                    <a:cubicBezTo>
                      <a:pt x="301090" y="589687"/>
                      <a:pt x="292891" y="590346"/>
                      <a:pt x="286603" y="586853"/>
                    </a:cubicBezTo>
                    <a:cubicBezTo>
                      <a:pt x="272265" y="578887"/>
                      <a:pt x="259308" y="568656"/>
                      <a:pt x="245660" y="559558"/>
                    </a:cubicBezTo>
                    <a:lnTo>
                      <a:pt x="225188" y="545910"/>
                    </a:lnTo>
                    <a:lnTo>
                      <a:pt x="204716" y="532262"/>
                    </a:lnTo>
                    <a:cubicBezTo>
                      <a:pt x="202442" y="525438"/>
                      <a:pt x="202979" y="516877"/>
                      <a:pt x="197893" y="511791"/>
                    </a:cubicBezTo>
                    <a:cubicBezTo>
                      <a:pt x="192807" y="506705"/>
                      <a:pt x="180914" y="511255"/>
                      <a:pt x="177421" y="504967"/>
                    </a:cubicBezTo>
                    <a:cubicBezTo>
                      <a:pt x="168312" y="488570"/>
                      <a:pt x="174177" y="465983"/>
                      <a:pt x="163773" y="450376"/>
                    </a:cubicBezTo>
                    <a:cubicBezTo>
                      <a:pt x="154675" y="436728"/>
                      <a:pt x="141665" y="424993"/>
                      <a:pt x="136478" y="409432"/>
                    </a:cubicBezTo>
                    <a:cubicBezTo>
                      <a:pt x="131929" y="395784"/>
                      <a:pt x="130810" y="380459"/>
                      <a:pt x="122830" y="368489"/>
                    </a:cubicBezTo>
                    <a:lnTo>
                      <a:pt x="95534" y="327546"/>
                    </a:lnTo>
                    <a:cubicBezTo>
                      <a:pt x="74823" y="265404"/>
                      <a:pt x="106602" y="363575"/>
                      <a:pt x="81887" y="272955"/>
                    </a:cubicBezTo>
                    <a:cubicBezTo>
                      <a:pt x="78102" y="259076"/>
                      <a:pt x="72788" y="245659"/>
                      <a:pt x="68239" y="232011"/>
                    </a:cubicBezTo>
                    <a:cubicBezTo>
                      <a:pt x="65964" y="225187"/>
                      <a:pt x="65405" y="217525"/>
                      <a:pt x="61415" y="211540"/>
                    </a:cubicBezTo>
                    <a:cubicBezTo>
                      <a:pt x="56866" y="204716"/>
                      <a:pt x="51098" y="198563"/>
                      <a:pt x="47767" y="191068"/>
                    </a:cubicBezTo>
                    <a:cubicBezTo>
                      <a:pt x="47753" y="191038"/>
                      <a:pt x="30713" y="139905"/>
                      <a:pt x="27296" y="129653"/>
                    </a:cubicBezTo>
                    <a:lnTo>
                      <a:pt x="20472" y="109182"/>
                    </a:lnTo>
                    <a:cubicBezTo>
                      <a:pt x="18295" y="93944"/>
                      <a:pt x="10612" y="37515"/>
                      <a:pt x="6824" y="20471"/>
                    </a:cubicBezTo>
                    <a:cubicBezTo>
                      <a:pt x="5264" y="13449"/>
                      <a:pt x="0" y="0"/>
                      <a:pt x="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4" name="33 Forma libre"/>
              <p:cNvSpPr/>
              <p:nvPr/>
            </p:nvSpPr>
            <p:spPr>
              <a:xfrm>
                <a:off x="5254142" y="4594439"/>
                <a:ext cx="157154" cy="536507"/>
              </a:xfrm>
              <a:custGeom>
                <a:avLst/>
                <a:gdLst>
                  <a:gd name="connsiteX0" fmla="*/ 156949 w 156949"/>
                  <a:gd name="connsiteY0" fmla="*/ 5408 h 537670"/>
                  <a:gd name="connsiteX1" fmla="*/ 143302 w 156949"/>
                  <a:gd name="connsiteY1" fmla="*/ 135061 h 537670"/>
                  <a:gd name="connsiteX2" fmla="*/ 136478 w 156949"/>
                  <a:gd name="connsiteY2" fmla="*/ 162357 h 537670"/>
                  <a:gd name="connsiteX3" fmla="*/ 122830 w 156949"/>
                  <a:gd name="connsiteY3" fmla="*/ 203300 h 537670"/>
                  <a:gd name="connsiteX4" fmla="*/ 88711 w 156949"/>
                  <a:gd name="connsiteY4" fmla="*/ 421664 h 537670"/>
                  <a:gd name="connsiteX5" fmla="*/ 88711 w 156949"/>
                  <a:gd name="connsiteY5" fmla="*/ 421664 h 537670"/>
                  <a:gd name="connsiteX6" fmla="*/ 54591 w 156949"/>
                  <a:gd name="connsiteY6" fmla="*/ 476255 h 537670"/>
                  <a:gd name="connsiteX7" fmla="*/ 47767 w 156949"/>
                  <a:gd name="connsiteY7" fmla="*/ 496727 h 537670"/>
                  <a:gd name="connsiteX8" fmla="*/ 6824 w 156949"/>
                  <a:gd name="connsiteY8" fmla="*/ 530846 h 537670"/>
                  <a:gd name="connsiteX9" fmla="*/ 0 w 156949"/>
                  <a:gd name="connsiteY9" fmla="*/ 537670 h 53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949" h="537670">
                    <a:moveTo>
                      <a:pt x="156949" y="5408"/>
                    </a:moveTo>
                    <a:cubicBezTo>
                      <a:pt x="137364" y="64161"/>
                      <a:pt x="156807" y="0"/>
                      <a:pt x="143302" y="135061"/>
                    </a:cubicBezTo>
                    <a:cubicBezTo>
                      <a:pt x="142369" y="144393"/>
                      <a:pt x="139173" y="153374"/>
                      <a:pt x="136478" y="162357"/>
                    </a:cubicBezTo>
                    <a:cubicBezTo>
                      <a:pt x="132344" y="176136"/>
                      <a:pt x="122830" y="203300"/>
                      <a:pt x="122830" y="203300"/>
                    </a:cubicBezTo>
                    <a:cubicBezTo>
                      <a:pt x="115376" y="397111"/>
                      <a:pt x="148835" y="331477"/>
                      <a:pt x="88711" y="421664"/>
                    </a:cubicBezTo>
                    <a:lnTo>
                      <a:pt x="88711" y="421664"/>
                    </a:lnTo>
                    <a:cubicBezTo>
                      <a:pt x="72470" y="470388"/>
                      <a:pt x="87033" y="454628"/>
                      <a:pt x="54591" y="476255"/>
                    </a:cubicBezTo>
                    <a:cubicBezTo>
                      <a:pt x="52316" y="483079"/>
                      <a:pt x="51757" y="490742"/>
                      <a:pt x="47767" y="496727"/>
                    </a:cubicBezTo>
                    <a:cubicBezTo>
                      <a:pt x="35282" y="515455"/>
                      <a:pt x="23611" y="518256"/>
                      <a:pt x="6824" y="530846"/>
                    </a:cubicBezTo>
                    <a:cubicBezTo>
                      <a:pt x="4250" y="532776"/>
                      <a:pt x="2275" y="535395"/>
                      <a:pt x="0" y="53767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5" name="34 Forma libre"/>
              <p:cNvSpPr/>
              <p:nvPr/>
            </p:nvSpPr>
            <p:spPr>
              <a:xfrm>
                <a:off x="4647751" y="4256345"/>
                <a:ext cx="388916" cy="2212694"/>
              </a:xfrm>
              <a:custGeom>
                <a:avLst/>
                <a:gdLst>
                  <a:gd name="connsiteX0" fmla="*/ 388961 w 388961"/>
                  <a:gd name="connsiteY0" fmla="*/ 2212831 h 2212831"/>
                  <a:gd name="connsiteX1" fmla="*/ 375313 w 388961"/>
                  <a:gd name="connsiteY1" fmla="*/ 2130944 h 2212831"/>
                  <a:gd name="connsiteX2" fmla="*/ 348018 w 388961"/>
                  <a:gd name="connsiteY2" fmla="*/ 2090001 h 2212831"/>
                  <a:gd name="connsiteX3" fmla="*/ 327546 w 388961"/>
                  <a:gd name="connsiteY3" fmla="*/ 2021762 h 2212831"/>
                  <a:gd name="connsiteX4" fmla="*/ 313898 w 388961"/>
                  <a:gd name="connsiteY4" fmla="*/ 1994467 h 2212831"/>
                  <a:gd name="connsiteX5" fmla="*/ 293427 w 388961"/>
                  <a:gd name="connsiteY5" fmla="*/ 1980819 h 2212831"/>
                  <a:gd name="connsiteX6" fmla="*/ 259307 w 388961"/>
                  <a:gd name="connsiteY6" fmla="*/ 1953523 h 2212831"/>
                  <a:gd name="connsiteX7" fmla="*/ 218364 w 388961"/>
                  <a:gd name="connsiteY7" fmla="*/ 1926228 h 2212831"/>
                  <a:gd name="connsiteX8" fmla="*/ 204716 w 388961"/>
                  <a:gd name="connsiteY8" fmla="*/ 1905756 h 2212831"/>
                  <a:gd name="connsiteX9" fmla="*/ 177421 w 388961"/>
                  <a:gd name="connsiteY9" fmla="*/ 1844341 h 2212831"/>
                  <a:gd name="connsiteX10" fmla="*/ 170597 w 388961"/>
                  <a:gd name="connsiteY10" fmla="*/ 1817046 h 2212831"/>
                  <a:gd name="connsiteX11" fmla="*/ 150125 w 388961"/>
                  <a:gd name="connsiteY11" fmla="*/ 1748807 h 2212831"/>
                  <a:gd name="connsiteX12" fmla="*/ 143301 w 388961"/>
                  <a:gd name="connsiteY12" fmla="*/ 1701040 h 2212831"/>
                  <a:gd name="connsiteX13" fmla="*/ 136477 w 388961"/>
                  <a:gd name="connsiteY13" fmla="*/ 1680568 h 2212831"/>
                  <a:gd name="connsiteX14" fmla="*/ 129653 w 388961"/>
                  <a:gd name="connsiteY14" fmla="*/ 1639625 h 2212831"/>
                  <a:gd name="connsiteX15" fmla="*/ 122830 w 388961"/>
                  <a:gd name="connsiteY15" fmla="*/ 1612329 h 2212831"/>
                  <a:gd name="connsiteX16" fmla="*/ 116006 w 388961"/>
                  <a:gd name="connsiteY16" fmla="*/ 1578210 h 2212831"/>
                  <a:gd name="connsiteX17" fmla="*/ 102358 w 388961"/>
                  <a:gd name="connsiteY17" fmla="*/ 1537267 h 2212831"/>
                  <a:gd name="connsiteX18" fmla="*/ 75062 w 388961"/>
                  <a:gd name="connsiteY18" fmla="*/ 1434908 h 2212831"/>
                  <a:gd name="connsiteX19" fmla="*/ 68238 w 388961"/>
                  <a:gd name="connsiteY19" fmla="*/ 1387141 h 2212831"/>
                  <a:gd name="connsiteX20" fmla="*/ 54591 w 388961"/>
                  <a:gd name="connsiteY20" fmla="*/ 1346198 h 2212831"/>
                  <a:gd name="connsiteX21" fmla="*/ 47767 w 388961"/>
                  <a:gd name="connsiteY21" fmla="*/ 1318902 h 2212831"/>
                  <a:gd name="connsiteX22" fmla="*/ 34119 w 388961"/>
                  <a:gd name="connsiteY22" fmla="*/ 1298431 h 2212831"/>
                  <a:gd name="connsiteX23" fmla="*/ 20471 w 388961"/>
                  <a:gd name="connsiteY23" fmla="*/ 1271135 h 2212831"/>
                  <a:gd name="connsiteX24" fmla="*/ 0 w 388961"/>
                  <a:gd name="connsiteY24" fmla="*/ 1189249 h 2212831"/>
                  <a:gd name="connsiteX25" fmla="*/ 6824 w 388961"/>
                  <a:gd name="connsiteY25" fmla="*/ 1134658 h 2212831"/>
                  <a:gd name="connsiteX26" fmla="*/ 13647 w 388961"/>
                  <a:gd name="connsiteY26" fmla="*/ 1114186 h 2212831"/>
                  <a:gd name="connsiteX27" fmla="*/ 34119 w 388961"/>
                  <a:gd name="connsiteY27" fmla="*/ 1100538 h 2212831"/>
                  <a:gd name="connsiteX28" fmla="*/ 61415 w 388961"/>
                  <a:gd name="connsiteY28" fmla="*/ 1059595 h 2212831"/>
                  <a:gd name="connsiteX29" fmla="*/ 88710 w 388961"/>
                  <a:gd name="connsiteY29" fmla="*/ 998180 h 2212831"/>
                  <a:gd name="connsiteX30" fmla="*/ 109182 w 388961"/>
                  <a:gd name="connsiteY30" fmla="*/ 984532 h 2212831"/>
                  <a:gd name="connsiteX31" fmla="*/ 136477 w 388961"/>
                  <a:gd name="connsiteY31" fmla="*/ 943589 h 2212831"/>
                  <a:gd name="connsiteX32" fmla="*/ 156949 w 388961"/>
                  <a:gd name="connsiteY32" fmla="*/ 902646 h 2212831"/>
                  <a:gd name="connsiteX33" fmla="*/ 163773 w 388961"/>
                  <a:gd name="connsiteY33" fmla="*/ 882174 h 2212831"/>
                  <a:gd name="connsiteX34" fmla="*/ 177421 w 388961"/>
                  <a:gd name="connsiteY34" fmla="*/ 854879 h 2212831"/>
                  <a:gd name="connsiteX35" fmla="*/ 191068 w 388961"/>
                  <a:gd name="connsiteY35" fmla="*/ 759344 h 2212831"/>
                  <a:gd name="connsiteX36" fmla="*/ 204716 w 388961"/>
                  <a:gd name="connsiteY36" fmla="*/ 718401 h 2212831"/>
                  <a:gd name="connsiteX37" fmla="*/ 211540 w 388961"/>
                  <a:gd name="connsiteY37" fmla="*/ 691105 h 2212831"/>
                  <a:gd name="connsiteX38" fmla="*/ 225188 w 388961"/>
                  <a:gd name="connsiteY38" fmla="*/ 650162 h 2212831"/>
                  <a:gd name="connsiteX39" fmla="*/ 238836 w 388961"/>
                  <a:gd name="connsiteY39" fmla="*/ 588747 h 2212831"/>
                  <a:gd name="connsiteX40" fmla="*/ 238836 w 388961"/>
                  <a:gd name="connsiteY40" fmla="*/ 431798 h 2212831"/>
                  <a:gd name="connsiteX41" fmla="*/ 245659 w 388961"/>
                  <a:gd name="connsiteY41" fmla="*/ 172491 h 2212831"/>
                  <a:gd name="connsiteX42" fmla="*/ 259307 w 388961"/>
                  <a:gd name="connsiteY42" fmla="*/ 104252 h 2212831"/>
                  <a:gd name="connsiteX43" fmla="*/ 266131 w 388961"/>
                  <a:gd name="connsiteY43" fmla="*/ 83780 h 2212831"/>
                  <a:gd name="connsiteX44" fmla="*/ 279779 w 388961"/>
                  <a:gd name="connsiteY44" fmla="*/ 63308 h 2212831"/>
                  <a:gd name="connsiteX45" fmla="*/ 300250 w 388961"/>
                  <a:gd name="connsiteY45" fmla="*/ 42837 h 2212831"/>
                  <a:gd name="connsiteX46" fmla="*/ 313898 w 388961"/>
                  <a:gd name="connsiteY46" fmla="*/ 22365 h 2212831"/>
                  <a:gd name="connsiteX47" fmla="*/ 334370 w 388961"/>
                  <a:gd name="connsiteY47" fmla="*/ 1893 h 221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8961" h="2212831">
                    <a:moveTo>
                      <a:pt x="388961" y="2212831"/>
                    </a:moveTo>
                    <a:cubicBezTo>
                      <a:pt x="388321" y="2207708"/>
                      <a:pt x="382827" y="2145973"/>
                      <a:pt x="375313" y="2130944"/>
                    </a:cubicBezTo>
                    <a:cubicBezTo>
                      <a:pt x="367978" y="2116273"/>
                      <a:pt x="348018" y="2090001"/>
                      <a:pt x="348018" y="2090001"/>
                    </a:cubicBezTo>
                    <a:cubicBezTo>
                      <a:pt x="343120" y="2070410"/>
                      <a:pt x="335853" y="2038376"/>
                      <a:pt x="327546" y="2021762"/>
                    </a:cubicBezTo>
                    <a:cubicBezTo>
                      <a:pt x="322997" y="2012664"/>
                      <a:pt x="320410" y="2002282"/>
                      <a:pt x="313898" y="1994467"/>
                    </a:cubicBezTo>
                    <a:cubicBezTo>
                      <a:pt x="308648" y="1988167"/>
                      <a:pt x="300251" y="1985368"/>
                      <a:pt x="293427" y="1980819"/>
                    </a:cubicBezTo>
                    <a:cubicBezTo>
                      <a:pt x="268210" y="1942993"/>
                      <a:pt x="294207" y="1972912"/>
                      <a:pt x="259307" y="1953523"/>
                    </a:cubicBezTo>
                    <a:cubicBezTo>
                      <a:pt x="244969" y="1945557"/>
                      <a:pt x="218364" y="1926228"/>
                      <a:pt x="218364" y="1926228"/>
                    </a:cubicBezTo>
                    <a:cubicBezTo>
                      <a:pt x="213815" y="1919404"/>
                      <a:pt x="208047" y="1913251"/>
                      <a:pt x="204716" y="1905756"/>
                    </a:cubicBezTo>
                    <a:cubicBezTo>
                      <a:pt x="172231" y="1832665"/>
                      <a:pt x="208308" y="1890675"/>
                      <a:pt x="177421" y="1844341"/>
                    </a:cubicBezTo>
                    <a:cubicBezTo>
                      <a:pt x="175146" y="1835243"/>
                      <a:pt x="173292" y="1826029"/>
                      <a:pt x="170597" y="1817046"/>
                    </a:cubicBezTo>
                    <a:cubicBezTo>
                      <a:pt x="162381" y="1789659"/>
                      <a:pt x="154964" y="1775421"/>
                      <a:pt x="150125" y="1748807"/>
                    </a:cubicBezTo>
                    <a:cubicBezTo>
                      <a:pt x="147248" y="1732982"/>
                      <a:pt x="146455" y="1716812"/>
                      <a:pt x="143301" y="1701040"/>
                    </a:cubicBezTo>
                    <a:cubicBezTo>
                      <a:pt x="141890" y="1693987"/>
                      <a:pt x="138037" y="1687590"/>
                      <a:pt x="136477" y="1680568"/>
                    </a:cubicBezTo>
                    <a:cubicBezTo>
                      <a:pt x="133476" y="1667062"/>
                      <a:pt x="132366" y="1653192"/>
                      <a:pt x="129653" y="1639625"/>
                    </a:cubicBezTo>
                    <a:cubicBezTo>
                      <a:pt x="127814" y="1630428"/>
                      <a:pt x="124864" y="1621484"/>
                      <a:pt x="122830" y="1612329"/>
                    </a:cubicBezTo>
                    <a:cubicBezTo>
                      <a:pt x="120314" y="1601007"/>
                      <a:pt x="119058" y="1589400"/>
                      <a:pt x="116006" y="1578210"/>
                    </a:cubicBezTo>
                    <a:cubicBezTo>
                      <a:pt x="112221" y="1564331"/>
                      <a:pt x="106907" y="1550915"/>
                      <a:pt x="102358" y="1537267"/>
                    </a:cubicBezTo>
                    <a:cubicBezTo>
                      <a:pt x="90897" y="1502884"/>
                      <a:pt x="80616" y="1473782"/>
                      <a:pt x="75062" y="1434908"/>
                    </a:cubicBezTo>
                    <a:cubicBezTo>
                      <a:pt x="72787" y="1418986"/>
                      <a:pt x="71855" y="1402813"/>
                      <a:pt x="68238" y="1387141"/>
                    </a:cubicBezTo>
                    <a:cubicBezTo>
                      <a:pt x="65003" y="1373124"/>
                      <a:pt x="58080" y="1360154"/>
                      <a:pt x="54591" y="1346198"/>
                    </a:cubicBezTo>
                    <a:cubicBezTo>
                      <a:pt x="52316" y="1337099"/>
                      <a:pt x="51462" y="1327522"/>
                      <a:pt x="47767" y="1318902"/>
                    </a:cubicBezTo>
                    <a:cubicBezTo>
                      <a:pt x="44536" y="1311364"/>
                      <a:pt x="38188" y="1305552"/>
                      <a:pt x="34119" y="1298431"/>
                    </a:cubicBezTo>
                    <a:cubicBezTo>
                      <a:pt x="29072" y="1289599"/>
                      <a:pt x="24478" y="1280485"/>
                      <a:pt x="20471" y="1271135"/>
                    </a:cubicBezTo>
                    <a:cubicBezTo>
                      <a:pt x="11154" y="1249396"/>
                      <a:pt x="3140" y="1203378"/>
                      <a:pt x="0" y="1189249"/>
                    </a:cubicBezTo>
                    <a:cubicBezTo>
                      <a:pt x="2275" y="1171052"/>
                      <a:pt x="3544" y="1152701"/>
                      <a:pt x="6824" y="1134658"/>
                    </a:cubicBezTo>
                    <a:cubicBezTo>
                      <a:pt x="8111" y="1127581"/>
                      <a:pt x="9154" y="1119803"/>
                      <a:pt x="13647" y="1114186"/>
                    </a:cubicBezTo>
                    <a:cubicBezTo>
                      <a:pt x="18770" y="1107782"/>
                      <a:pt x="27295" y="1105087"/>
                      <a:pt x="34119" y="1100538"/>
                    </a:cubicBezTo>
                    <a:cubicBezTo>
                      <a:pt x="56696" y="1032809"/>
                      <a:pt x="18815" y="1136276"/>
                      <a:pt x="61415" y="1059595"/>
                    </a:cubicBezTo>
                    <a:cubicBezTo>
                      <a:pt x="78308" y="1029187"/>
                      <a:pt x="66710" y="1020180"/>
                      <a:pt x="88710" y="998180"/>
                    </a:cubicBezTo>
                    <a:cubicBezTo>
                      <a:pt x="94509" y="992381"/>
                      <a:pt x="102358" y="989081"/>
                      <a:pt x="109182" y="984532"/>
                    </a:cubicBezTo>
                    <a:cubicBezTo>
                      <a:pt x="118280" y="970884"/>
                      <a:pt x="131290" y="959150"/>
                      <a:pt x="136477" y="943589"/>
                    </a:cubicBezTo>
                    <a:cubicBezTo>
                      <a:pt x="145894" y="915337"/>
                      <a:pt x="139311" y="929102"/>
                      <a:pt x="156949" y="902646"/>
                    </a:cubicBezTo>
                    <a:cubicBezTo>
                      <a:pt x="159224" y="895822"/>
                      <a:pt x="160939" y="888786"/>
                      <a:pt x="163773" y="882174"/>
                    </a:cubicBezTo>
                    <a:cubicBezTo>
                      <a:pt x="167780" y="872824"/>
                      <a:pt x="175214" y="864809"/>
                      <a:pt x="177421" y="854879"/>
                    </a:cubicBezTo>
                    <a:cubicBezTo>
                      <a:pt x="184399" y="823477"/>
                      <a:pt x="180895" y="789861"/>
                      <a:pt x="191068" y="759344"/>
                    </a:cubicBezTo>
                    <a:cubicBezTo>
                      <a:pt x="195617" y="745696"/>
                      <a:pt x="201227" y="732357"/>
                      <a:pt x="204716" y="718401"/>
                    </a:cubicBezTo>
                    <a:cubicBezTo>
                      <a:pt x="206991" y="709302"/>
                      <a:pt x="208845" y="700088"/>
                      <a:pt x="211540" y="691105"/>
                    </a:cubicBezTo>
                    <a:cubicBezTo>
                      <a:pt x="215674" y="677326"/>
                      <a:pt x="222823" y="664352"/>
                      <a:pt x="225188" y="650162"/>
                    </a:cubicBezTo>
                    <a:cubicBezTo>
                      <a:pt x="233195" y="602124"/>
                      <a:pt x="227637" y="622345"/>
                      <a:pt x="238836" y="588747"/>
                    </a:cubicBezTo>
                    <a:cubicBezTo>
                      <a:pt x="254754" y="493230"/>
                      <a:pt x="238836" y="607434"/>
                      <a:pt x="238836" y="431798"/>
                    </a:cubicBezTo>
                    <a:cubicBezTo>
                      <a:pt x="238836" y="345332"/>
                      <a:pt x="240266" y="258788"/>
                      <a:pt x="245659" y="172491"/>
                    </a:cubicBezTo>
                    <a:cubicBezTo>
                      <a:pt x="247106" y="149339"/>
                      <a:pt x="251972" y="126258"/>
                      <a:pt x="259307" y="104252"/>
                    </a:cubicBezTo>
                    <a:cubicBezTo>
                      <a:pt x="261582" y="97428"/>
                      <a:pt x="262914" y="90214"/>
                      <a:pt x="266131" y="83780"/>
                    </a:cubicBezTo>
                    <a:cubicBezTo>
                      <a:pt x="269799" y="76444"/>
                      <a:pt x="274529" y="69609"/>
                      <a:pt x="279779" y="63308"/>
                    </a:cubicBezTo>
                    <a:cubicBezTo>
                      <a:pt x="285957" y="55895"/>
                      <a:pt x="294072" y="50250"/>
                      <a:pt x="300250" y="42837"/>
                    </a:cubicBezTo>
                    <a:cubicBezTo>
                      <a:pt x="305500" y="36536"/>
                      <a:pt x="308099" y="28164"/>
                      <a:pt x="313898" y="22365"/>
                    </a:cubicBezTo>
                    <a:cubicBezTo>
                      <a:pt x="336263" y="0"/>
                      <a:pt x="334370" y="18986"/>
                      <a:pt x="334370" y="1893"/>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6" name="35 Forma libre"/>
              <p:cNvSpPr/>
              <p:nvPr/>
            </p:nvSpPr>
            <p:spPr>
              <a:xfrm>
                <a:off x="4401703" y="5745231"/>
                <a:ext cx="382565" cy="273015"/>
              </a:xfrm>
              <a:custGeom>
                <a:avLst/>
                <a:gdLst>
                  <a:gd name="connsiteX0" fmla="*/ 381736 w 381736"/>
                  <a:gd name="connsiteY0" fmla="*/ 273652 h 273652"/>
                  <a:gd name="connsiteX1" fmla="*/ 340793 w 381736"/>
                  <a:gd name="connsiteY1" fmla="*/ 260004 h 273652"/>
                  <a:gd name="connsiteX2" fmla="*/ 320321 w 381736"/>
                  <a:gd name="connsiteY2" fmla="*/ 246356 h 273652"/>
                  <a:gd name="connsiteX3" fmla="*/ 293026 w 381736"/>
                  <a:gd name="connsiteY3" fmla="*/ 239532 h 273652"/>
                  <a:gd name="connsiteX4" fmla="*/ 252083 w 381736"/>
                  <a:gd name="connsiteY4" fmla="*/ 225885 h 273652"/>
                  <a:gd name="connsiteX5" fmla="*/ 224787 w 381736"/>
                  <a:gd name="connsiteY5" fmla="*/ 219061 h 273652"/>
                  <a:gd name="connsiteX6" fmla="*/ 163372 w 381736"/>
                  <a:gd name="connsiteY6" fmla="*/ 198589 h 273652"/>
                  <a:gd name="connsiteX7" fmla="*/ 122429 w 381736"/>
                  <a:gd name="connsiteY7" fmla="*/ 184941 h 273652"/>
                  <a:gd name="connsiteX8" fmla="*/ 101957 w 381736"/>
                  <a:gd name="connsiteY8" fmla="*/ 171293 h 273652"/>
                  <a:gd name="connsiteX9" fmla="*/ 61014 w 381736"/>
                  <a:gd name="connsiteY9" fmla="*/ 157646 h 273652"/>
                  <a:gd name="connsiteX10" fmla="*/ 40542 w 381736"/>
                  <a:gd name="connsiteY10" fmla="*/ 150822 h 273652"/>
                  <a:gd name="connsiteX11" fmla="*/ 20071 w 381736"/>
                  <a:gd name="connsiteY11" fmla="*/ 137174 h 273652"/>
                  <a:gd name="connsiteX12" fmla="*/ 13247 w 381736"/>
                  <a:gd name="connsiteY12" fmla="*/ 116702 h 273652"/>
                  <a:gd name="connsiteX13" fmla="*/ 20071 w 381736"/>
                  <a:gd name="connsiteY13" fmla="*/ 34816 h 273652"/>
                  <a:gd name="connsiteX14" fmla="*/ 108781 w 381736"/>
                  <a:gd name="connsiteY14" fmla="*/ 27992 h 273652"/>
                  <a:gd name="connsiteX15" fmla="*/ 340793 w 381736"/>
                  <a:gd name="connsiteY15" fmla="*/ 14344 h 27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1736" h="273652">
                    <a:moveTo>
                      <a:pt x="381736" y="273652"/>
                    </a:moveTo>
                    <a:cubicBezTo>
                      <a:pt x="368088" y="269103"/>
                      <a:pt x="352763" y="267984"/>
                      <a:pt x="340793" y="260004"/>
                    </a:cubicBezTo>
                    <a:cubicBezTo>
                      <a:pt x="333969" y="255455"/>
                      <a:pt x="327859" y="249587"/>
                      <a:pt x="320321" y="246356"/>
                    </a:cubicBezTo>
                    <a:cubicBezTo>
                      <a:pt x="311701" y="242662"/>
                      <a:pt x="302009" y="242227"/>
                      <a:pt x="293026" y="239532"/>
                    </a:cubicBezTo>
                    <a:cubicBezTo>
                      <a:pt x="279247" y="235398"/>
                      <a:pt x="266039" y="229374"/>
                      <a:pt x="252083" y="225885"/>
                    </a:cubicBezTo>
                    <a:cubicBezTo>
                      <a:pt x="242984" y="223610"/>
                      <a:pt x="233770" y="221756"/>
                      <a:pt x="224787" y="219061"/>
                    </a:cubicBezTo>
                    <a:cubicBezTo>
                      <a:pt x="204118" y="212860"/>
                      <a:pt x="183844" y="205413"/>
                      <a:pt x="163372" y="198589"/>
                    </a:cubicBezTo>
                    <a:cubicBezTo>
                      <a:pt x="163371" y="198589"/>
                      <a:pt x="122430" y="184942"/>
                      <a:pt x="122429" y="184941"/>
                    </a:cubicBezTo>
                    <a:cubicBezTo>
                      <a:pt x="115605" y="180392"/>
                      <a:pt x="109452" y="174624"/>
                      <a:pt x="101957" y="171293"/>
                    </a:cubicBezTo>
                    <a:cubicBezTo>
                      <a:pt x="88811" y="165450"/>
                      <a:pt x="74662" y="162195"/>
                      <a:pt x="61014" y="157646"/>
                    </a:cubicBezTo>
                    <a:lnTo>
                      <a:pt x="40542" y="150822"/>
                    </a:lnTo>
                    <a:cubicBezTo>
                      <a:pt x="33718" y="146273"/>
                      <a:pt x="25194" y="143578"/>
                      <a:pt x="20071" y="137174"/>
                    </a:cubicBezTo>
                    <a:cubicBezTo>
                      <a:pt x="15578" y="131557"/>
                      <a:pt x="13247" y="123895"/>
                      <a:pt x="13247" y="116702"/>
                    </a:cubicBezTo>
                    <a:cubicBezTo>
                      <a:pt x="13247" y="89312"/>
                      <a:pt x="0" y="53454"/>
                      <a:pt x="20071" y="34816"/>
                    </a:cubicBezTo>
                    <a:cubicBezTo>
                      <a:pt x="41804" y="14636"/>
                      <a:pt x="79211" y="30267"/>
                      <a:pt x="108781" y="27992"/>
                    </a:cubicBezTo>
                    <a:cubicBezTo>
                      <a:pt x="220746" y="0"/>
                      <a:pt x="144615" y="14344"/>
                      <a:pt x="340793" y="1434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7" name="36 Forma libre"/>
              <p:cNvSpPr/>
              <p:nvPr/>
            </p:nvSpPr>
            <p:spPr>
              <a:xfrm>
                <a:off x="5951015" y="4503963"/>
                <a:ext cx="365104" cy="415872"/>
              </a:xfrm>
              <a:custGeom>
                <a:avLst/>
                <a:gdLst>
                  <a:gd name="connsiteX0" fmla="*/ 0 w 366079"/>
                  <a:gd name="connsiteY0" fmla="*/ 0 h 416257"/>
                  <a:gd name="connsiteX1" fmla="*/ 20472 w 366079"/>
                  <a:gd name="connsiteY1" fmla="*/ 20472 h 416257"/>
                  <a:gd name="connsiteX2" fmla="*/ 34119 w 366079"/>
                  <a:gd name="connsiteY2" fmla="*/ 61415 h 416257"/>
                  <a:gd name="connsiteX3" fmla="*/ 75063 w 366079"/>
                  <a:gd name="connsiteY3" fmla="*/ 75063 h 416257"/>
                  <a:gd name="connsiteX4" fmla="*/ 116006 w 366079"/>
                  <a:gd name="connsiteY4" fmla="*/ 102358 h 416257"/>
                  <a:gd name="connsiteX5" fmla="*/ 136477 w 366079"/>
                  <a:gd name="connsiteY5" fmla="*/ 116006 h 416257"/>
                  <a:gd name="connsiteX6" fmla="*/ 156949 w 366079"/>
                  <a:gd name="connsiteY6" fmla="*/ 156949 h 416257"/>
                  <a:gd name="connsiteX7" fmla="*/ 170597 w 366079"/>
                  <a:gd name="connsiteY7" fmla="*/ 177421 h 416257"/>
                  <a:gd name="connsiteX8" fmla="*/ 184245 w 366079"/>
                  <a:gd name="connsiteY8" fmla="*/ 225188 h 416257"/>
                  <a:gd name="connsiteX9" fmla="*/ 197892 w 366079"/>
                  <a:gd name="connsiteY9" fmla="*/ 245660 h 416257"/>
                  <a:gd name="connsiteX10" fmla="*/ 218364 w 366079"/>
                  <a:gd name="connsiteY10" fmla="*/ 286603 h 416257"/>
                  <a:gd name="connsiteX11" fmla="*/ 238836 w 366079"/>
                  <a:gd name="connsiteY11" fmla="*/ 327546 h 416257"/>
                  <a:gd name="connsiteX12" fmla="*/ 259307 w 366079"/>
                  <a:gd name="connsiteY12" fmla="*/ 341194 h 416257"/>
                  <a:gd name="connsiteX13" fmla="*/ 307075 w 366079"/>
                  <a:gd name="connsiteY13" fmla="*/ 388961 h 416257"/>
                  <a:gd name="connsiteX14" fmla="*/ 361666 w 366079"/>
                  <a:gd name="connsiteY14" fmla="*/ 416257 h 41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6079" h="416257">
                    <a:moveTo>
                      <a:pt x="0" y="0"/>
                    </a:moveTo>
                    <a:cubicBezTo>
                      <a:pt x="6824" y="6824"/>
                      <a:pt x="15785" y="12036"/>
                      <a:pt x="20472" y="20472"/>
                    </a:cubicBezTo>
                    <a:cubicBezTo>
                      <a:pt x="27458" y="33048"/>
                      <a:pt x="20471" y="56866"/>
                      <a:pt x="34119" y="61415"/>
                    </a:cubicBezTo>
                    <a:lnTo>
                      <a:pt x="75063" y="75063"/>
                    </a:lnTo>
                    <a:lnTo>
                      <a:pt x="116006" y="102358"/>
                    </a:lnTo>
                    <a:lnTo>
                      <a:pt x="136477" y="116006"/>
                    </a:lnTo>
                    <a:cubicBezTo>
                      <a:pt x="175591" y="174677"/>
                      <a:pt x="128696" y="100445"/>
                      <a:pt x="156949" y="156949"/>
                    </a:cubicBezTo>
                    <a:cubicBezTo>
                      <a:pt x="160617" y="164285"/>
                      <a:pt x="166929" y="170085"/>
                      <a:pt x="170597" y="177421"/>
                    </a:cubicBezTo>
                    <a:cubicBezTo>
                      <a:pt x="183873" y="203973"/>
                      <a:pt x="171131" y="194587"/>
                      <a:pt x="184245" y="225188"/>
                    </a:cubicBezTo>
                    <a:cubicBezTo>
                      <a:pt x="187476" y="232726"/>
                      <a:pt x="194224" y="238325"/>
                      <a:pt x="197892" y="245660"/>
                    </a:cubicBezTo>
                    <a:cubicBezTo>
                      <a:pt x="226136" y="302151"/>
                      <a:pt x="179261" y="227951"/>
                      <a:pt x="218364" y="286603"/>
                    </a:cubicBezTo>
                    <a:cubicBezTo>
                      <a:pt x="223914" y="303254"/>
                      <a:pt x="225607" y="314317"/>
                      <a:pt x="238836" y="327546"/>
                    </a:cubicBezTo>
                    <a:cubicBezTo>
                      <a:pt x="244635" y="333345"/>
                      <a:pt x="252483" y="336645"/>
                      <a:pt x="259307" y="341194"/>
                    </a:cubicBezTo>
                    <a:cubicBezTo>
                      <a:pt x="268200" y="367873"/>
                      <a:pt x="267256" y="379006"/>
                      <a:pt x="307075" y="388961"/>
                    </a:cubicBezTo>
                    <a:cubicBezTo>
                      <a:pt x="366079" y="403712"/>
                      <a:pt x="361666" y="383852"/>
                      <a:pt x="361666" y="416257"/>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8" name="37 Forma libre"/>
              <p:cNvSpPr/>
              <p:nvPr/>
            </p:nvSpPr>
            <p:spPr>
              <a:xfrm>
                <a:off x="6243099" y="4115075"/>
                <a:ext cx="301608" cy="393650"/>
              </a:xfrm>
              <a:custGeom>
                <a:avLst/>
                <a:gdLst>
                  <a:gd name="connsiteX0" fmla="*/ 14942 w 301544"/>
                  <a:gd name="connsiteY0" fmla="*/ 388961 h 393371"/>
                  <a:gd name="connsiteX1" fmla="*/ 21765 w 301544"/>
                  <a:gd name="connsiteY1" fmla="*/ 348018 h 393371"/>
                  <a:gd name="connsiteX2" fmla="*/ 28589 w 301544"/>
                  <a:gd name="connsiteY2" fmla="*/ 286603 h 393371"/>
                  <a:gd name="connsiteX3" fmla="*/ 76356 w 301544"/>
                  <a:gd name="connsiteY3" fmla="*/ 225188 h 393371"/>
                  <a:gd name="connsiteX4" fmla="*/ 96828 w 301544"/>
                  <a:gd name="connsiteY4" fmla="*/ 163773 h 393371"/>
                  <a:gd name="connsiteX5" fmla="*/ 117300 w 301544"/>
                  <a:gd name="connsiteY5" fmla="*/ 122830 h 393371"/>
                  <a:gd name="connsiteX6" fmla="*/ 158243 w 301544"/>
                  <a:gd name="connsiteY6" fmla="*/ 95534 h 393371"/>
                  <a:gd name="connsiteX7" fmla="*/ 178715 w 301544"/>
                  <a:gd name="connsiteY7" fmla="*/ 75063 h 393371"/>
                  <a:gd name="connsiteX8" fmla="*/ 192362 w 301544"/>
                  <a:gd name="connsiteY8" fmla="*/ 54591 h 393371"/>
                  <a:gd name="connsiteX9" fmla="*/ 212834 w 301544"/>
                  <a:gd name="connsiteY9" fmla="*/ 47767 h 393371"/>
                  <a:gd name="connsiteX10" fmla="*/ 233306 w 301544"/>
                  <a:gd name="connsiteY10" fmla="*/ 34119 h 393371"/>
                  <a:gd name="connsiteX11" fmla="*/ 287897 w 301544"/>
                  <a:gd name="connsiteY11" fmla="*/ 13648 h 393371"/>
                  <a:gd name="connsiteX12" fmla="*/ 301544 w 301544"/>
                  <a:gd name="connsiteY12" fmla="*/ 0 h 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544" h="393371">
                    <a:moveTo>
                      <a:pt x="14942" y="388961"/>
                    </a:moveTo>
                    <a:cubicBezTo>
                      <a:pt x="0" y="344137"/>
                      <a:pt x="10427" y="393371"/>
                      <a:pt x="21765" y="348018"/>
                    </a:cubicBezTo>
                    <a:cubicBezTo>
                      <a:pt x="26760" y="328035"/>
                      <a:pt x="22075" y="306144"/>
                      <a:pt x="28589" y="286603"/>
                    </a:cubicBezTo>
                    <a:cubicBezTo>
                      <a:pt x="36750" y="262119"/>
                      <a:pt x="58694" y="242851"/>
                      <a:pt x="76356" y="225188"/>
                    </a:cubicBezTo>
                    <a:lnTo>
                      <a:pt x="96828" y="163773"/>
                    </a:lnTo>
                    <a:cubicBezTo>
                      <a:pt x="101696" y="149169"/>
                      <a:pt x="104849" y="133725"/>
                      <a:pt x="117300" y="122830"/>
                    </a:cubicBezTo>
                    <a:cubicBezTo>
                      <a:pt x="129644" y="112029"/>
                      <a:pt x="146644" y="107132"/>
                      <a:pt x="158243" y="95534"/>
                    </a:cubicBezTo>
                    <a:cubicBezTo>
                      <a:pt x="165067" y="88710"/>
                      <a:pt x="172537" y="82477"/>
                      <a:pt x="178715" y="75063"/>
                    </a:cubicBezTo>
                    <a:cubicBezTo>
                      <a:pt x="183965" y="68763"/>
                      <a:pt x="185958" y="59714"/>
                      <a:pt x="192362" y="54591"/>
                    </a:cubicBezTo>
                    <a:cubicBezTo>
                      <a:pt x="197979" y="50097"/>
                      <a:pt x="206400" y="50984"/>
                      <a:pt x="212834" y="47767"/>
                    </a:cubicBezTo>
                    <a:cubicBezTo>
                      <a:pt x="220170" y="44099"/>
                      <a:pt x="225970" y="37787"/>
                      <a:pt x="233306" y="34119"/>
                    </a:cubicBezTo>
                    <a:cubicBezTo>
                      <a:pt x="282784" y="9381"/>
                      <a:pt x="217490" y="53881"/>
                      <a:pt x="287897" y="13648"/>
                    </a:cubicBezTo>
                    <a:cubicBezTo>
                      <a:pt x="293483" y="10456"/>
                      <a:pt x="296995" y="4549"/>
                      <a:pt x="301544"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9" name="38 Forma libre"/>
              <p:cNvSpPr/>
              <p:nvPr/>
            </p:nvSpPr>
            <p:spPr>
              <a:xfrm>
                <a:off x="6762181" y="4694439"/>
                <a:ext cx="430189" cy="338094"/>
              </a:xfrm>
              <a:custGeom>
                <a:avLst/>
                <a:gdLst>
                  <a:gd name="connsiteX0" fmla="*/ 0 w 429904"/>
                  <a:gd name="connsiteY0" fmla="*/ 0 h 337966"/>
                  <a:gd name="connsiteX1" fmla="*/ 68238 w 429904"/>
                  <a:gd name="connsiteY1" fmla="*/ 81886 h 337966"/>
                  <a:gd name="connsiteX2" fmla="*/ 75062 w 429904"/>
                  <a:gd name="connsiteY2" fmla="*/ 102358 h 337966"/>
                  <a:gd name="connsiteX3" fmla="*/ 81886 w 429904"/>
                  <a:gd name="connsiteY3" fmla="*/ 143301 h 337966"/>
                  <a:gd name="connsiteX4" fmla="*/ 116006 w 429904"/>
                  <a:gd name="connsiteY4" fmla="*/ 177421 h 337966"/>
                  <a:gd name="connsiteX5" fmla="*/ 136477 w 429904"/>
                  <a:gd name="connsiteY5" fmla="*/ 184245 h 337966"/>
                  <a:gd name="connsiteX6" fmla="*/ 191068 w 429904"/>
                  <a:gd name="connsiteY6" fmla="*/ 232012 h 337966"/>
                  <a:gd name="connsiteX7" fmla="*/ 211540 w 429904"/>
                  <a:gd name="connsiteY7" fmla="*/ 245660 h 337966"/>
                  <a:gd name="connsiteX8" fmla="*/ 252483 w 429904"/>
                  <a:gd name="connsiteY8" fmla="*/ 259307 h 337966"/>
                  <a:gd name="connsiteX9" fmla="*/ 272955 w 429904"/>
                  <a:gd name="connsiteY9" fmla="*/ 272955 h 337966"/>
                  <a:gd name="connsiteX10" fmla="*/ 313898 w 429904"/>
                  <a:gd name="connsiteY10" fmla="*/ 286603 h 337966"/>
                  <a:gd name="connsiteX11" fmla="*/ 354841 w 429904"/>
                  <a:gd name="connsiteY11" fmla="*/ 307074 h 337966"/>
                  <a:gd name="connsiteX12" fmla="*/ 375313 w 429904"/>
                  <a:gd name="connsiteY12" fmla="*/ 327546 h 337966"/>
                  <a:gd name="connsiteX13" fmla="*/ 429904 w 429904"/>
                  <a:gd name="connsiteY13" fmla="*/ 334370 h 33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9904" h="337966">
                    <a:moveTo>
                      <a:pt x="0" y="0"/>
                    </a:moveTo>
                    <a:cubicBezTo>
                      <a:pt x="19005" y="19005"/>
                      <a:pt x="58737" y="53384"/>
                      <a:pt x="68238" y="81886"/>
                    </a:cubicBezTo>
                    <a:cubicBezTo>
                      <a:pt x="70513" y="88710"/>
                      <a:pt x="73502" y="95336"/>
                      <a:pt x="75062" y="102358"/>
                    </a:cubicBezTo>
                    <a:cubicBezTo>
                      <a:pt x="78063" y="115864"/>
                      <a:pt x="77511" y="130175"/>
                      <a:pt x="81886" y="143301"/>
                    </a:cubicBezTo>
                    <a:cubicBezTo>
                      <a:pt x="87345" y="159679"/>
                      <a:pt x="101448" y="170142"/>
                      <a:pt x="116006" y="177421"/>
                    </a:cubicBezTo>
                    <a:cubicBezTo>
                      <a:pt x="122439" y="180638"/>
                      <a:pt x="129653" y="181970"/>
                      <a:pt x="136477" y="184245"/>
                    </a:cubicBezTo>
                    <a:cubicBezTo>
                      <a:pt x="159224" y="218363"/>
                      <a:pt x="143302" y="200167"/>
                      <a:pt x="191068" y="232012"/>
                    </a:cubicBezTo>
                    <a:cubicBezTo>
                      <a:pt x="197892" y="236561"/>
                      <a:pt x="203759" y="243067"/>
                      <a:pt x="211540" y="245660"/>
                    </a:cubicBezTo>
                    <a:cubicBezTo>
                      <a:pt x="225188" y="250209"/>
                      <a:pt x="240513" y="251327"/>
                      <a:pt x="252483" y="259307"/>
                    </a:cubicBezTo>
                    <a:cubicBezTo>
                      <a:pt x="259307" y="263856"/>
                      <a:pt x="265460" y="269624"/>
                      <a:pt x="272955" y="272955"/>
                    </a:cubicBezTo>
                    <a:cubicBezTo>
                      <a:pt x="286101" y="278798"/>
                      <a:pt x="301928" y="278623"/>
                      <a:pt x="313898" y="286603"/>
                    </a:cubicBezTo>
                    <a:cubicBezTo>
                      <a:pt x="340355" y="304241"/>
                      <a:pt x="326589" y="297658"/>
                      <a:pt x="354841" y="307074"/>
                    </a:cubicBezTo>
                    <a:cubicBezTo>
                      <a:pt x="361665" y="313898"/>
                      <a:pt x="367283" y="322193"/>
                      <a:pt x="375313" y="327546"/>
                    </a:cubicBezTo>
                    <a:cubicBezTo>
                      <a:pt x="390944" y="337966"/>
                      <a:pt x="413305" y="334370"/>
                      <a:pt x="429904" y="33437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0" name="39 Forma libre"/>
              <p:cNvSpPr/>
              <p:nvPr/>
            </p:nvSpPr>
            <p:spPr>
              <a:xfrm>
                <a:off x="4749345" y="3067458"/>
                <a:ext cx="744496" cy="992062"/>
              </a:xfrm>
              <a:custGeom>
                <a:avLst/>
                <a:gdLst>
                  <a:gd name="connsiteX0" fmla="*/ 0 w 743803"/>
                  <a:gd name="connsiteY0" fmla="*/ 991987 h 991987"/>
                  <a:gd name="connsiteX1" fmla="*/ 6824 w 743803"/>
                  <a:gd name="connsiteY1" fmla="*/ 896453 h 991987"/>
                  <a:gd name="connsiteX2" fmla="*/ 13648 w 743803"/>
                  <a:gd name="connsiteY2" fmla="*/ 848685 h 991987"/>
                  <a:gd name="connsiteX3" fmla="*/ 20472 w 743803"/>
                  <a:gd name="connsiteY3" fmla="*/ 650793 h 991987"/>
                  <a:gd name="connsiteX4" fmla="*/ 13648 w 743803"/>
                  <a:gd name="connsiteY4" fmla="*/ 623497 h 991987"/>
                  <a:gd name="connsiteX5" fmla="*/ 6824 w 743803"/>
                  <a:gd name="connsiteY5" fmla="*/ 603026 h 991987"/>
                  <a:gd name="connsiteX6" fmla="*/ 20472 w 743803"/>
                  <a:gd name="connsiteY6" fmla="*/ 582554 h 991987"/>
                  <a:gd name="connsiteX7" fmla="*/ 40943 w 743803"/>
                  <a:gd name="connsiteY7" fmla="*/ 568906 h 991987"/>
                  <a:gd name="connsiteX8" fmla="*/ 81886 w 743803"/>
                  <a:gd name="connsiteY8" fmla="*/ 527963 h 991987"/>
                  <a:gd name="connsiteX9" fmla="*/ 102358 w 743803"/>
                  <a:gd name="connsiteY9" fmla="*/ 487020 h 991987"/>
                  <a:gd name="connsiteX10" fmla="*/ 109182 w 743803"/>
                  <a:gd name="connsiteY10" fmla="*/ 466548 h 991987"/>
                  <a:gd name="connsiteX11" fmla="*/ 129654 w 743803"/>
                  <a:gd name="connsiteY11" fmla="*/ 446077 h 991987"/>
                  <a:gd name="connsiteX12" fmla="*/ 143301 w 743803"/>
                  <a:gd name="connsiteY12" fmla="*/ 425605 h 991987"/>
                  <a:gd name="connsiteX13" fmla="*/ 163773 w 743803"/>
                  <a:gd name="connsiteY13" fmla="*/ 405133 h 991987"/>
                  <a:gd name="connsiteX14" fmla="*/ 197892 w 743803"/>
                  <a:gd name="connsiteY14" fmla="*/ 371014 h 991987"/>
                  <a:gd name="connsiteX15" fmla="*/ 245660 w 743803"/>
                  <a:gd name="connsiteY15" fmla="*/ 316423 h 991987"/>
                  <a:gd name="connsiteX16" fmla="*/ 266131 w 743803"/>
                  <a:gd name="connsiteY16" fmla="*/ 275479 h 991987"/>
                  <a:gd name="connsiteX17" fmla="*/ 286603 w 743803"/>
                  <a:gd name="connsiteY17" fmla="*/ 261832 h 991987"/>
                  <a:gd name="connsiteX18" fmla="*/ 327546 w 743803"/>
                  <a:gd name="connsiteY18" fmla="*/ 234536 h 991987"/>
                  <a:gd name="connsiteX19" fmla="*/ 361666 w 743803"/>
                  <a:gd name="connsiteY19" fmla="*/ 207241 h 991987"/>
                  <a:gd name="connsiteX20" fmla="*/ 395785 w 743803"/>
                  <a:gd name="connsiteY20" fmla="*/ 179945 h 991987"/>
                  <a:gd name="connsiteX21" fmla="*/ 409433 w 743803"/>
                  <a:gd name="connsiteY21" fmla="*/ 159474 h 991987"/>
                  <a:gd name="connsiteX22" fmla="*/ 429904 w 743803"/>
                  <a:gd name="connsiteY22" fmla="*/ 152650 h 991987"/>
                  <a:gd name="connsiteX23" fmla="*/ 470848 w 743803"/>
                  <a:gd name="connsiteY23" fmla="*/ 125354 h 991987"/>
                  <a:gd name="connsiteX24" fmla="*/ 470848 w 743803"/>
                  <a:gd name="connsiteY24" fmla="*/ 125354 h 991987"/>
                  <a:gd name="connsiteX25" fmla="*/ 511791 w 743803"/>
                  <a:gd name="connsiteY25" fmla="*/ 98059 h 991987"/>
                  <a:gd name="connsiteX26" fmla="*/ 532263 w 743803"/>
                  <a:gd name="connsiteY26" fmla="*/ 84411 h 991987"/>
                  <a:gd name="connsiteX27" fmla="*/ 552734 w 743803"/>
                  <a:gd name="connsiteY27" fmla="*/ 63939 h 991987"/>
                  <a:gd name="connsiteX28" fmla="*/ 593678 w 743803"/>
                  <a:gd name="connsiteY28" fmla="*/ 50291 h 991987"/>
                  <a:gd name="connsiteX29" fmla="*/ 614149 w 743803"/>
                  <a:gd name="connsiteY29" fmla="*/ 43468 h 991987"/>
                  <a:gd name="connsiteX30" fmla="*/ 648269 w 743803"/>
                  <a:gd name="connsiteY30" fmla="*/ 29820 h 991987"/>
                  <a:gd name="connsiteX31" fmla="*/ 682388 w 743803"/>
                  <a:gd name="connsiteY31" fmla="*/ 22996 h 991987"/>
                  <a:gd name="connsiteX32" fmla="*/ 709683 w 743803"/>
                  <a:gd name="connsiteY32" fmla="*/ 16172 h 991987"/>
                  <a:gd name="connsiteX33" fmla="*/ 743803 w 743803"/>
                  <a:gd name="connsiteY33" fmla="*/ 2524 h 9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3803" h="991987">
                    <a:moveTo>
                      <a:pt x="0" y="991987"/>
                    </a:moveTo>
                    <a:cubicBezTo>
                      <a:pt x="2275" y="960142"/>
                      <a:pt x="3797" y="928235"/>
                      <a:pt x="6824" y="896453"/>
                    </a:cubicBezTo>
                    <a:cubicBezTo>
                      <a:pt x="8349" y="880441"/>
                      <a:pt x="12756" y="864745"/>
                      <a:pt x="13648" y="848685"/>
                    </a:cubicBezTo>
                    <a:cubicBezTo>
                      <a:pt x="17309" y="782783"/>
                      <a:pt x="18197" y="716757"/>
                      <a:pt x="20472" y="650793"/>
                    </a:cubicBezTo>
                    <a:cubicBezTo>
                      <a:pt x="18197" y="641694"/>
                      <a:pt x="16225" y="632515"/>
                      <a:pt x="13648" y="623497"/>
                    </a:cubicBezTo>
                    <a:cubicBezTo>
                      <a:pt x="11672" y="616581"/>
                      <a:pt x="5641" y="610121"/>
                      <a:pt x="6824" y="603026"/>
                    </a:cubicBezTo>
                    <a:cubicBezTo>
                      <a:pt x="8172" y="594936"/>
                      <a:pt x="14673" y="588353"/>
                      <a:pt x="20472" y="582554"/>
                    </a:cubicBezTo>
                    <a:cubicBezTo>
                      <a:pt x="26271" y="576755"/>
                      <a:pt x="34813" y="574355"/>
                      <a:pt x="40943" y="568906"/>
                    </a:cubicBezTo>
                    <a:cubicBezTo>
                      <a:pt x="55368" y="556083"/>
                      <a:pt x="81886" y="527963"/>
                      <a:pt x="81886" y="527963"/>
                    </a:cubicBezTo>
                    <a:cubicBezTo>
                      <a:pt x="99039" y="476505"/>
                      <a:pt x="75901" y="539933"/>
                      <a:pt x="102358" y="487020"/>
                    </a:cubicBezTo>
                    <a:cubicBezTo>
                      <a:pt x="105575" y="480586"/>
                      <a:pt x="105192" y="472533"/>
                      <a:pt x="109182" y="466548"/>
                    </a:cubicBezTo>
                    <a:cubicBezTo>
                      <a:pt x="114535" y="458518"/>
                      <a:pt x="123476" y="453491"/>
                      <a:pt x="129654" y="446077"/>
                    </a:cubicBezTo>
                    <a:cubicBezTo>
                      <a:pt x="134904" y="439777"/>
                      <a:pt x="138051" y="431905"/>
                      <a:pt x="143301" y="425605"/>
                    </a:cubicBezTo>
                    <a:cubicBezTo>
                      <a:pt x="149479" y="418191"/>
                      <a:pt x="157595" y="412547"/>
                      <a:pt x="163773" y="405133"/>
                    </a:cubicBezTo>
                    <a:cubicBezTo>
                      <a:pt x="192206" y="371014"/>
                      <a:pt x="160362" y="396035"/>
                      <a:pt x="197892" y="371014"/>
                    </a:cubicBezTo>
                    <a:cubicBezTo>
                      <a:pt x="229737" y="323247"/>
                      <a:pt x="211540" y="339170"/>
                      <a:pt x="245660" y="316423"/>
                    </a:cubicBezTo>
                    <a:cubicBezTo>
                      <a:pt x="251210" y="299772"/>
                      <a:pt x="252902" y="288708"/>
                      <a:pt x="266131" y="275479"/>
                    </a:cubicBezTo>
                    <a:cubicBezTo>
                      <a:pt x="271930" y="269680"/>
                      <a:pt x="280303" y="267082"/>
                      <a:pt x="286603" y="261832"/>
                    </a:cubicBezTo>
                    <a:cubicBezTo>
                      <a:pt x="320682" y="233433"/>
                      <a:pt x="291569" y="246529"/>
                      <a:pt x="327546" y="234536"/>
                    </a:cubicBezTo>
                    <a:cubicBezTo>
                      <a:pt x="366663" y="175864"/>
                      <a:pt x="314575" y="244915"/>
                      <a:pt x="361666" y="207241"/>
                    </a:cubicBezTo>
                    <a:cubicBezTo>
                      <a:pt x="405760" y="171965"/>
                      <a:pt x="344328" y="197097"/>
                      <a:pt x="395785" y="179945"/>
                    </a:cubicBezTo>
                    <a:cubicBezTo>
                      <a:pt x="400334" y="173121"/>
                      <a:pt x="403029" y="164597"/>
                      <a:pt x="409433" y="159474"/>
                    </a:cubicBezTo>
                    <a:cubicBezTo>
                      <a:pt x="415050" y="154981"/>
                      <a:pt x="423616" y="156143"/>
                      <a:pt x="429904" y="152650"/>
                    </a:cubicBezTo>
                    <a:cubicBezTo>
                      <a:pt x="444243" y="144684"/>
                      <a:pt x="457200" y="134453"/>
                      <a:pt x="470848" y="125354"/>
                    </a:cubicBezTo>
                    <a:lnTo>
                      <a:pt x="470848" y="125354"/>
                    </a:lnTo>
                    <a:cubicBezTo>
                      <a:pt x="496405" y="99796"/>
                      <a:pt x="482164" y="107933"/>
                      <a:pt x="511791" y="98059"/>
                    </a:cubicBezTo>
                    <a:cubicBezTo>
                      <a:pt x="518615" y="93510"/>
                      <a:pt x="525963" y="89662"/>
                      <a:pt x="532263" y="84411"/>
                    </a:cubicBezTo>
                    <a:cubicBezTo>
                      <a:pt x="539677" y="78233"/>
                      <a:pt x="544298" y="68626"/>
                      <a:pt x="552734" y="63939"/>
                    </a:cubicBezTo>
                    <a:cubicBezTo>
                      <a:pt x="565310" y="56952"/>
                      <a:pt x="580030" y="54840"/>
                      <a:pt x="593678" y="50291"/>
                    </a:cubicBezTo>
                    <a:cubicBezTo>
                      <a:pt x="600502" y="48017"/>
                      <a:pt x="607471" y="46139"/>
                      <a:pt x="614149" y="43468"/>
                    </a:cubicBezTo>
                    <a:cubicBezTo>
                      <a:pt x="625522" y="38919"/>
                      <a:pt x="636536" y="33340"/>
                      <a:pt x="648269" y="29820"/>
                    </a:cubicBezTo>
                    <a:cubicBezTo>
                      <a:pt x="659378" y="26487"/>
                      <a:pt x="671066" y="25512"/>
                      <a:pt x="682388" y="22996"/>
                    </a:cubicBezTo>
                    <a:cubicBezTo>
                      <a:pt x="691543" y="20961"/>
                      <a:pt x="700585" y="18447"/>
                      <a:pt x="709683" y="16172"/>
                    </a:cubicBezTo>
                    <a:cubicBezTo>
                      <a:pt x="733940" y="0"/>
                      <a:pt x="721954" y="2524"/>
                      <a:pt x="743803" y="252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1" name="40 Forma libre"/>
              <p:cNvSpPr/>
              <p:nvPr/>
            </p:nvSpPr>
            <p:spPr>
              <a:xfrm>
                <a:off x="3739752" y="1426191"/>
                <a:ext cx="277797" cy="1528569"/>
              </a:xfrm>
              <a:custGeom>
                <a:avLst/>
                <a:gdLst>
                  <a:gd name="connsiteX0" fmla="*/ 259307 w 277504"/>
                  <a:gd name="connsiteY0" fmla="*/ 1528549 h 1528549"/>
                  <a:gd name="connsiteX1" fmla="*/ 259307 w 277504"/>
                  <a:gd name="connsiteY1" fmla="*/ 1446663 h 1528549"/>
                  <a:gd name="connsiteX2" fmla="*/ 252483 w 277504"/>
                  <a:gd name="connsiteY2" fmla="*/ 1426191 h 1528549"/>
                  <a:gd name="connsiteX3" fmla="*/ 245659 w 277504"/>
                  <a:gd name="connsiteY3" fmla="*/ 1405719 h 1528549"/>
                  <a:gd name="connsiteX4" fmla="*/ 238835 w 277504"/>
                  <a:gd name="connsiteY4" fmla="*/ 1351128 h 1528549"/>
                  <a:gd name="connsiteX5" fmla="*/ 232012 w 277504"/>
                  <a:gd name="connsiteY5" fmla="*/ 1323833 h 1528549"/>
                  <a:gd name="connsiteX6" fmla="*/ 211540 w 277504"/>
                  <a:gd name="connsiteY6" fmla="*/ 1262418 h 1528549"/>
                  <a:gd name="connsiteX7" fmla="*/ 204716 w 277504"/>
                  <a:gd name="connsiteY7" fmla="*/ 1241946 h 1528549"/>
                  <a:gd name="connsiteX8" fmla="*/ 197892 w 277504"/>
                  <a:gd name="connsiteY8" fmla="*/ 1214651 h 1528549"/>
                  <a:gd name="connsiteX9" fmla="*/ 184244 w 277504"/>
                  <a:gd name="connsiteY9" fmla="*/ 1194179 h 1528549"/>
                  <a:gd name="connsiteX10" fmla="*/ 197892 w 277504"/>
                  <a:gd name="connsiteY10" fmla="*/ 1105469 h 1528549"/>
                  <a:gd name="connsiteX11" fmla="*/ 204716 w 277504"/>
                  <a:gd name="connsiteY11" fmla="*/ 1084997 h 1528549"/>
                  <a:gd name="connsiteX12" fmla="*/ 211540 w 277504"/>
                  <a:gd name="connsiteY12" fmla="*/ 1050878 h 1528549"/>
                  <a:gd name="connsiteX13" fmla="*/ 211540 w 277504"/>
                  <a:gd name="connsiteY13" fmla="*/ 491319 h 1528549"/>
                  <a:gd name="connsiteX14" fmla="*/ 197892 w 277504"/>
                  <a:gd name="connsiteY14" fmla="*/ 429905 h 1528549"/>
                  <a:gd name="connsiteX15" fmla="*/ 184244 w 277504"/>
                  <a:gd name="connsiteY15" fmla="*/ 348018 h 1528549"/>
                  <a:gd name="connsiteX16" fmla="*/ 177420 w 277504"/>
                  <a:gd name="connsiteY16" fmla="*/ 327546 h 1528549"/>
                  <a:gd name="connsiteX17" fmla="*/ 170597 w 277504"/>
                  <a:gd name="connsiteY17" fmla="*/ 300251 h 1528549"/>
                  <a:gd name="connsiteX18" fmla="*/ 143301 w 277504"/>
                  <a:gd name="connsiteY18" fmla="*/ 259308 h 1528549"/>
                  <a:gd name="connsiteX19" fmla="*/ 122829 w 277504"/>
                  <a:gd name="connsiteY19" fmla="*/ 218364 h 1528549"/>
                  <a:gd name="connsiteX20" fmla="*/ 116006 w 277504"/>
                  <a:gd name="connsiteY20" fmla="*/ 197893 h 1528549"/>
                  <a:gd name="connsiteX21" fmla="*/ 88710 w 277504"/>
                  <a:gd name="connsiteY21" fmla="*/ 156949 h 1528549"/>
                  <a:gd name="connsiteX22" fmla="*/ 75062 w 277504"/>
                  <a:gd name="connsiteY22" fmla="*/ 136478 h 1528549"/>
                  <a:gd name="connsiteX23" fmla="*/ 61414 w 277504"/>
                  <a:gd name="connsiteY23" fmla="*/ 116006 h 1528549"/>
                  <a:gd name="connsiteX24" fmla="*/ 54591 w 277504"/>
                  <a:gd name="connsiteY24" fmla="*/ 95534 h 1528549"/>
                  <a:gd name="connsiteX25" fmla="*/ 40943 w 277504"/>
                  <a:gd name="connsiteY25" fmla="*/ 75063 h 1528549"/>
                  <a:gd name="connsiteX26" fmla="*/ 27295 w 277504"/>
                  <a:gd name="connsiteY26" fmla="*/ 34119 h 1528549"/>
                  <a:gd name="connsiteX27" fmla="*/ 20471 w 277504"/>
                  <a:gd name="connsiteY27" fmla="*/ 13648 h 1528549"/>
                  <a:gd name="connsiteX28" fmla="*/ 0 w 277504"/>
                  <a:gd name="connsiteY28" fmla="*/ 0 h 15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7504" h="1528549">
                    <a:moveTo>
                      <a:pt x="259307" y="1528549"/>
                    </a:moveTo>
                    <a:cubicBezTo>
                      <a:pt x="277504" y="1473958"/>
                      <a:pt x="277504" y="1501254"/>
                      <a:pt x="259307" y="1446663"/>
                    </a:cubicBezTo>
                    <a:lnTo>
                      <a:pt x="252483" y="1426191"/>
                    </a:lnTo>
                    <a:lnTo>
                      <a:pt x="245659" y="1405719"/>
                    </a:lnTo>
                    <a:cubicBezTo>
                      <a:pt x="243384" y="1387522"/>
                      <a:pt x="241850" y="1369217"/>
                      <a:pt x="238835" y="1351128"/>
                    </a:cubicBezTo>
                    <a:cubicBezTo>
                      <a:pt x="237293" y="1341877"/>
                      <a:pt x="234707" y="1332816"/>
                      <a:pt x="232012" y="1323833"/>
                    </a:cubicBezTo>
                    <a:cubicBezTo>
                      <a:pt x="225811" y="1303164"/>
                      <a:pt x="218364" y="1282890"/>
                      <a:pt x="211540" y="1262418"/>
                    </a:cubicBezTo>
                    <a:cubicBezTo>
                      <a:pt x="209265" y="1255594"/>
                      <a:pt x="206461" y="1248924"/>
                      <a:pt x="204716" y="1241946"/>
                    </a:cubicBezTo>
                    <a:cubicBezTo>
                      <a:pt x="202441" y="1232848"/>
                      <a:pt x="201586" y="1223271"/>
                      <a:pt x="197892" y="1214651"/>
                    </a:cubicBezTo>
                    <a:cubicBezTo>
                      <a:pt x="194661" y="1207113"/>
                      <a:pt x="188793" y="1201003"/>
                      <a:pt x="184244" y="1194179"/>
                    </a:cubicBezTo>
                    <a:cubicBezTo>
                      <a:pt x="188388" y="1161030"/>
                      <a:pt x="190076" y="1136731"/>
                      <a:pt x="197892" y="1105469"/>
                    </a:cubicBezTo>
                    <a:cubicBezTo>
                      <a:pt x="199637" y="1098491"/>
                      <a:pt x="202971" y="1091975"/>
                      <a:pt x="204716" y="1084997"/>
                    </a:cubicBezTo>
                    <a:cubicBezTo>
                      <a:pt x="207529" y="1073745"/>
                      <a:pt x="209265" y="1062251"/>
                      <a:pt x="211540" y="1050878"/>
                    </a:cubicBezTo>
                    <a:cubicBezTo>
                      <a:pt x="233991" y="826375"/>
                      <a:pt x="223491" y="957402"/>
                      <a:pt x="211540" y="491319"/>
                    </a:cubicBezTo>
                    <a:cubicBezTo>
                      <a:pt x="210873" y="465298"/>
                      <a:pt x="205276" y="452056"/>
                      <a:pt x="197892" y="429905"/>
                    </a:cubicBezTo>
                    <a:cubicBezTo>
                      <a:pt x="194040" y="402941"/>
                      <a:pt x="190897" y="374628"/>
                      <a:pt x="184244" y="348018"/>
                    </a:cubicBezTo>
                    <a:cubicBezTo>
                      <a:pt x="182499" y="341040"/>
                      <a:pt x="179396" y="334462"/>
                      <a:pt x="177420" y="327546"/>
                    </a:cubicBezTo>
                    <a:cubicBezTo>
                      <a:pt x="174844" y="318529"/>
                      <a:pt x="174791" y="308639"/>
                      <a:pt x="170597" y="300251"/>
                    </a:cubicBezTo>
                    <a:cubicBezTo>
                      <a:pt x="163262" y="285580"/>
                      <a:pt x="143301" y="259308"/>
                      <a:pt x="143301" y="259308"/>
                    </a:cubicBezTo>
                    <a:cubicBezTo>
                      <a:pt x="126148" y="207848"/>
                      <a:pt x="149287" y="271282"/>
                      <a:pt x="122829" y="218364"/>
                    </a:cubicBezTo>
                    <a:cubicBezTo>
                      <a:pt x="119612" y="211931"/>
                      <a:pt x="119499" y="204181"/>
                      <a:pt x="116006" y="197893"/>
                    </a:cubicBezTo>
                    <a:cubicBezTo>
                      <a:pt x="108040" y="183554"/>
                      <a:pt x="97809" y="170597"/>
                      <a:pt x="88710" y="156949"/>
                    </a:cubicBezTo>
                    <a:lnTo>
                      <a:pt x="75062" y="136478"/>
                    </a:lnTo>
                    <a:lnTo>
                      <a:pt x="61414" y="116006"/>
                    </a:lnTo>
                    <a:cubicBezTo>
                      <a:pt x="59140" y="109182"/>
                      <a:pt x="57808" y="101968"/>
                      <a:pt x="54591" y="95534"/>
                    </a:cubicBezTo>
                    <a:cubicBezTo>
                      <a:pt x="50923" y="88199"/>
                      <a:pt x="44274" y="82557"/>
                      <a:pt x="40943" y="75063"/>
                    </a:cubicBezTo>
                    <a:cubicBezTo>
                      <a:pt x="35100" y="61917"/>
                      <a:pt x="31844" y="47767"/>
                      <a:pt x="27295" y="34119"/>
                    </a:cubicBezTo>
                    <a:cubicBezTo>
                      <a:pt x="25020" y="27295"/>
                      <a:pt x="26456" y="17638"/>
                      <a:pt x="20471" y="13648"/>
                    </a:cubicBezTo>
                    <a:lnTo>
                      <a:pt x="0" y="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2" name="41 Forma libre"/>
              <p:cNvSpPr/>
              <p:nvPr/>
            </p:nvSpPr>
            <p:spPr>
              <a:xfrm>
                <a:off x="2722223" y="2586507"/>
                <a:ext cx="550831" cy="855553"/>
              </a:xfrm>
              <a:custGeom>
                <a:avLst/>
                <a:gdLst>
                  <a:gd name="connsiteX0" fmla="*/ 546463 w 551550"/>
                  <a:gd name="connsiteY0" fmla="*/ 852985 h 855901"/>
                  <a:gd name="connsiteX1" fmla="*/ 525991 w 551550"/>
                  <a:gd name="connsiteY1" fmla="*/ 798394 h 855901"/>
                  <a:gd name="connsiteX2" fmla="*/ 512343 w 551550"/>
                  <a:gd name="connsiteY2" fmla="*/ 757450 h 855901"/>
                  <a:gd name="connsiteX3" fmla="*/ 498696 w 551550"/>
                  <a:gd name="connsiteY3" fmla="*/ 736979 h 855901"/>
                  <a:gd name="connsiteX4" fmla="*/ 491872 w 551550"/>
                  <a:gd name="connsiteY4" fmla="*/ 716507 h 855901"/>
                  <a:gd name="connsiteX5" fmla="*/ 471400 w 551550"/>
                  <a:gd name="connsiteY5" fmla="*/ 696036 h 855901"/>
                  <a:gd name="connsiteX6" fmla="*/ 457752 w 551550"/>
                  <a:gd name="connsiteY6" fmla="*/ 675564 h 855901"/>
                  <a:gd name="connsiteX7" fmla="*/ 437281 w 551550"/>
                  <a:gd name="connsiteY7" fmla="*/ 661916 h 855901"/>
                  <a:gd name="connsiteX8" fmla="*/ 409985 w 551550"/>
                  <a:gd name="connsiteY8" fmla="*/ 641445 h 855901"/>
                  <a:gd name="connsiteX9" fmla="*/ 389514 w 551550"/>
                  <a:gd name="connsiteY9" fmla="*/ 627797 h 855901"/>
                  <a:gd name="connsiteX10" fmla="*/ 369042 w 551550"/>
                  <a:gd name="connsiteY10" fmla="*/ 607325 h 855901"/>
                  <a:gd name="connsiteX11" fmla="*/ 355394 w 551550"/>
                  <a:gd name="connsiteY11" fmla="*/ 320722 h 855901"/>
                  <a:gd name="connsiteX12" fmla="*/ 321275 w 551550"/>
                  <a:gd name="connsiteY12" fmla="*/ 293427 h 855901"/>
                  <a:gd name="connsiteX13" fmla="*/ 280331 w 551550"/>
                  <a:gd name="connsiteY13" fmla="*/ 266131 h 855901"/>
                  <a:gd name="connsiteX14" fmla="*/ 239388 w 551550"/>
                  <a:gd name="connsiteY14" fmla="*/ 252483 h 855901"/>
                  <a:gd name="connsiteX15" fmla="*/ 218917 w 551550"/>
                  <a:gd name="connsiteY15" fmla="*/ 232012 h 855901"/>
                  <a:gd name="connsiteX16" fmla="*/ 191621 w 551550"/>
                  <a:gd name="connsiteY16" fmla="*/ 191068 h 855901"/>
                  <a:gd name="connsiteX17" fmla="*/ 171149 w 551550"/>
                  <a:gd name="connsiteY17" fmla="*/ 177421 h 855901"/>
                  <a:gd name="connsiteX18" fmla="*/ 164325 w 551550"/>
                  <a:gd name="connsiteY18" fmla="*/ 156949 h 855901"/>
                  <a:gd name="connsiteX19" fmla="*/ 143854 w 551550"/>
                  <a:gd name="connsiteY19" fmla="*/ 150125 h 855901"/>
                  <a:gd name="connsiteX20" fmla="*/ 123382 w 551550"/>
                  <a:gd name="connsiteY20" fmla="*/ 136477 h 855901"/>
                  <a:gd name="connsiteX21" fmla="*/ 96087 w 551550"/>
                  <a:gd name="connsiteY21" fmla="*/ 95534 h 855901"/>
                  <a:gd name="connsiteX22" fmla="*/ 55143 w 551550"/>
                  <a:gd name="connsiteY22" fmla="*/ 75062 h 855901"/>
                  <a:gd name="connsiteX23" fmla="*/ 34672 w 551550"/>
                  <a:gd name="connsiteY23" fmla="*/ 68239 h 855901"/>
                  <a:gd name="connsiteX24" fmla="*/ 552 w 551550"/>
                  <a:gd name="connsiteY24" fmla="*/ 6824 h 855901"/>
                  <a:gd name="connsiteX25" fmla="*/ 552 w 551550"/>
                  <a:gd name="connsiteY25" fmla="*/ 0 h 85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1550" h="855901">
                    <a:moveTo>
                      <a:pt x="546463" y="852985"/>
                    </a:moveTo>
                    <a:cubicBezTo>
                      <a:pt x="530285" y="772093"/>
                      <a:pt x="551550" y="855901"/>
                      <a:pt x="525991" y="798394"/>
                    </a:cubicBezTo>
                    <a:cubicBezTo>
                      <a:pt x="520148" y="785248"/>
                      <a:pt x="520323" y="769420"/>
                      <a:pt x="512343" y="757450"/>
                    </a:cubicBezTo>
                    <a:cubicBezTo>
                      <a:pt x="507794" y="750626"/>
                      <a:pt x="502364" y="744314"/>
                      <a:pt x="498696" y="736979"/>
                    </a:cubicBezTo>
                    <a:cubicBezTo>
                      <a:pt x="495479" y="730545"/>
                      <a:pt x="495862" y="722492"/>
                      <a:pt x="491872" y="716507"/>
                    </a:cubicBezTo>
                    <a:cubicBezTo>
                      <a:pt x="486519" y="708477"/>
                      <a:pt x="477578" y="703450"/>
                      <a:pt x="471400" y="696036"/>
                    </a:cubicBezTo>
                    <a:cubicBezTo>
                      <a:pt x="466149" y="689736"/>
                      <a:pt x="463551" y="681363"/>
                      <a:pt x="457752" y="675564"/>
                    </a:cubicBezTo>
                    <a:cubicBezTo>
                      <a:pt x="451953" y="669765"/>
                      <a:pt x="443955" y="666683"/>
                      <a:pt x="437281" y="661916"/>
                    </a:cubicBezTo>
                    <a:cubicBezTo>
                      <a:pt x="428026" y="655306"/>
                      <a:pt x="419240" y="648055"/>
                      <a:pt x="409985" y="641445"/>
                    </a:cubicBezTo>
                    <a:cubicBezTo>
                      <a:pt x="403311" y="636678"/>
                      <a:pt x="395814" y="633047"/>
                      <a:pt x="389514" y="627797"/>
                    </a:cubicBezTo>
                    <a:cubicBezTo>
                      <a:pt x="382100" y="621619"/>
                      <a:pt x="375866" y="614149"/>
                      <a:pt x="369042" y="607325"/>
                    </a:cubicBezTo>
                    <a:cubicBezTo>
                      <a:pt x="344750" y="461578"/>
                      <a:pt x="386286" y="722312"/>
                      <a:pt x="355394" y="320722"/>
                    </a:cubicBezTo>
                    <a:cubicBezTo>
                      <a:pt x="353769" y="299603"/>
                      <a:pt x="335483" y="298163"/>
                      <a:pt x="321275" y="293427"/>
                    </a:cubicBezTo>
                    <a:cubicBezTo>
                      <a:pt x="307627" y="284328"/>
                      <a:pt x="295892" y="271318"/>
                      <a:pt x="280331" y="266131"/>
                    </a:cubicBezTo>
                    <a:lnTo>
                      <a:pt x="239388" y="252483"/>
                    </a:lnTo>
                    <a:cubicBezTo>
                      <a:pt x="232564" y="245659"/>
                      <a:pt x="224842" y="239629"/>
                      <a:pt x="218917" y="232012"/>
                    </a:cubicBezTo>
                    <a:cubicBezTo>
                      <a:pt x="208847" y="219064"/>
                      <a:pt x="205269" y="200166"/>
                      <a:pt x="191621" y="191068"/>
                    </a:cubicBezTo>
                    <a:lnTo>
                      <a:pt x="171149" y="177421"/>
                    </a:lnTo>
                    <a:cubicBezTo>
                      <a:pt x="168874" y="170597"/>
                      <a:pt x="169411" y="162035"/>
                      <a:pt x="164325" y="156949"/>
                    </a:cubicBezTo>
                    <a:cubicBezTo>
                      <a:pt x="159239" y="151863"/>
                      <a:pt x="150287" y="153342"/>
                      <a:pt x="143854" y="150125"/>
                    </a:cubicBezTo>
                    <a:cubicBezTo>
                      <a:pt x="136518" y="146457"/>
                      <a:pt x="130206" y="141026"/>
                      <a:pt x="123382" y="136477"/>
                    </a:cubicBezTo>
                    <a:cubicBezTo>
                      <a:pt x="114284" y="122829"/>
                      <a:pt x="111648" y="100721"/>
                      <a:pt x="96087" y="95534"/>
                    </a:cubicBezTo>
                    <a:cubicBezTo>
                      <a:pt x="44627" y="78381"/>
                      <a:pt x="108061" y="101520"/>
                      <a:pt x="55143" y="75062"/>
                    </a:cubicBezTo>
                    <a:cubicBezTo>
                      <a:pt x="48710" y="71845"/>
                      <a:pt x="41496" y="70513"/>
                      <a:pt x="34672" y="68239"/>
                    </a:cubicBezTo>
                    <a:cubicBezTo>
                      <a:pt x="14343" y="37746"/>
                      <a:pt x="7758" y="35649"/>
                      <a:pt x="552" y="6824"/>
                    </a:cubicBezTo>
                    <a:cubicBezTo>
                      <a:pt x="0" y="4617"/>
                      <a:pt x="552" y="2275"/>
                      <a:pt x="552"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3" name="42 Forma libre"/>
              <p:cNvSpPr/>
              <p:nvPr/>
            </p:nvSpPr>
            <p:spPr>
              <a:xfrm>
                <a:off x="2006301" y="1999206"/>
                <a:ext cx="709573" cy="607935"/>
              </a:xfrm>
              <a:custGeom>
                <a:avLst/>
                <a:gdLst>
                  <a:gd name="connsiteX0" fmla="*/ 709683 w 709683"/>
                  <a:gd name="connsiteY0" fmla="*/ 607325 h 607325"/>
                  <a:gd name="connsiteX1" fmla="*/ 682388 w 709683"/>
                  <a:gd name="connsiteY1" fmla="*/ 566382 h 607325"/>
                  <a:gd name="connsiteX2" fmla="*/ 668740 w 709683"/>
                  <a:gd name="connsiteY2" fmla="*/ 545910 h 607325"/>
                  <a:gd name="connsiteX3" fmla="*/ 641445 w 709683"/>
                  <a:gd name="connsiteY3" fmla="*/ 464024 h 607325"/>
                  <a:gd name="connsiteX4" fmla="*/ 634621 w 709683"/>
                  <a:gd name="connsiteY4" fmla="*/ 443552 h 607325"/>
                  <a:gd name="connsiteX5" fmla="*/ 620973 w 709683"/>
                  <a:gd name="connsiteY5" fmla="*/ 423081 h 607325"/>
                  <a:gd name="connsiteX6" fmla="*/ 600501 w 709683"/>
                  <a:gd name="connsiteY6" fmla="*/ 361666 h 607325"/>
                  <a:gd name="connsiteX7" fmla="*/ 593678 w 709683"/>
                  <a:gd name="connsiteY7" fmla="*/ 341194 h 607325"/>
                  <a:gd name="connsiteX8" fmla="*/ 552734 w 709683"/>
                  <a:gd name="connsiteY8" fmla="*/ 313899 h 607325"/>
                  <a:gd name="connsiteX9" fmla="*/ 511791 w 709683"/>
                  <a:gd name="connsiteY9" fmla="*/ 279779 h 607325"/>
                  <a:gd name="connsiteX10" fmla="*/ 498143 w 709683"/>
                  <a:gd name="connsiteY10" fmla="*/ 259307 h 607325"/>
                  <a:gd name="connsiteX11" fmla="*/ 457200 w 709683"/>
                  <a:gd name="connsiteY11" fmla="*/ 238836 h 607325"/>
                  <a:gd name="connsiteX12" fmla="*/ 429904 w 709683"/>
                  <a:gd name="connsiteY12" fmla="*/ 232012 h 607325"/>
                  <a:gd name="connsiteX13" fmla="*/ 388961 w 709683"/>
                  <a:gd name="connsiteY13" fmla="*/ 204716 h 607325"/>
                  <a:gd name="connsiteX14" fmla="*/ 348018 w 709683"/>
                  <a:gd name="connsiteY14" fmla="*/ 177421 h 607325"/>
                  <a:gd name="connsiteX15" fmla="*/ 307075 w 709683"/>
                  <a:gd name="connsiteY15" fmla="*/ 163773 h 607325"/>
                  <a:gd name="connsiteX16" fmla="*/ 286603 w 709683"/>
                  <a:gd name="connsiteY16" fmla="*/ 156949 h 607325"/>
                  <a:gd name="connsiteX17" fmla="*/ 245660 w 709683"/>
                  <a:gd name="connsiteY17" fmla="*/ 129654 h 607325"/>
                  <a:gd name="connsiteX18" fmla="*/ 204716 w 709683"/>
                  <a:gd name="connsiteY18" fmla="*/ 102358 h 607325"/>
                  <a:gd name="connsiteX19" fmla="*/ 143301 w 709683"/>
                  <a:gd name="connsiteY19" fmla="*/ 68239 h 607325"/>
                  <a:gd name="connsiteX20" fmla="*/ 102358 w 709683"/>
                  <a:gd name="connsiteY20" fmla="*/ 47767 h 607325"/>
                  <a:gd name="connsiteX21" fmla="*/ 75063 w 709683"/>
                  <a:gd name="connsiteY21" fmla="*/ 34119 h 607325"/>
                  <a:gd name="connsiteX22" fmla="*/ 34119 w 709683"/>
                  <a:gd name="connsiteY22" fmla="*/ 20472 h 607325"/>
                  <a:gd name="connsiteX23" fmla="*/ 0 w 709683"/>
                  <a:gd name="connsiteY23" fmla="*/ 0 h 60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9683" h="607325">
                    <a:moveTo>
                      <a:pt x="709683" y="607325"/>
                    </a:moveTo>
                    <a:lnTo>
                      <a:pt x="682388" y="566382"/>
                    </a:lnTo>
                    <a:cubicBezTo>
                      <a:pt x="677839" y="559558"/>
                      <a:pt x="671334" y="553691"/>
                      <a:pt x="668740" y="545910"/>
                    </a:cubicBezTo>
                    <a:lnTo>
                      <a:pt x="641445" y="464024"/>
                    </a:lnTo>
                    <a:cubicBezTo>
                      <a:pt x="639170" y="457200"/>
                      <a:pt x="638611" y="449537"/>
                      <a:pt x="634621" y="443552"/>
                    </a:cubicBezTo>
                    <a:lnTo>
                      <a:pt x="620973" y="423081"/>
                    </a:lnTo>
                    <a:lnTo>
                      <a:pt x="600501" y="361666"/>
                    </a:lnTo>
                    <a:cubicBezTo>
                      <a:pt x="598226" y="354842"/>
                      <a:pt x="599663" y="345184"/>
                      <a:pt x="593678" y="341194"/>
                    </a:cubicBezTo>
                    <a:cubicBezTo>
                      <a:pt x="580030" y="332096"/>
                      <a:pt x="564332" y="325498"/>
                      <a:pt x="552734" y="313899"/>
                    </a:cubicBezTo>
                    <a:cubicBezTo>
                      <a:pt x="526464" y="287628"/>
                      <a:pt x="540293" y="298780"/>
                      <a:pt x="511791" y="279779"/>
                    </a:cubicBezTo>
                    <a:cubicBezTo>
                      <a:pt x="507242" y="272955"/>
                      <a:pt x="503942" y="265106"/>
                      <a:pt x="498143" y="259307"/>
                    </a:cubicBezTo>
                    <a:cubicBezTo>
                      <a:pt x="486181" y="247345"/>
                      <a:pt x="472739" y="243276"/>
                      <a:pt x="457200" y="238836"/>
                    </a:cubicBezTo>
                    <a:cubicBezTo>
                      <a:pt x="448182" y="236259"/>
                      <a:pt x="439003" y="234287"/>
                      <a:pt x="429904" y="232012"/>
                    </a:cubicBezTo>
                    <a:cubicBezTo>
                      <a:pt x="384476" y="186582"/>
                      <a:pt x="433399" y="229404"/>
                      <a:pt x="388961" y="204716"/>
                    </a:cubicBezTo>
                    <a:cubicBezTo>
                      <a:pt x="374623" y="196750"/>
                      <a:pt x="363579" y="182608"/>
                      <a:pt x="348018" y="177421"/>
                    </a:cubicBezTo>
                    <a:lnTo>
                      <a:pt x="307075" y="163773"/>
                    </a:lnTo>
                    <a:cubicBezTo>
                      <a:pt x="300251" y="161498"/>
                      <a:pt x="292588" y="160939"/>
                      <a:pt x="286603" y="156949"/>
                    </a:cubicBezTo>
                    <a:cubicBezTo>
                      <a:pt x="272955" y="147851"/>
                      <a:pt x="257258" y="141252"/>
                      <a:pt x="245660" y="129654"/>
                    </a:cubicBezTo>
                    <a:cubicBezTo>
                      <a:pt x="220102" y="104096"/>
                      <a:pt x="234343" y="112234"/>
                      <a:pt x="204716" y="102358"/>
                    </a:cubicBezTo>
                    <a:cubicBezTo>
                      <a:pt x="157788" y="71073"/>
                      <a:pt x="179334" y="80250"/>
                      <a:pt x="143301" y="68239"/>
                    </a:cubicBezTo>
                    <a:cubicBezTo>
                      <a:pt x="103961" y="42011"/>
                      <a:pt x="141911" y="64719"/>
                      <a:pt x="102358" y="47767"/>
                    </a:cubicBezTo>
                    <a:cubicBezTo>
                      <a:pt x="93008" y="43760"/>
                      <a:pt x="84508" y="37897"/>
                      <a:pt x="75063" y="34119"/>
                    </a:cubicBezTo>
                    <a:cubicBezTo>
                      <a:pt x="61706" y="28776"/>
                      <a:pt x="34119" y="20472"/>
                      <a:pt x="34119" y="20472"/>
                    </a:cubicBezTo>
                    <a:cubicBezTo>
                      <a:pt x="9416" y="4003"/>
                      <a:pt x="20983" y="10492"/>
                      <a:pt x="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4" name="43 Forma libre"/>
              <p:cNvSpPr/>
              <p:nvPr/>
            </p:nvSpPr>
            <p:spPr>
              <a:xfrm>
                <a:off x="1733266" y="2619840"/>
                <a:ext cx="593691" cy="1379363"/>
              </a:xfrm>
              <a:custGeom>
                <a:avLst/>
                <a:gdLst>
                  <a:gd name="connsiteX0" fmla="*/ 593677 w 593677"/>
                  <a:gd name="connsiteY0" fmla="*/ 1378424 h 1378424"/>
                  <a:gd name="connsiteX1" fmla="*/ 573206 w 593677"/>
                  <a:gd name="connsiteY1" fmla="*/ 1371600 h 1378424"/>
                  <a:gd name="connsiteX2" fmla="*/ 559558 w 593677"/>
                  <a:gd name="connsiteY2" fmla="*/ 1330657 h 1378424"/>
                  <a:gd name="connsiteX3" fmla="*/ 532262 w 593677"/>
                  <a:gd name="connsiteY3" fmla="*/ 1289714 h 1378424"/>
                  <a:gd name="connsiteX4" fmla="*/ 518615 w 593677"/>
                  <a:gd name="connsiteY4" fmla="*/ 1269242 h 1378424"/>
                  <a:gd name="connsiteX5" fmla="*/ 477671 w 593677"/>
                  <a:gd name="connsiteY5" fmla="*/ 1241946 h 1378424"/>
                  <a:gd name="connsiteX6" fmla="*/ 457200 w 593677"/>
                  <a:gd name="connsiteY6" fmla="*/ 1228299 h 1378424"/>
                  <a:gd name="connsiteX7" fmla="*/ 416256 w 593677"/>
                  <a:gd name="connsiteY7" fmla="*/ 1214651 h 1378424"/>
                  <a:gd name="connsiteX8" fmla="*/ 375313 w 593677"/>
                  <a:gd name="connsiteY8" fmla="*/ 1194179 h 1378424"/>
                  <a:gd name="connsiteX9" fmla="*/ 354841 w 593677"/>
                  <a:gd name="connsiteY9" fmla="*/ 1180531 h 1378424"/>
                  <a:gd name="connsiteX10" fmla="*/ 313898 w 593677"/>
                  <a:gd name="connsiteY10" fmla="*/ 1166884 h 1378424"/>
                  <a:gd name="connsiteX11" fmla="*/ 293427 w 593677"/>
                  <a:gd name="connsiteY11" fmla="*/ 1160060 h 1378424"/>
                  <a:gd name="connsiteX12" fmla="*/ 252483 w 593677"/>
                  <a:gd name="connsiteY12" fmla="*/ 1119117 h 1378424"/>
                  <a:gd name="connsiteX13" fmla="*/ 232012 w 593677"/>
                  <a:gd name="connsiteY13" fmla="*/ 1098645 h 1378424"/>
                  <a:gd name="connsiteX14" fmla="*/ 211540 w 593677"/>
                  <a:gd name="connsiteY14" fmla="*/ 1084997 h 1378424"/>
                  <a:gd name="connsiteX15" fmla="*/ 191068 w 593677"/>
                  <a:gd name="connsiteY15" fmla="*/ 1044054 h 1378424"/>
                  <a:gd name="connsiteX16" fmla="*/ 177421 w 593677"/>
                  <a:gd name="connsiteY16" fmla="*/ 1003111 h 1378424"/>
                  <a:gd name="connsiteX17" fmla="*/ 163773 w 593677"/>
                  <a:gd name="connsiteY17" fmla="*/ 975815 h 1378424"/>
                  <a:gd name="connsiteX18" fmla="*/ 156949 w 593677"/>
                  <a:gd name="connsiteY18" fmla="*/ 941696 h 1378424"/>
                  <a:gd name="connsiteX19" fmla="*/ 143301 w 593677"/>
                  <a:gd name="connsiteY19" fmla="*/ 914400 h 1378424"/>
                  <a:gd name="connsiteX20" fmla="*/ 136477 w 593677"/>
                  <a:gd name="connsiteY20" fmla="*/ 873457 h 1378424"/>
                  <a:gd name="connsiteX21" fmla="*/ 116006 w 593677"/>
                  <a:gd name="connsiteY21" fmla="*/ 812042 h 1378424"/>
                  <a:gd name="connsiteX22" fmla="*/ 102358 w 593677"/>
                  <a:gd name="connsiteY22" fmla="*/ 771099 h 1378424"/>
                  <a:gd name="connsiteX23" fmla="*/ 95534 w 593677"/>
                  <a:gd name="connsiteY23" fmla="*/ 750627 h 1378424"/>
                  <a:gd name="connsiteX24" fmla="*/ 75062 w 593677"/>
                  <a:gd name="connsiteY24" fmla="*/ 675564 h 1378424"/>
                  <a:gd name="connsiteX25" fmla="*/ 68238 w 593677"/>
                  <a:gd name="connsiteY25" fmla="*/ 655093 h 1378424"/>
                  <a:gd name="connsiteX26" fmla="*/ 61415 w 593677"/>
                  <a:gd name="connsiteY26" fmla="*/ 634621 h 1378424"/>
                  <a:gd name="connsiteX27" fmla="*/ 47767 w 593677"/>
                  <a:gd name="connsiteY27" fmla="*/ 614149 h 1378424"/>
                  <a:gd name="connsiteX28" fmla="*/ 34119 w 593677"/>
                  <a:gd name="connsiteY28" fmla="*/ 573206 h 1378424"/>
                  <a:gd name="connsiteX29" fmla="*/ 0 w 593677"/>
                  <a:gd name="connsiteY29" fmla="*/ 511791 h 1378424"/>
                  <a:gd name="connsiteX30" fmla="*/ 6824 w 593677"/>
                  <a:gd name="connsiteY30" fmla="*/ 477672 h 1378424"/>
                  <a:gd name="connsiteX31" fmla="*/ 13647 w 593677"/>
                  <a:gd name="connsiteY31" fmla="*/ 409433 h 1378424"/>
                  <a:gd name="connsiteX32" fmla="*/ 27295 w 593677"/>
                  <a:gd name="connsiteY32" fmla="*/ 368490 h 1378424"/>
                  <a:gd name="connsiteX33" fmla="*/ 40943 w 593677"/>
                  <a:gd name="connsiteY33" fmla="*/ 320723 h 1378424"/>
                  <a:gd name="connsiteX34" fmla="*/ 61415 w 593677"/>
                  <a:gd name="connsiteY34" fmla="*/ 259308 h 1378424"/>
                  <a:gd name="connsiteX35" fmla="*/ 68238 w 593677"/>
                  <a:gd name="connsiteY35" fmla="*/ 238836 h 1378424"/>
                  <a:gd name="connsiteX36" fmla="*/ 75062 w 593677"/>
                  <a:gd name="connsiteY36" fmla="*/ 170597 h 1378424"/>
                  <a:gd name="connsiteX37" fmla="*/ 81886 w 593677"/>
                  <a:gd name="connsiteY37" fmla="*/ 150126 h 1378424"/>
                  <a:gd name="connsiteX38" fmla="*/ 68238 w 593677"/>
                  <a:gd name="connsiteY38" fmla="*/ 47767 h 1378424"/>
                  <a:gd name="connsiteX39" fmla="*/ 40943 w 593677"/>
                  <a:gd name="connsiteY39" fmla="*/ 13648 h 1378424"/>
                  <a:gd name="connsiteX40" fmla="*/ 20471 w 593677"/>
                  <a:gd name="connsiteY40" fmla="*/ 0 h 137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93677" h="1378424">
                    <a:moveTo>
                      <a:pt x="593677" y="1378424"/>
                    </a:moveTo>
                    <a:cubicBezTo>
                      <a:pt x="586853" y="1376149"/>
                      <a:pt x="577387" y="1377453"/>
                      <a:pt x="573206" y="1371600"/>
                    </a:cubicBezTo>
                    <a:cubicBezTo>
                      <a:pt x="564844" y="1359894"/>
                      <a:pt x="567538" y="1342627"/>
                      <a:pt x="559558" y="1330657"/>
                    </a:cubicBezTo>
                    <a:lnTo>
                      <a:pt x="532262" y="1289714"/>
                    </a:lnTo>
                    <a:cubicBezTo>
                      <a:pt x="527713" y="1282890"/>
                      <a:pt x="524414" y="1275041"/>
                      <a:pt x="518615" y="1269242"/>
                    </a:cubicBezTo>
                    <a:cubicBezTo>
                      <a:pt x="479808" y="1230435"/>
                      <a:pt x="517173" y="1261697"/>
                      <a:pt x="477671" y="1241946"/>
                    </a:cubicBezTo>
                    <a:cubicBezTo>
                      <a:pt x="470336" y="1238278"/>
                      <a:pt x="464694" y="1231630"/>
                      <a:pt x="457200" y="1228299"/>
                    </a:cubicBezTo>
                    <a:cubicBezTo>
                      <a:pt x="444054" y="1222456"/>
                      <a:pt x="416256" y="1214651"/>
                      <a:pt x="416256" y="1214651"/>
                    </a:cubicBezTo>
                    <a:cubicBezTo>
                      <a:pt x="357595" y="1175542"/>
                      <a:pt x="431812" y="1222429"/>
                      <a:pt x="375313" y="1194179"/>
                    </a:cubicBezTo>
                    <a:cubicBezTo>
                      <a:pt x="367977" y="1190511"/>
                      <a:pt x="362336" y="1183862"/>
                      <a:pt x="354841" y="1180531"/>
                    </a:cubicBezTo>
                    <a:cubicBezTo>
                      <a:pt x="341695" y="1174688"/>
                      <a:pt x="327546" y="1171433"/>
                      <a:pt x="313898" y="1166884"/>
                    </a:cubicBezTo>
                    <a:lnTo>
                      <a:pt x="293427" y="1160060"/>
                    </a:lnTo>
                    <a:lnTo>
                      <a:pt x="252483" y="1119117"/>
                    </a:lnTo>
                    <a:cubicBezTo>
                      <a:pt x="245659" y="1112293"/>
                      <a:pt x="240042" y="1103998"/>
                      <a:pt x="232012" y="1098645"/>
                    </a:cubicBezTo>
                    <a:lnTo>
                      <a:pt x="211540" y="1084997"/>
                    </a:lnTo>
                    <a:cubicBezTo>
                      <a:pt x="186649" y="1010327"/>
                      <a:pt x="226349" y="1123439"/>
                      <a:pt x="191068" y="1044054"/>
                    </a:cubicBezTo>
                    <a:cubicBezTo>
                      <a:pt x="185225" y="1030908"/>
                      <a:pt x="183855" y="1015978"/>
                      <a:pt x="177421" y="1003111"/>
                    </a:cubicBezTo>
                    <a:lnTo>
                      <a:pt x="163773" y="975815"/>
                    </a:lnTo>
                    <a:cubicBezTo>
                      <a:pt x="161498" y="964442"/>
                      <a:pt x="160617" y="952699"/>
                      <a:pt x="156949" y="941696"/>
                    </a:cubicBezTo>
                    <a:cubicBezTo>
                      <a:pt x="153732" y="932045"/>
                      <a:pt x="146224" y="924144"/>
                      <a:pt x="143301" y="914400"/>
                    </a:cubicBezTo>
                    <a:cubicBezTo>
                      <a:pt x="139325" y="901148"/>
                      <a:pt x="139833" y="886880"/>
                      <a:pt x="136477" y="873457"/>
                    </a:cubicBezTo>
                    <a:cubicBezTo>
                      <a:pt x="136475" y="873448"/>
                      <a:pt x="119419" y="822282"/>
                      <a:pt x="116006" y="812042"/>
                    </a:cubicBezTo>
                    <a:lnTo>
                      <a:pt x="102358" y="771099"/>
                    </a:lnTo>
                    <a:cubicBezTo>
                      <a:pt x="100083" y="764275"/>
                      <a:pt x="96945" y="757680"/>
                      <a:pt x="95534" y="750627"/>
                    </a:cubicBezTo>
                    <a:cubicBezTo>
                      <a:pt x="85889" y="702403"/>
                      <a:pt x="92377" y="727509"/>
                      <a:pt x="75062" y="675564"/>
                    </a:cubicBezTo>
                    <a:lnTo>
                      <a:pt x="68238" y="655093"/>
                    </a:lnTo>
                    <a:cubicBezTo>
                      <a:pt x="65963" y="648269"/>
                      <a:pt x="65405" y="640606"/>
                      <a:pt x="61415" y="634621"/>
                    </a:cubicBezTo>
                    <a:cubicBezTo>
                      <a:pt x="56866" y="627797"/>
                      <a:pt x="51098" y="621644"/>
                      <a:pt x="47767" y="614149"/>
                    </a:cubicBezTo>
                    <a:cubicBezTo>
                      <a:pt x="41924" y="601003"/>
                      <a:pt x="42099" y="585176"/>
                      <a:pt x="34119" y="573206"/>
                    </a:cubicBezTo>
                    <a:cubicBezTo>
                      <a:pt x="2834" y="526278"/>
                      <a:pt x="12011" y="547824"/>
                      <a:pt x="0" y="511791"/>
                    </a:cubicBezTo>
                    <a:cubicBezTo>
                      <a:pt x="2275" y="500418"/>
                      <a:pt x="5291" y="489169"/>
                      <a:pt x="6824" y="477672"/>
                    </a:cubicBezTo>
                    <a:cubicBezTo>
                      <a:pt x="9845" y="455013"/>
                      <a:pt x="9434" y="431901"/>
                      <a:pt x="13647" y="409433"/>
                    </a:cubicBezTo>
                    <a:cubicBezTo>
                      <a:pt x="16298" y="395293"/>
                      <a:pt x="22746" y="382138"/>
                      <a:pt x="27295" y="368490"/>
                    </a:cubicBezTo>
                    <a:cubicBezTo>
                      <a:pt x="50226" y="299700"/>
                      <a:pt x="15241" y="406394"/>
                      <a:pt x="40943" y="320723"/>
                    </a:cubicBezTo>
                    <a:cubicBezTo>
                      <a:pt x="40956" y="320680"/>
                      <a:pt x="57996" y="269566"/>
                      <a:pt x="61415" y="259308"/>
                    </a:cubicBezTo>
                    <a:lnTo>
                      <a:pt x="68238" y="238836"/>
                    </a:lnTo>
                    <a:cubicBezTo>
                      <a:pt x="70513" y="216090"/>
                      <a:pt x="71586" y="193191"/>
                      <a:pt x="75062" y="170597"/>
                    </a:cubicBezTo>
                    <a:cubicBezTo>
                      <a:pt x="76156" y="163488"/>
                      <a:pt x="81886" y="157319"/>
                      <a:pt x="81886" y="150126"/>
                    </a:cubicBezTo>
                    <a:cubicBezTo>
                      <a:pt x="81886" y="124541"/>
                      <a:pt x="75497" y="76806"/>
                      <a:pt x="68238" y="47767"/>
                    </a:cubicBezTo>
                    <a:cubicBezTo>
                      <a:pt x="62617" y="25280"/>
                      <a:pt x="63073" y="24713"/>
                      <a:pt x="40943" y="13648"/>
                    </a:cubicBezTo>
                    <a:cubicBezTo>
                      <a:pt x="18313" y="2333"/>
                      <a:pt x="20471" y="15210"/>
                      <a:pt x="20471"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5" name="44 Forma libre"/>
              <p:cNvSpPr/>
              <p:nvPr/>
            </p:nvSpPr>
            <p:spPr>
              <a:xfrm>
                <a:off x="3276229" y="4040472"/>
                <a:ext cx="292083" cy="1042855"/>
              </a:xfrm>
              <a:custGeom>
                <a:avLst/>
                <a:gdLst>
                  <a:gd name="connsiteX0" fmla="*/ 0 w 293427"/>
                  <a:gd name="connsiteY0" fmla="*/ 0 h 1044351"/>
                  <a:gd name="connsiteX1" fmla="*/ 13647 w 293427"/>
                  <a:gd name="connsiteY1" fmla="*/ 20472 h 1044351"/>
                  <a:gd name="connsiteX2" fmla="*/ 34119 w 293427"/>
                  <a:gd name="connsiteY2" fmla="*/ 34120 h 1044351"/>
                  <a:gd name="connsiteX3" fmla="*/ 40943 w 293427"/>
                  <a:gd name="connsiteY3" fmla="*/ 54591 h 1044351"/>
                  <a:gd name="connsiteX4" fmla="*/ 81886 w 293427"/>
                  <a:gd name="connsiteY4" fmla="*/ 81887 h 1044351"/>
                  <a:gd name="connsiteX5" fmla="*/ 102358 w 293427"/>
                  <a:gd name="connsiteY5" fmla="*/ 102359 h 1044351"/>
                  <a:gd name="connsiteX6" fmla="*/ 136477 w 293427"/>
                  <a:gd name="connsiteY6" fmla="*/ 204717 h 1044351"/>
                  <a:gd name="connsiteX7" fmla="*/ 143301 w 293427"/>
                  <a:gd name="connsiteY7" fmla="*/ 225188 h 1044351"/>
                  <a:gd name="connsiteX8" fmla="*/ 150125 w 293427"/>
                  <a:gd name="connsiteY8" fmla="*/ 245660 h 1044351"/>
                  <a:gd name="connsiteX9" fmla="*/ 170597 w 293427"/>
                  <a:gd name="connsiteY9" fmla="*/ 361666 h 1044351"/>
                  <a:gd name="connsiteX10" fmla="*/ 177421 w 293427"/>
                  <a:gd name="connsiteY10" fmla="*/ 388962 h 1044351"/>
                  <a:gd name="connsiteX11" fmla="*/ 191068 w 293427"/>
                  <a:gd name="connsiteY11" fmla="*/ 409433 h 1044351"/>
                  <a:gd name="connsiteX12" fmla="*/ 197892 w 293427"/>
                  <a:gd name="connsiteY12" fmla="*/ 429905 h 1044351"/>
                  <a:gd name="connsiteX13" fmla="*/ 218364 w 293427"/>
                  <a:gd name="connsiteY13" fmla="*/ 443553 h 1044351"/>
                  <a:gd name="connsiteX14" fmla="*/ 225188 w 293427"/>
                  <a:gd name="connsiteY14" fmla="*/ 464024 h 1044351"/>
                  <a:gd name="connsiteX15" fmla="*/ 238836 w 293427"/>
                  <a:gd name="connsiteY15" fmla="*/ 484496 h 1044351"/>
                  <a:gd name="connsiteX16" fmla="*/ 252483 w 293427"/>
                  <a:gd name="connsiteY16" fmla="*/ 525439 h 1044351"/>
                  <a:gd name="connsiteX17" fmla="*/ 259307 w 293427"/>
                  <a:gd name="connsiteY17" fmla="*/ 545911 h 1044351"/>
                  <a:gd name="connsiteX18" fmla="*/ 279779 w 293427"/>
                  <a:gd name="connsiteY18" fmla="*/ 716508 h 1044351"/>
                  <a:gd name="connsiteX19" fmla="*/ 293427 w 293427"/>
                  <a:gd name="connsiteY19" fmla="*/ 736979 h 1044351"/>
                  <a:gd name="connsiteX20" fmla="*/ 286603 w 293427"/>
                  <a:gd name="connsiteY20" fmla="*/ 812042 h 1044351"/>
                  <a:gd name="connsiteX21" fmla="*/ 272955 w 293427"/>
                  <a:gd name="connsiteY21" fmla="*/ 832514 h 1044351"/>
                  <a:gd name="connsiteX22" fmla="*/ 252483 w 293427"/>
                  <a:gd name="connsiteY22" fmla="*/ 893929 h 1044351"/>
                  <a:gd name="connsiteX23" fmla="*/ 238836 w 293427"/>
                  <a:gd name="connsiteY23" fmla="*/ 934872 h 1044351"/>
                  <a:gd name="connsiteX24" fmla="*/ 232012 w 293427"/>
                  <a:gd name="connsiteY24" fmla="*/ 955344 h 1044351"/>
                  <a:gd name="connsiteX25" fmla="*/ 211540 w 293427"/>
                  <a:gd name="connsiteY25" fmla="*/ 968991 h 1044351"/>
                  <a:gd name="connsiteX26" fmla="*/ 204716 w 293427"/>
                  <a:gd name="connsiteY26" fmla="*/ 989463 h 1044351"/>
                  <a:gd name="connsiteX27" fmla="*/ 177421 w 293427"/>
                  <a:gd name="connsiteY27" fmla="*/ 1016759 h 104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3427" h="1044351">
                    <a:moveTo>
                      <a:pt x="0" y="0"/>
                    </a:moveTo>
                    <a:cubicBezTo>
                      <a:pt x="4549" y="6824"/>
                      <a:pt x="7848" y="14673"/>
                      <a:pt x="13647" y="20472"/>
                    </a:cubicBezTo>
                    <a:cubicBezTo>
                      <a:pt x="19446" y="26271"/>
                      <a:pt x="28996" y="27716"/>
                      <a:pt x="34119" y="34120"/>
                    </a:cubicBezTo>
                    <a:cubicBezTo>
                      <a:pt x="38612" y="39737"/>
                      <a:pt x="35857" y="49505"/>
                      <a:pt x="40943" y="54591"/>
                    </a:cubicBezTo>
                    <a:cubicBezTo>
                      <a:pt x="52541" y="66189"/>
                      <a:pt x="70288" y="70289"/>
                      <a:pt x="81886" y="81887"/>
                    </a:cubicBezTo>
                    <a:lnTo>
                      <a:pt x="102358" y="102359"/>
                    </a:lnTo>
                    <a:lnTo>
                      <a:pt x="136477" y="204717"/>
                    </a:lnTo>
                    <a:lnTo>
                      <a:pt x="143301" y="225188"/>
                    </a:lnTo>
                    <a:lnTo>
                      <a:pt x="150125" y="245660"/>
                    </a:lnTo>
                    <a:cubicBezTo>
                      <a:pt x="163639" y="394315"/>
                      <a:pt x="145919" y="262953"/>
                      <a:pt x="170597" y="361666"/>
                    </a:cubicBezTo>
                    <a:cubicBezTo>
                      <a:pt x="172872" y="370765"/>
                      <a:pt x="173727" y="380342"/>
                      <a:pt x="177421" y="388962"/>
                    </a:cubicBezTo>
                    <a:cubicBezTo>
                      <a:pt x="180651" y="396500"/>
                      <a:pt x="187400" y="402098"/>
                      <a:pt x="191068" y="409433"/>
                    </a:cubicBezTo>
                    <a:cubicBezTo>
                      <a:pt x="194285" y="415867"/>
                      <a:pt x="193398" y="424288"/>
                      <a:pt x="197892" y="429905"/>
                    </a:cubicBezTo>
                    <a:cubicBezTo>
                      <a:pt x="203015" y="436309"/>
                      <a:pt x="211540" y="439004"/>
                      <a:pt x="218364" y="443553"/>
                    </a:cubicBezTo>
                    <a:cubicBezTo>
                      <a:pt x="220639" y="450377"/>
                      <a:pt x="221971" y="457591"/>
                      <a:pt x="225188" y="464024"/>
                    </a:cubicBezTo>
                    <a:cubicBezTo>
                      <a:pt x="228856" y="471360"/>
                      <a:pt x="235505" y="477001"/>
                      <a:pt x="238836" y="484496"/>
                    </a:cubicBezTo>
                    <a:cubicBezTo>
                      <a:pt x="244679" y="497642"/>
                      <a:pt x="247934" y="511791"/>
                      <a:pt x="252483" y="525439"/>
                    </a:cubicBezTo>
                    <a:lnTo>
                      <a:pt x="259307" y="545911"/>
                    </a:lnTo>
                    <a:cubicBezTo>
                      <a:pt x="259839" y="556013"/>
                      <a:pt x="254788" y="679024"/>
                      <a:pt x="279779" y="716508"/>
                    </a:cubicBezTo>
                    <a:lnTo>
                      <a:pt x="293427" y="736979"/>
                    </a:lnTo>
                    <a:cubicBezTo>
                      <a:pt x="291152" y="762000"/>
                      <a:pt x="291867" y="787476"/>
                      <a:pt x="286603" y="812042"/>
                    </a:cubicBezTo>
                    <a:cubicBezTo>
                      <a:pt x="284885" y="820061"/>
                      <a:pt x="276286" y="825019"/>
                      <a:pt x="272955" y="832514"/>
                    </a:cubicBezTo>
                    <a:cubicBezTo>
                      <a:pt x="272953" y="832519"/>
                      <a:pt x="255896" y="883691"/>
                      <a:pt x="252483" y="893929"/>
                    </a:cubicBezTo>
                    <a:lnTo>
                      <a:pt x="238836" y="934872"/>
                    </a:lnTo>
                    <a:cubicBezTo>
                      <a:pt x="236561" y="941696"/>
                      <a:pt x="237997" y="951354"/>
                      <a:pt x="232012" y="955344"/>
                    </a:cubicBezTo>
                    <a:lnTo>
                      <a:pt x="211540" y="968991"/>
                    </a:lnTo>
                    <a:cubicBezTo>
                      <a:pt x="209265" y="975815"/>
                      <a:pt x="209210" y="983846"/>
                      <a:pt x="204716" y="989463"/>
                    </a:cubicBezTo>
                    <a:cubicBezTo>
                      <a:pt x="160805" y="1044351"/>
                      <a:pt x="199822" y="971949"/>
                      <a:pt x="177421" y="1016759"/>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46" name="45 Forma libre"/>
            <p:cNvSpPr/>
            <p:nvPr/>
          </p:nvSpPr>
          <p:spPr>
            <a:xfrm>
              <a:off x="5372100" y="3090863"/>
              <a:ext cx="327025" cy="1344612"/>
            </a:xfrm>
            <a:custGeom>
              <a:avLst/>
              <a:gdLst>
                <a:gd name="connsiteX0" fmla="*/ 61913 w 326708"/>
                <a:gd name="connsiteY0" fmla="*/ 1343025 h 1344483"/>
                <a:gd name="connsiteX1" fmla="*/ 47625 w 326708"/>
                <a:gd name="connsiteY1" fmla="*/ 1290637 h 1344483"/>
                <a:gd name="connsiteX2" fmla="*/ 42863 w 326708"/>
                <a:gd name="connsiteY2" fmla="*/ 1276350 h 1344483"/>
                <a:gd name="connsiteX3" fmla="*/ 38100 w 326708"/>
                <a:gd name="connsiteY3" fmla="*/ 1252537 h 1344483"/>
                <a:gd name="connsiteX4" fmla="*/ 28575 w 326708"/>
                <a:gd name="connsiteY4" fmla="*/ 1223962 h 1344483"/>
                <a:gd name="connsiteX5" fmla="*/ 23813 w 326708"/>
                <a:gd name="connsiteY5" fmla="*/ 1209675 h 1344483"/>
                <a:gd name="connsiteX6" fmla="*/ 9525 w 326708"/>
                <a:gd name="connsiteY6" fmla="*/ 1166812 h 1344483"/>
                <a:gd name="connsiteX7" fmla="*/ 4763 w 326708"/>
                <a:gd name="connsiteY7" fmla="*/ 1152525 h 1344483"/>
                <a:gd name="connsiteX8" fmla="*/ 0 w 326708"/>
                <a:gd name="connsiteY8" fmla="*/ 1138237 h 1344483"/>
                <a:gd name="connsiteX9" fmla="*/ 4763 w 326708"/>
                <a:gd name="connsiteY9" fmla="*/ 1104900 h 1344483"/>
                <a:gd name="connsiteX10" fmla="*/ 19050 w 326708"/>
                <a:gd name="connsiteY10" fmla="*/ 1095375 h 1344483"/>
                <a:gd name="connsiteX11" fmla="*/ 42863 w 326708"/>
                <a:gd name="connsiteY11" fmla="*/ 1071562 h 1344483"/>
                <a:gd name="connsiteX12" fmla="*/ 57150 w 326708"/>
                <a:gd name="connsiteY12" fmla="*/ 1042987 h 1344483"/>
                <a:gd name="connsiteX13" fmla="*/ 66675 w 326708"/>
                <a:gd name="connsiteY13" fmla="*/ 1014412 h 1344483"/>
                <a:gd name="connsiteX14" fmla="*/ 76200 w 326708"/>
                <a:gd name="connsiteY14" fmla="*/ 1000125 h 1344483"/>
                <a:gd name="connsiteX15" fmla="*/ 85725 w 326708"/>
                <a:gd name="connsiteY15" fmla="*/ 971550 h 1344483"/>
                <a:gd name="connsiteX16" fmla="*/ 90488 w 326708"/>
                <a:gd name="connsiteY16" fmla="*/ 957262 h 1344483"/>
                <a:gd name="connsiteX17" fmla="*/ 100013 w 326708"/>
                <a:gd name="connsiteY17" fmla="*/ 942975 h 1344483"/>
                <a:gd name="connsiteX18" fmla="*/ 104775 w 326708"/>
                <a:gd name="connsiteY18" fmla="*/ 928687 h 1344483"/>
                <a:gd name="connsiteX19" fmla="*/ 95250 w 326708"/>
                <a:gd name="connsiteY19" fmla="*/ 847725 h 1344483"/>
                <a:gd name="connsiteX20" fmla="*/ 104775 w 326708"/>
                <a:gd name="connsiteY20" fmla="*/ 800100 h 1344483"/>
                <a:gd name="connsiteX21" fmla="*/ 109538 w 326708"/>
                <a:gd name="connsiteY21" fmla="*/ 781050 h 1344483"/>
                <a:gd name="connsiteX22" fmla="*/ 123825 w 326708"/>
                <a:gd name="connsiteY22" fmla="*/ 771525 h 1344483"/>
                <a:gd name="connsiteX23" fmla="*/ 138113 w 326708"/>
                <a:gd name="connsiteY23" fmla="*/ 757237 h 1344483"/>
                <a:gd name="connsiteX24" fmla="*/ 171450 w 326708"/>
                <a:gd name="connsiteY24" fmla="*/ 719137 h 1344483"/>
                <a:gd name="connsiteX25" fmla="*/ 195263 w 326708"/>
                <a:gd name="connsiteY25" fmla="*/ 676275 h 1344483"/>
                <a:gd name="connsiteX26" fmla="*/ 200025 w 326708"/>
                <a:gd name="connsiteY26" fmla="*/ 661987 h 1344483"/>
                <a:gd name="connsiteX27" fmla="*/ 219075 w 326708"/>
                <a:gd name="connsiteY27" fmla="*/ 633412 h 1344483"/>
                <a:gd name="connsiteX28" fmla="*/ 223838 w 326708"/>
                <a:gd name="connsiteY28" fmla="*/ 619125 h 1344483"/>
                <a:gd name="connsiteX29" fmla="*/ 242888 w 326708"/>
                <a:gd name="connsiteY29" fmla="*/ 590550 h 1344483"/>
                <a:gd name="connsiteX30" fmla="*/ 252413 w 326708"/>
                <a:gd name="connsiteY30" fmla="*/ 561975 h 1344483"/>
                <a:gd name="connsiteX31" fmla="*/ 266700 w 326708"/>
                <a:gd name="connsiteY31" fmla="*/ 504825 h 1344483"/>
                <a:gd name="connsiteX32" fmla="*/ 271463 w 326708"/>
                <a:gd name="connsiteY32" fmla="*/ 490537 h 1344483"/>
                <a:gd name="connsiteX33" fmla="*/ 280988 w 326708"/>
                <a:gd name="connsiteY33" fmla="*/ 476250 h 1344483"/>
                <a:gd name="connsiteX34" fmla="*/ 285750 w 326708"/>
                <a:gd name="connsiteY34" fmla="*/ 457200 h 1344483"/>
                <a:gd name="connsiteX35" fmla="*/ 290513 w 326708"/>
                <a:gd name="connsiteY35" fmla="*/ 442912 h 1344483"/>
                <a:gd name="connsiteX36" fmla="*/ 300038 w 326708"/>
                <a:gd name="connsiteY36" fmla="*/ 381000 h 1344483"/>
                <a:gd name="connsiteX37" fmla="*/ 304800 w 326708"/>
                <a:gd name="connsiteY37" fmla="*/ 361950 h 1344483"/>
                <a:gd name="connsiteX38" fmla="*/ 314325 w 326708"/>
                <a:gd name="connsiteY38" fmla="*/ 295275 h 1344483"/>
                <a:gd name="connsiteX39" fmla="*/ 319088 w 326708"/>
                <a:gd name="connsiteY39" fmla="*/ 280987 h 1344483"/>
                <a:gd name="connsiteX40" fmla="*/ 319088 w 326708"/>
                <a:gd name="connsiteY40" fmla="*/ 195262 h 1344483"/>
                <a:gd name="connsiteX41" fmla="*/ 314325 w 326708"/>
                <a:gd name="connsiteY41" fmla="*/ 180975 h 1344483"/>
                <a:gd name="connsiteX42" fmla="*/ 300038 w 326708"/>
                <a:gd name="connsiteY42" fmla="*/ 171450 h 1344483"/>
                <a:gd name="connsiteX43" fmla="*/ 238125 w 326708"/>
                <a:gd name="connsiteY43" fmla="*/ 176212 h 1344483"/>
                <a:gd name="connsiteX44" fmla="*/ 166688 w 326708"/>
                <a:gd name="connsiteY44" fmla="*/ 166687 h 1344483"/>
                <a:gd name="connsiteX45" fmla="*/ 147638 w 326708"/>
                <a:gd name="connsiteY45" fmla="*/ 138112 h 1344483"/>
                <a:gd name="connsiteX46" fmla="*/ 128588 w 326708"/>
                <a:gd name="connsiteY46" fmla="*/ 95250 h 1344483"/>
                <a:gd name="connsiteX47" fmla="*/ 119063 w 326708"/>
                <a:gd name="connsiteY47" fmla="*/ 57150 h 1344483"/>
                <a:gd name="connsiteX48" fmla="*/ 114300 w 326708"/>
                <a:gd name="connsiteY48" fmla="*/ 38100 h 1344483"/>
                <a:gd name="connsiteX49" fmla="*/ 109538 w 326708"/>
                <a:gd name="connsiteY49" fmla="*/ 19050 h 1344483"/>
                <a:gd name="connsiteX50" fmla="*/ 95250 w 326708"/>
                <a:gd name="connsiteY50" fmla="*/ 0 h 134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26708" h="1344483">
                  <a:moveTo>
                    <a:pt x="61913" y="1343025"/>
                  </a:moveTo>
                  <a:cubicBezTo>
                    <a:pt x="41482" y="1281731"/>
                    <a:pt x="61087" y="1344483"/>
                    <a:pt x="47625" y="1290637"/>
                  </a:cubicBezTo>
                  <a:cubicBezTo>
                    <a:pt x="46407" y="1285767"/>
                    <a:pt x="44081" y="1281220"/>
                    <a:pt x="42863" y="1276350"/>
                  </a:cubicBezTo>
                  <a:cubicBezTo>
                    <a:pt x="40900" y="1268497"/>
                    <a:pt x="40230" y="1260347"/>
                    <a:pt x="38100" y="1252537"/>
                  </a:cubicBezTo>
                  <a:cubicBezTo>
                    <a:pt x="35458" y="1242851"/>
                    <a:pt x="31750" y="1233487"/>
                    <a:pt x="28575" y="1223962"/>
                  </a:cubicBezTo>
                  <a:lnTo>
                    <a:pt x="23813" y="1209675"/>
                  </a:lnTo>
                  <a:lnTo>
                    <a:pt x="9525" y="1166812"/>
                  </a:lnTo>
                  <a:lnTo>
                    <a:pt x="4763" y="1152525"/>
                  </a:lnTo>
                  <a:lnTo>
                    <a:pt x="0" y="1138237"/>
                  </a:lnTo>
                  <a:cubicBezTo>
                    <a:pt x="1588" y="1127125"/>
                    <a:pt x="204" y="1115158"/>
                    <a:pt x="4763" y="1104900"/>
                  </a:cubicBezTo>
                  <a:cubicBezTo>
                    <a:pt x="7088" y="1099670"/>
                    <a:pt x="15003" y="1099422"/>
                    <a:pt x="19050" y="1095375"/>
                  </a:cubicBezTo>
                  <a:cubicBezTo>
                    <a:pt x="50797" y="1063627"/>
                    <a:pt x="4766" y="1096959"/>
                    <a:pt x="42863" y="1071562"/>
                  </a:cubicBezTo>
                  <a:cubicBezTo>
                    <a:pt x="60227" y="1019465"/>
                    <a:pt x="32534" y="1098373"/>
                    <a:pt x="57150" y="1042987"/>
                  </a:cubicBezTo>
                  <a:cubicBezTo>
                    <a:pt x="61228" y="1033812"/>
                    <a:pt x="61106" y="1022766"/>
                    <a:pt x="66675" y="1014412"/>
                  </a:cubicBezTo>
                  <a:cubicBezTo>
                    <a:pt x="69850" y="1009650"/>
                    <a:pt x="73875" y="1005355"/>
                    <a:pt x="76200" y="1000125"/>
                  </a:cubicBezTo>
                  <a:cubicBezTo>
                    <a:pt x="80278" y="990950"/>
                    <a:pt x="82550" y="981075"/>
                    <a:pt x="85725" y="971550"/>
                  </a:cubicBezTo>
                  <a:cubicBezTo>
                    <a:pt x="87313" y="966787"/>
                    <a:pt x="87703" y="961439"/>
                    <a:pt x="90488" y="957262"/>
                  </a:cubicBezTo>
                  <a:lnTo>
                    <a:pt x="100013" y="942975"/>
                  </a:lnTo>
                  <a:cubicBezTo>
                    <a:pt x="101600" y="938212"/>
                    <a:pt x="104775" y="933707"/>
                    <a:pt x="104775" y="928687"/>
                  </a:cubicBezTo>
                  <a:cubicBezTo>
                    <a:pt x="104775" y="872361"/>
                    <a:pt x="105907" y="879690"/>
                    <a:pt x="95250" y="847725"/>
                  </a:cubicBezTo>
                  <a:cubicBezTo>
                    <a:pt x="103377" y="790840"/>
                    <a:pt x="95276" y="833344"/>
                    <a:pt x="104775" y="800100"/>
                  </a:cubicBezTo>
                  <a:cubicBezTo>
                    <a:pt x="106573" y="793806"/>
                    <a:pt x="105907" y="786496"/>
                    <a:pt x="109538" y="781050"/>
                  </a:cubicBezTo>
                  <a:cubicBezTo>
                    <a:pt x="112713" y="776288"/>
                    <a:pt x="119428" y="775189"/>
                    <a:pt x="123825" y="771525"/>
                  </a:cubicBezTo>
                  <a:cubicBezTo>
                    <a:pt x="128999" y="767213"/>
                    <a:pt x="133978" y="762554"/>
                    <a:pt x="138113" y="757237"/>
                  </a:cubicBezTo>
                  <a:cubicBezTo>
                    <a:pt x="168032" y="718770"/>
                    <a:pt x="143791" y="737577"/>
                    <a:pt x="171450" y="719137"/>
                  </a:cubicBezTo>
                  <a:cubicBezTo>
                    <a:pt x="183105" y="684172"/>
                    <a:pt x="173875" y="697661"/>
                    <a:pt x="195263" y="676275"/>
                  </a:cubicBezTo>
                  <a:cubicBezTo>
                    <a:pt x="196850" y="671512"/>
                    <a:pt x="197587" y="666375"/>
                    <a:pt x="200025" y="661987"/>
                  </a:cubicBezTo>
                  <a:cubicBezTo>
                    <a:pt x="205584" y="651980"/>
                    <a:pt x="215454" y="644272"/>
                    <a:pt x="219075" y="633412"/>
                  </a:cubicBezTo>
                  <a:cubicBezTo>
                    <a:pt x="220663" y="628650"/>
                    <a:pt x="221400" y="623513"/>
                    <a:pt x="223838" y="619125"/>
                  </a:cubicBezTo>
                  <a:cubicBezTo>
                    <a:pt x="229398" y="609118"/>
                    <a:pt x="242888" y="590550"/>
                    <a:pt x="242888" y="590550"/>
                  </a:cubicBezTo>
                  <a:cubicBezTo>
                    <a:pt x="246063" y="581025"/>
                    <a:pt x="250763" y="571879"/>
                    <a:pt x="252413" y="561975"/>
                  </a:cubicBezTo>
                  <a:cubicBezTo>
                    <a:pt x="258825" y="523498"/>
                    <a:pt x="254122" y="542559"/>
                    <a:pt x="266700" y="504825"/>
                  </a:cubicBezTo>
                  <a:cubicBezTo>
                    <a:pt x="268288" y="500062"/>
                    <a:pt x="268678" y="494714"/>
                    <a:pt x="271463" y="490537"/>
                  </a:cubicBezTo>
                  <a:lnTo>
                    <a:pt x="280988" y="476250"/>
                  </a:lnTo>
                  <a:cubicBezTo>
                    <a:pt x="282575" y="469900"/>
                    <a:pt x="283952" y="463494"/>
                    <a:pt x="285750" y="457200"/>
                  </a:cubicBezTo>
                  <a:cubicBezTo>
                    <a:pt x="287129" y="452373"/>
                    <a:pt x="289424" y="447813"/>
                    <a:pt x="290513" y="442912"/>
                  </a:cubicBezTo>
                  <a:cubicBezTo>
                    <a:pt x="295110" y="422227"/>
                    <a:pt x="296247" y="401853"/>
                    <a:pt x="300038" y="381000"/>
                  </a:cubicBezTo>
                  <a:cubicBezTo>
                    <a:pt x="301209" y="374560"/>
                    <a:pt x="303724" y="368406"/>
                    <a:pt x="304800" y="361950"/>
                  </a:cubicBezTo>
                  <a:cubicBezTo>
                    <a:pt x="309601" y="333141"/>
                    <a:pt x="308334" y="322236"/>
                    <a:pt x="314325" y="295275"/>
                  </a:cubicBezTo>
                  <a:cubicBezTo>
                    <a:pt x="315414" y="290374"/>
                    <a:pt x="317500" y="285750"/>
                    <a:pt x="319088" y="280987"/>
                  </a:cubicBezTo>
                  <a:cubicBezTo>
                    <a:pt x="324167" y="235270"/>
                    <a:pt x="326708" y="240979"/>
                    <a:pt x="319088" y="195262"/>
                  </a:cubicBezTo>
                  <a:cubicBezTo>
                    <a:pt x="318263" y="190310"/>
                    <a:pt x="317461" y="184895"/>
                    <a:pt x="314325" y="180975"/>
                  </a:cubicBezTo>
                  <a:cubicBezTo>
                    <a:pt x="310749" y="176506"/>
                    <a:pt x="304800" y="174625"/>
                    <a:pt x="300038" y="171450"/>
                  </a:cubicBezTo>
                  <a:cubicBezTo>
                    <a:pt x="279400" y="173037"/>
                    <a:pt x="258824" y="176212"/>
                    <a:pt x="238125" y="176212"/>
                  </a:cubicBezTo>
                  <a:cubicBezTo>
                    <a:pt x="210279" y="176212"/>
                    <a:pt x="192023" y="171755"/>
                    <a:pt x="166688" y="166687"/>
                  </a:cubicBezTo>
                  <a:cubicBezTo>
                    <a:pt x="160338" y="157162"/>
                    <a:pt x="151258" y="148972"/>
                    <a:pt x="147638" y="138112"/>
                  </a:cubicBezTo>
                  <a:cubicBezTo>
                    <a:pt x="136303" y="104107"/>
                    <a:pt x="143682" y="117891"/>
                    <a:pt x="128588" y="95250"/>
                  </a:cubicBezTo>
                  <a:lnTo>
                    <a:pt x="119063" y="57150"/>
                  </a:lnTo>
                  <a:lnTo>
                    <a:pt x="114300" y="38100"/>
                  </a:lnTo>
                  <a:cubicBezTo>
                    <a:pt x="112713" y="31750"/>
                    <a:pt x="113169" y="24496"/>
                    <a:pt x="109538" y="19050"/>
                  </a:cubicBezTo>
                  <a:cubicBezTo>
                    <a:pt x="98768" y="2894"/>
                    <a:pt x="104061" y="8809"/>
                    <a:pt x="9525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7" name="46 Forma libre"/>
            <p:cNvSpPr/>
            <p:nvPr/>
          </p:nvSpPr>
          <p:spPr>
            <a:xfrm>
              <a:off x="7761288" y="4300538"/>
              <a:ext cx="701675" cy="1566862"/>
            </a:xfrm>
            <a:custGeom>
              <a:avLst/>
              <a:gdLst>
                <a:gd name="connsiteX0" fmla="*/ 281992 w 701092"/>
                <a:gd name="connsiteY0" fmla="*/ 1566862 h 1566862"/>
                <a:gd name="connsiteX1" fmla="*/ 291517 w 701092"/>
                <a:gd name="connsiteY1" fmla="*/ 1524000 h 1566862"/>
                <a:gd name="connsiteX2" fmla="*/ 339142 w 701092"/>
                <a:gd name="connsiteY2" fmla="*/ 1466850 h 1566862"/>
                <a:gd name="connsiteX3" fmla="*/ 372479 w 701092"/>
                <a:gd name="connsiteY3" fmla="*/ 1423987 h 1566862"/>
                <a:gd name="connsiteX4" fmla="*/ 382004 w 701092"/>
                <a:gd name="connsiteY4" fmla="*/ 1409700 h 1566862"/>
                <a:gd name="connsiteX5" fmla="*/ 396292 w 701092"/>
                <a:gd name="connsiteY5" fmla="*/ 1395412 h 1566862"/>
                <a:gd name="connsiteX6" fmla="*/ 429629 w 701092"/>
                <a:gd name="connsiteY6" fmla="*/ 1357312 h 1566862"/>
                <a:gd name="connsiteX7" fmla="*/ 458204 w 701092"/>
                <a:gd name="connsiteY7" fmla="*/ 1314450 h 1566862"/>
                <a:gd name="connsiteX8" fmla="*/ 467729 w 701092"/>
                <a:gd name="connsiteY8" fmla="*/ 1300162 h 1566862"/>
                <a:gd name="connsiteX9" fmla="*/ 491542 w 701092"/>
                <a:gd name="connsiteY9" fmla="*/ 1271587 h 1566862"/>
                <a:gd name="connsiteX10" fmla="*/ 510592 w 701092"/>
                <a:gd name="connsiteY10" fmla="*/ 1228725 h 1566862"/>
                <a:gd name="connsiteX11" fmla="*/ 515354 w 701092"/>
                <a:gd name="connsiteY11" fmla="*/ 1214437 h 1566862"/>
                <a:gd name="connsiteX12" fmla="*/ 524879 w 701092"/>
                <a:gd name="connsiteY12" fmla="*/ 1200150 h 1566862"/>
                <a:gd name="connsiteX13" fmla="*/ 539167 w 701092"/>
                <a:gd name="connsiteY13" fmla="*/ 1157287 h 1566862"/>
                <a:gd name="connsiteX14" fmla="*/ 548692 w 701092"/>
                <a:gd name="connsiteY14" fmla="*/ 1128712 h 1566862"/>
                <a:gd name="connsiteX15" fmla="*/ 553454 w 701092"/>
                <a:gd name="connsiteY15" fmla="*/ 1114425 h 1566862"/>
                <a:gd name="connsiteX16" fmla="*/ 558217 w 701092"/>
                <a:gd name="connsiteY16" fmla="*/ 1095375 h 1566862"/>
                <a:gd name="connsiteX17" fmla="*/ 567742 w 701092"/>
                <a:gd name="connsiteY17" fmla="*/ 1052512 h 1566862"/>
                <a:gd name="connsiteX18" fmla="*/ 572504 w 701092"/>
                <a:gd name="connsiteY18" fmla="*/ 1014412 h 1566862"/>
                <a:gd name="connsiteX19" fmla="*/ 591554 w 701092"/>
                <a:gd name="connsiteY19" fmla="*/ 971550 h 1566862"/>
                <a:gd name="connsiteX20" fmla="*/ 596317 w 701092"/>
                <a:gd name="connsiteY20" fmla="*/ 957262 h 1566862"/>
                <a:gd name="connsiteX21" fmla="*/ 615367 w 701092"/>
                <a:gd name="connsiteY21" fmla="*/ 928687 h 1566862"/>
                <a:gd name="connsiteX22" fmla="*/ 643942 w 701092"/>
                <a:gd name="connsiteY22" fmla="*/ 885825 h 1566862"/>
                <a:gd name="connsiteX23" fmla="*/ 653467 w 701092"/>
                <a:gd name="connsiteY23" fmla="*/ 871537 h 1566862"/>
                <a:gd name="connsiteX24" fmla="*/ 658229 w 701092"/>
                <a:gd name="connsiteY24" fmla="*/ 857250 h 1566862"/>
                <a:gd name="connsiteX25" fmla="*/ 686804 w 701092"/>
                <a:gd name="connsiteY25" fmla="*/ 828675 h 1566862"/>
                <a:gd name="connsiteX26" fmla="*/ 696329 w 701092"/>
                <a:gd name="connsiteY26" fmla="*/ 800100 h 1566862"/>
                <a:gd name="connsiteX27" fmla="*/ 701092 w 701092"/>
                <a:gd name="connsiteY27" fmla="*/ 785812 h 1566862"/>
                <a:gd name="connsiteX28" fmla="*/ 696329 w 701092"/>
                <a:gd name="connsiteY28" fmla="*/ 738187 h 1566862"/>
                <a:gd name="connsiteX29" fmla="*/ 672517 w 701092"/>
                <a:gd name="connsiteY29" fmla="*/ 695325 h 1566862"/>
                <a:gd name="connsiteX30" fmla="*/ 662992 w 701092"/>
                <a:gd name="connsiteY30" fmla="*/ 681037 h 1566862"/>
                <a:gd name="connsiteX31" fmla="*/ 653467 w 701092"/>
                <a:gd name="connsiteY31" fmla="*/ 666750 h 1566862"/>
                <a:gd name="connsiteX32" fmla="*/ 629654 w 701092"/>
                <a:gd name="connsiteY32" fmla="*/ 623887 h 1566862"/>
                <a:gd name="connsiteX33" fmla="*/ 620129 w 701092"/>
                <a:gd name="connsiteY33" fmla="*/ 609600 h 1566862"/>
                <a:gd name="connsiteX34" fmla="*/ 605842 w 701092"/>
                <a:gd name="connsiteY34" fmla="*/ 600075 h 1566862"/>
                <a:gd name="connsiteX35" fmla="*/ 586792 w 701092"/>
                <a:gd name="connsiteY35" fmla="*/ 571500 h 1566862"/>
                <a:gd name="connsiteX36" fmla="*/ 558217 w 701092"/>
                <a:gd name="connsiteY36" fmla="*/ 542925 h 1566862"/>
                <a:gd name="connsiteX37" fmla="*/ 539167 w 701092"/>
                <a:gd name="connsiteY37" fmla="*/ 519112 h 1566862"/>
                <a:gd name="connsiteX38" fmla="*/ 534404 w 701092"/>
                <a:gd name="connsiteY38" fmla="*/ 504825 h 1566862"/>
                <a:gd name="connsiteX39" fmla="*/ 520117 w 701092"/>
                <a:gd name="connsiteY39" fmla="*/ 490537 h 1566862"/>
                <a:gd name="connsiteX40" fmla="*/ 501067 w 701092"/>
                <a:gd name="connsiteY40" fmla="*/ 461962 h 1566862"/>
                <a:gd name="connsiteX41" fmla="*/ 486779 w 701092"/>
                <a:gd name="connsiteY41" fmla="*/ 452437 h 1566862"/>
                <a:gd name="connsiteX42" fmla="*/ 453442 w 701092"/>
                <a:gd name="connsiteY42" fmla="*/ 423862 h 1566862"/>
                <a:gd name="connsiteX43" fmla="*/ 439154 w 701092"/>
                <a:gd name="connsiteY43" fmla="*/ 419100 h 1566862"/>
                <a:gd name="connsiteX44" fmla="*/ 424867 w 701092"/>
                <a:gd name="connsiteY44" fmla="*/ 409575 h 1566862"/>
                <a:gd name="connsiteX45" fmla="*/ 410579 w 701092"/>
                <a:gd name="connsiteY45" fmla="*/ 404812 h 1566862"/>
                <a:gd name="connsiteX46" fmla="*/ 382004 w 701092"/>
                <a:gd name="connsiteY46" fmla="*/ 385762 h 1566862"/>
                <a:gd name="connsiteX47" fmla="*/ 367717 w 701092"/>
                <a:gd name="connsiteY47" fmla="*/ 376237 h 1566862"/>
                <a:gd name="connsiteX48" fmla="*/ 353429 w 701092"/>
                <a:gd name="connsiteY48" fmla="*/ 366712 h 1566862"/>
                <a:gd name="connsiteX49" fmla="*/ 329617 w 701092"/>
                <a:gd name="connsiteY49" fmla="*/ 342900 h 1566862"/>
                <a:gd name="connsiteX50" fmla="*/ 315329 w 701092"/>
                <a:gd name="connsiteY50" fmla="*/ 328612 h 1566862"/>
                <a:gd name="connsiteX51" fmla="*/ 286754 w 701092"/>
                <a:gd name="connsiteY51" fmla="*/ 309562 h 1566862"/>
                <a:gd name="connsiteX52" fmla="*/ 272467 w 701092"/>
                <a:gd name="connsiteY52" fmla="*/ 300037 h 1566862"/>
                <a:gd name="connsiteX53" fmla="*/ 262942 w 701092"/>
                <a:gd name="connsiteY53" fmla="*/ 285750 h 1566862"/>
                <a:gd name="connsiteX54" fmla="*/ 248654 w 701092"/>
                <a:gd name="connsiteY54" fmla="*/ 280987 h 1566862"/>
                <a:gd name="connsiteX55" fmla="*/ 220079 w 701092"/>
                <a:gd name="connsiteY55" fmla="*/ 266700 h 1566862"/>
                <a:gd name="connsiteX56" fmla="*/ 205792 w 701092"/>
                <a:gd name="connsiteY56" fmla="*/ 252412 h 1566862"/>
                <a:gd name="connsiteX57" fmla="*/ 181979 w 701092"/>
                <a:gd name="connsiteY57" fmla="*/ 242887 h 1566862"/>
                <a:gd name="connsiteX58" fmla="*/ 153404 w 701092"/>
                <a:gd name="connsiteY58" fmla="*/ 233362 h 1566862"/>
                <a:gd name="connsiteX59" fmla="*/ 139117 w 701092"/>
                <a:gd name="connsiteY59" fmla="*/ 223837 h 1566862"/>
                <a:gd name="connsiteX60" fmla="*/ 124829 w 701092"/>
                <a:gd name="connsiteY60" fmla="*/ 209550 h 1566862"/>
                <a:gd name="connsiteX61" fmla="*/ 115304 w 701092"/>
                <a:gd name="connsiteY61" fmla="*/ 195262 h 1566862"/>
                <a:gd name="connsiteX62" fmla="*/ 101017 w 701092"/>
                <a:gd name="connsiteY62" fmla="*/ 190500 h 1566862"/>
                <a:gd name="connsiteX63" fmla="*/ 86729 w 701092"/>
                <a:gd name="connsiteY63" fmla="*/ 180975 h 1566862"/>
                <a:gd name="connsiteX64" fmla="*/ 53392 w 701092"/>
                <a:gd name="connsiteY64" fmla="*/ 142875 h 1566862"/>
                <a:gd name="connsiteX65" fmla="*/ 48629 w 701092"/>
                <a:gd name="connsiteY65" fmla="*/ 128587 h 1566862"/>
                <a:gd name="connsiteX66" fmla="*/ 29579 w 701092"/>
                <a:gd name="connsiteY66" fmla="*/ 100012 h 1566862"/>
                <a:gd name="connsiteX67" fmla="*/ 20054 w 701092"/>
                <a:gd name="connsiteY67" fmla="*/ 71437 h 1566862"/>
                <a:gd name="connsiteX68" fmla="*/ 15292 w 701092"/>
                <a:gd name="connsiteY68" fmla="*/ 57150 h 1566862"/>
                <a:gd name="connsiteX69" fmla="*/ 10529 w 701092"/>
                <a:gd name="connsiteY69" fmla="*/ 38100 h 1566862"/>
                <a:gd name="connsiteX70" fmla="*/ 1004 w 701092"/>
                <a:gd name="connsiteY70" fmla="*/ 0 h 156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01092" h="1566862">
                  <a:moveTo>
                    <a:pt x="281992" y="1566862"/>
                  </a:moveTo>
                  <a:cubicBezTo>
                    <a:pt x="282494" y="1564352"/>
                    <a:pt x="289273" y="1528487"/>
                    <a:pt x="291517" y="1524000"/>
                  </a:cubicBezTo>
                  <a:cubicBezTo>
                    <a:pt x="322683" y="1461670"/>
                    <a:pt x="297008" y="1530051"/>
                    <a:pt x="339142" y="1466850"/>
                  </a:cubicBezTo>
                  <a:cubicBezTo>
                    <a:pt x="387285" y="1394635"/>
                    <a:pt x="335179" y="1468748"/>
                    <a:pt x="372479" y="1423987"/>
                  </a:cubicBezTo>
                  <a:cubicBezTo>
                    <a:pt x="376143" y="1419590"/>
                    <a:pt x="378340" y="1414097"/>
                    <a:pt x="382004" y="1409700"/>
                  </a:cubicBezTo>
                  <a:cubicBezTo>
                    <a:pt x="386316" y="1404526"/>
                    <a:pt x="392157" y="1400729"/>
                    <a:pt x="396292" y="1395412"/>
                  </a:cubicBezTo>
                  <a:cubicBezTo>
                    <a:pt x="426211" y="1356945"/>
                    <a:pt x="401970" y="1375752"/>
                    <a:pt x="429629" y="1357312"/>
                  </a:cubicBezTo>
                  <a:lnTo>
                    <a:pt x="458204" y="1314450"/>
                  </a:lnTo>
                  <a:cubicBezTo>
                    <a:pt x="461379" y="1309687"/>
                    <a:pt x="463681" y="1304209"/>
                    <a:pt x="467729" y="1300162"/>
                  </a:cubicBezTo>
                  <a:cubicBezTo>
                    <a:pt x="486065" y="1281828"/>
                    <a:pt x="478281" y="1291479"/>
                    <a:pt x="491542" y="1271587"/>
                  </a:cubicBezTo>
                  <a:cubicBezTo>
                    <a:pt x="502877" y="1237582"/>
                    <a:pt x="495498" y="1251366"/>
                    <a:pt x="510592" y="1228725"/>
                  </a:cubicBezTo>
                  <a:cubicBezTo>
                    <a:pt x="512179" y="1223962"/>
                    <a:pt x="513109" y="1218927"/>
                    <a:pt x="515354" y="1214437"/>
                  </a:cubicBezTo>
                  <a:cubicBezTo>
                    <a:pt x="517914" y="1209318"/>
                    <a:pt x="522678" y="1205433"/>
                    <a:pt x="524879" y="1200150"/>
                  </a:cubicBezTo>
                  <a:cubicBezTo>
                    <a:pt x="530672" y="1186248"/>
                    <a:pt x="534404" y="1171575"/>
                    <a:pt x="539167" y="1157287"/>
                  </a:cubicBezTo>
                  <a:lnTo>
                    <a:pt x="548692" y="1128712"/>
                  </a:lnTo>
                  <a:cubicBezTo>
                    <a:pt x="550279" y="1123950"/>
                    <a:pt x="552236" y="1119295"/>
                    <a:pt x="553454" y="1114425"/>
                  </a:cubicBezTo>
                  <a:cubicBezTo>
                    <a:pt x="555042" y="1108075"/>
                    <a:pt x="556797" y="1101765"/>
                    <a:pt x="558217" y="1095375"/>
                  </a:cubicBezTo>
                  <a:cubicBezTo>
                    <a:pt x="570309" y="1040959"/>
                    <a:pt x="556126" y="1098971"/>
                    <a:pt x="567742" y="1052512"/>
                  </a:cubicBezTo>
                  <a:cubicBezTo>
                    <a:pt x="569329" y="1039812"/>
                    <a:pt x="569822" y="1026927"/>
                    <a:pt x="572504" y="1014412"/>
                  </a:cubicBezTo>
                  <a:cubicBezTo>
                    <a:pt x="581719" y="971409"/>
                    <a:pt x="577668" y="999320"/>
                    <a:pt x="591554" y="971550"/>
                  </a:cubicBezTo>
                  <a:cubicBezTo>
                    <a:pt x="593799" y="967060"/>
                    <a:pt x="593879" y="961651"/>
                    <a:pt x="596317" y="957262"/>
                  </a:cubicBezTo>
                  <a:cubicBezTo>
                    <a:pt x="601876" y="947255"/>
                    <a:pt x="609017" y="938212"/>
                    <a:pt x="615367" y="928687"/>
                  </a:cubicBezTo>
                  <a:lnTo>
                    <a:pt x="643942" y="885825"/>
                  </a:lnTo>
                  <a:lnTo>
                    <a:pt x="653467" y="871537"/>
                  </a:lnTo>
                  <a:cubicBezTo>
                    <a:pt x="655054" y="866775"/>
                    <a:pt x="655147" y="861212"/>
                    <a:pt x="658229" y="857250"/>
                  </a:cubicBezTo>
                  <a:cubicBezTo>
                    <a:pt x="666499" y="846617"/>
                    <a:pt x="686804" y="828675"/>
                    <a:pt x="686804" y="828675"/>
                  </a:cubicBezTo>
                  <a:lnTo>
                    <a:pt x="696329" y="800100"/>
                  </a:lnTo>
                  <a:lnTo>
                    <a:pt x="701092" y="785812"/>
                  </a:lnTo>
                  <a:cubicBezTo>
                    <a:pt x="699504" y="769937"/>
                    <a:pt x="698755" y="753956"/>
                    <a:pt x="696329" y="738187"/>
                  </a:cubicBezTo>
                  <a:cubicBezTo>
                    <a:pt x="693814" y="721840"/>
                    <a:pt x="680972" y="708008"/>
                    <a:pt x="672517" y="695325"/>
                  </a:cubicBezTo>
                  <a:lnTo>
                    <a:pt x="662992" y="681037"/>
                  </a:lnTo>
                  <a:cubicBezTo>
                    <a:pt x="659817" y="676275"/>
                    <a:pt x="655277" y="672180"/>
                    <a:pt x="653467" y="666750"/>
                  </a:cubicBezTo>
                  <a:cubicBezTo>
                    <a:pt x="645084" y="641602"/>
                    <a:pt x="651489" y="656638"/>
                    <a:pt x="629654" y="623887"/>
                  </a:cubicBezTo>
                  <a:cubicBezTo>
                    <a:pt x="626479" y="619125"/>
                    <a:pt x="624891" y="612775"/>
                    <a:pt x="620129" y="609600"/>
                  </a:cubicBezTo>
                  <a:lnTo>
                    <a:pt x="605842" y="600075"/>
                  </a:lnTo>
                  <a:cubicBezTo>
                    <a:pt x="599492" y="590550"/>
                    <a:pt x="594887" y="579595"/>
                    <a:pt x="586792" y="571500"/>
                  </a:cubicBezTo>
                  <a:lnTo>
                    <a:pt x="558217" y="542925"/>
                  </a:lnTo>
                  <a:cubicBezTo>
                    <a:pt x="546245" y="507013"/>
                    <a:pt x="563786" y="549885"/>
                    <a:pt x="539167" y="519112"/>
                  </a:cubicBezTo>
                  <a:cubicBezTo>
                    <a:pt x="536031" y="515192"/>
                    <a:pt x="537189" y="509002"/>
                    <a:pt x="534404" y="504825"/>
                  </a:cubicBezTo>
                  <a:cubicBezTo>
                    <a:pt x="530668" y="499221"/>
                    <a:pt x="524252" y="495853"/>
                    <a:pt x="520117" y="490537"/>
                  </a:cubicBezTo>
                  <a:cubicBezTo>
                    <a:pt x="513089" y="481501"/>
                    <a:pt x="510592" y="468312"/>
                    <a:pt x="501067" y="461962"/>
                  </a:cubicBezTo>
                  <a:cubicBezTo>
                    <a:pt x="496304" y="458787"/>
                    <a:pt x="491176" y="456101"/>
                    <a:pt x="486779" y="452437"/>
                  </a:cubicBezTo>
                  <a:cubicBezTo>
                    <a:pt x="468355" y="437084"/>
                    <a:pt x="476141" y="436832"/>
                    <a:pt x="453442" y="423862"/>
                  </a:cubicBezTo>
                  <a:cubicBezTo>
                    <a:pt x="449083" y="421371"/>
                    <a:pt x="443917" y="420687"/>
                    <a:pt x="439154" y="419100"/>
                  </a:cubicBezTo>
                  <a:cubicBezTo>
                    <a:pt x="434392" y="415925"/>
                    <a:pt x="429986" y="412135"/>
                    <a:pt x="424867" y="409575"/>
                  </a:cubicBezTo>
                  <a:cubicBezTo>
                    <a:pt x="420377" y="407330"/>
                    <a:pt x="414968" y="407250"/>
                    <a:pt x="410579" y="404812"/>
                  </a:cubicBezTo>
                  <a:cubicBezTo>
                    <a:pt x="400572" y="399253"/>
                    <a:pt x="391529" y="392112"/>
                    <a:pt x="382004" y="385762"/>
                  </a:cubicBezTo>
                  <a:lnTo>
                    <a:pt x="367717" y="376237"/>
                  </a:lnTo>
                  <a:lnTo>
                    <a:pt x="353429" y="366712"/>
                  </a:lnTo>
                  <a:cubicBezTo>
                    <a:pt x="335966" y="340519"/>
                    <a:pt x="353429" y="362744"/>
                    <a:pt x="329617" y="342900"/>
                  </a:cubicBezTo>
                  <a:cubicBezTo>
                    <a:pt x="324443" y="338588"/>
                    <a:pt x="320646" y="332747"/>
                    <a:pt x="315329" y="328612"/>
                  </a:cubicBezTo>
                  <a:cubicBezTo>
                    <a:pt x="306293" y="321584"/>
                    <a:pt x="296279" y="315912"/>
                    <a:pt x="286754" y="309562"/>
                  </a:cubicBezTo>
                  <a:lnTo>
                    <a:pt x="272467" y="300037"/>
                  </a:lnTo>
                  <a:cubicBezTo>
                    <a:pt x="269292" y="295275"/>
                    <a:pt x="267411" y="289326"/>
                    <a:pt x="262942" y="285750"/>
                  </a:cubicBezTo>
                  <a:cubicBezTo>
                    <a:pt x="259022" y="282614"/>
                    <a:pt x="253144" y="283232"/>
                    <a:pt x="248654" y="280987"/>
                  </a:cubicBezTo>
                  <a:cubicBezTo>
                    <a:pt x="211732" y="262526"/>
                    <a:pt x="255986" y="278667"/>
                    <a:pt x="220079" y="266700"/>
                  </a:cubicBezTo>
                  <a:cubicBezTo>
                    <a:pt x="215317" y="261937"/>
                    <a:pt x="211503" y="255982"/>
                    <a:pt x="205792" y="252412"/>
                  </a:cubicBezTo>
                  <a:cubicBezTo>
                    <a:pt x="198542" y="247881"/>
                    <a:pt x="190013" y="245809"/>
                    <a:pt x="181979" y="242887"/>
                  </a:cubicBezTo>
                  <a:cubicBezTo>
                    <a:pt x="172543" y="239456"/>
                    <a:pt x="161758" y="238931"/>
                    <a:pt x="153404" y="233362"/>
                  </a:cubicBezTo>
                  <a:cubicBezTo>
                    <a:pt x="148642" y="230187"/>
                    <a:pt x="143514" y="227501"/>
                    <a:pt x="139117" y="223837"/>
                  </a:cubicBezTo>
                  <a:cubicBezTo>
                    <a:pt x="133943" y="219525"/>
                    <a:pt x="129141" y="214724"/>
                    <a:pt x="124829" y="209550"/>
                  </a:cubicBezTo>
                  <a:cubicBezTo>
                    <a:pt x="121165" y="205153"/>
                    <a:pt x="119774" y="198838"/>
                    <a:pt x="115304" y="195262"/>
                  </a:cubicBezTo>
                  <a:cubicBezTo>
                    <a:pt x="111384" y="192126"/>
                    <a:pt x="105779" y="192087"/>
                    <a:pt x="101017" y="190500"/>
                  </a:cubicBezTo>
                  <a:cubicBezTo>
                    <a:pt x="96254" y="187325"/>
                    <a:pt x="90498" y="185283"/>
                    <a:pt x="86729" y="180975"/>
                  </a:cubicBezTo>
                  <a:cubicBezTo>
                    <a:pt x="47833" y="136523"/>
                    <a:pt x="85539" y="164307"/>
                    <a:pt x="53392" y="142875"/>
                  </a:cubicBezTo>
                  <a:cubicBezTo>
                    <a:pt x="51804" y="138112"/>
                    <a:pt x="51067" y="132976"/>
                    <a:pt x="48629" y="128587"/>
                  </a:cubicBezTo>
                  <a:cubicBezTo>
                    <a:pt x="43070" y="118580"/>
                    <a:pt x="29579" y="100012"/>
                    <a:pt x="29579" y="100012"/>
                  </a:cubicBezTo>
                  <a:lnTo>
                    <a:pt x="20054" y="71437"/>
                  </a:lnTo>
                  <a:cubicBezTo>
                    <a:pt x="18467" y="66675"/>
                    <a:pt x="16510" y="62020"/>
                    <a:pt x="15292" y="57150"/>
                  </a:cubicBezTo>
                  <a:cubicBezTo>
                    <a:pt x="13704" y="50800"/>
                    <a:pt x="12410" y="44369"/>
                    <a:pt x="10529" y="38100"/>
                  </a:cubicBezTo>
                  <a:cubicBezTo>
                    <a:pt x="0" y="3004"/>
                    <a:pt x="1004" y="20675"/>
                    <a:pt x="1004"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8" name="47 Forma libre"/>
            <p:cNvSpPr/>
            <p:nvPr/>
          </p:nvSpPr>
          <p:spPr>
            <a:xfrm>
              <a:off x="6886575" y="4603750"/>
              <a:ext cx="1176338" cy="596900"/>
            </a:xfrm>
            <a:custGeom>
              <a:avLst/>
              <a:gdLst>
                <a:gd name="connsiteX0" fmla="*/ 1176338 w 1176338"/>
                <a:gd name="connsiteY0" fmla="*/ 597180 h 597180"/>
                <a:gd name="connsiteX1" fmla="*/ 1162050 w 1176338"/>
                <a:gd name="connsiteY1" fmla="*/ 554318 h 597180"/>
                <a:gd name="connsiteX2" fmla="*/ 1157288 w 1176338"/>
                <a:gd name="connsiteY2" fmla="*/ 540030 h 597180"/>
                <a:gd name="connsiteX3" fmla="*/ 1152525 w 1176338"/>
                <a:gd name="connsiteY3" fmla="*/ 525743 h 597180"/>
                <a:gd name="connsiteX4" fmla="*/ 1143000 w 1176338"/>
                <a:gd name="connsiteY4" fmla="*/ 440018 h 597180"/>
                <a:gd name="connsiteX5" fmla="*/ 1133475 w 1176338"/>
                <a:gd name="connsiteY5" fmla="*/ 406680 h 597180"/>
                <a:gd name="connsiteX6" fmla="*/ 1123950 w 1176338"/>
                <a:gd name="connsiteY6" fmla="*/ 378105 h 597180"/>
                <a:gd name="connsiteX7" fmla="*/ 1100138 w 1176338"/>
                <a:gd name="connsiteY7" fmla="*/ 335243 h 597180"/>
                <a:gd name="connsiteX8" fmla="*/ 1085850 w 1176338"/>
                <a:gd name="connsiteY8" fmla="*/ 330480 h 597180"/>
                <a:gd name="connsiteX9" fmla="*/ 1066800 w 1176338"/>
                <a:gd name="connsiteY9" fmla="*/ 311430 h 597180"/>
                <a:gd name="connsiteX10" fmla="*/ 1047750 w 1176338"/>
                <a:gd name="connsiteY10" fmla="*/ 282855 h 597180"/>
                <a:gd name="connsiteX11" fmla="*/ 1019175 w 1176338"/>
                <a:gd name="connsiteY11" fmla="*/ 273330 h 597180"/>
                <a:gd name="connsiteX12" fmla="*/ 1004888 w 1176338"/>
                <a:gd name="connsiteY12" fmla="*/ 268568 h 597180"/>
                <a:gd name="connsiteX13" fmla="*/ 976313 w 1176338"/>
                <a:gd name="connsiteY13" fmla="*/ 249518 h 597180"/>
                <a:gd name="connsiteX14" fmla="*/ 962025 w 1176338"/>
                <a:gd name="connsiteY14" fmla="*/ 239993 h 597180"/>
                <a:gd name="connsiteX15" fmla="*/ 923925 w 1176338"/>
                <a:gd name="connsiteY15" fmla="*/ 230468 h 597180"/>
                <a:gd name="connsiteX16" fmla="*/ 828675 w 1176338"/>
                <a:gd name="connsiteY16" fmla="*/ 225705 h 597180"/>
                <a:gd name="connsiteX17" fmla="*/ 814388 w 1176338"/>
                <a:gd name="connsiteY17" fmla="*/ 220943 h 597180"/>
                <a:gd name="connsiteX18" fmla="*/ 785813 w 1176338"/>
                <a:gd name="connsiteY18" fmla="*/ 201893 h 597180"/>
                <a:gd name="connsiteX19" fmla="*/ 762000 w 1176338"/>
                <a:gd name="connsiteY19" fmla="*/ 182843 h 597180"/>
                <a:gd name="connsiteX20" fmla="*/ 747713 w 1176338"/>
                <a:gd name="connsiteY20" fmla="*/ 168555 h 597180"/>
                <a:gd name="connsiteX21" fmla="*/ 704850 w 1176338"/>
                <a:gd name="connsiteY21" fmla="*/ 139980 h 597180"/>
                <a:gd name="connsiteX22" fmla="*/ 690563 w 1176338"/>
                <a:gd name="connsiteY22" fmla="*/ 130455 h 597180"/>
                <a:gd name="connsiteX23" fmla="*/ 647700 w 1176338"/>
                <a:gd name="connsiteY23" fmla="*/ 125693 h 597180"/>
                <a:gd name="connsiteX24" fmla="*/ 628650 w 1176338"/>
                <a:gd name="connsiteY24" fmla="*/ 120930 h 597180"/>
                <a:gd name="connsiteX25" fmla="*/ 614363 w 1176338"/>
                <a:gd name="connsiteY25" fmla="*/ 116168 h 597180"/>
                <a:gd name="connsiteX26" fmla="*/ 576263 w 1176338"/>
                <a:gd name="connsiteY26" fmla="*/ 111405 h 597180"/>
                <a:gd name="connsiteX27" fmla="*/ 538163 w 1176338"/>
                <a:gd name="connsiteY27" fmla="*/ 101880 h 597180"/>
                <a:gd name="connsiteX28" fmla="*/ 519113 w 1176338"/>
                <a:gd name="connsiteY28" fmla="*/ 97118 h 597180"/>
                <a:gd name="connsiteX29" fmla="*/ 490538 w 1176338"/>
                <a:gd name="connsiteY29" fmla="*/ 87593 h 597180"/>
                <a:gd name="connsiteX30" fmla="*/ 466725 w 1176338"/>
                <a:gd name="connsiteY30" fmla="*/ 82830 h 597180"/>
                <a:gd name="connsiteX31" fmla="*/ 419100 w 1176338"/>
                <a:gd name="connsiteY31" fmla="*/ 68543 h 597180"/>
                <a:gd name="connsiteX32" fmla="*/ 295275 w 1176338"/>
                <a:gd name="connsiteY32" fmla="*/ 63780 h 597180"/>
                <a:gd name="connsiteX33" fmla="*/ 280988 w 1176338"/>
                <a:gd name="connsiteY33" fmla="*/ 59018 h 597180"/>
                <a:gd name="connsiteX34" fmla="*/ 233363 w 1176338"/>
                <a:gd name="connsiteY34" fmla="*/ 49493 h 597180"/>
                <a:gd name="connsiteX35" fmla="*/ 200025 w 1176338"/>
                <a:gd name="connsiteY35" fmla="*/ 35205 h 597180"/>
                <a:gd name="connsiteX36" fmla="*/ 171450 w 1176338"/>
                <a:gd name="connsiteY36" fmla="*/ 25680 h 597180"/>
                <a:gd name="connsiteX37" fmla="*/ 157163 w 1176338"/>
                <a:gd name="connsiteY37" fmla="*/ 20918 h 597180"/>
                <a:gd name="connsiteX38" fmla="*/ 76200 w 1176338"/>
                <a:gd name="connsiteY38" fmla="*/ 11393 h 597180"/>
                <a:gd name="connsiteX39" fmla="*/ 0 w 1176338"/>
                <a:gd name="connsiteY39" fmla="*/ 1868 h 5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76338" h="597180">
                  <a:moveTo>
                    <a:pt x="1176338" y="597180"/>
                  </a:moveTo>
                  <a:lnTo>
                    <a:pt x="1162050" y="554318"/>
                  </a:lnTo>
                  <a:lnTo>
                    <a:pt x="1157288" y="540030"/>
                  </a:lnTo>
                  <a:lnTo>
                    <a:pt x="1152525" y="525743"/>
                  </a:lnTo>
                  <a:cubicBezTo>
                    <a:pt x="1149350" y="497168"/>
                    <a:pt x="1152091" y="467294"/>
                    <a:pt x="1143000" y="440018"/>
                  </a:cubicBezTo>
                  <a:cubicBezTo>
                    <a:pt x="1126984" y="391962"/>
                    <a:pt x="1151431" y="466531"/>
                    <a:pt x="1133475" y="406680"/>
                  </a:cubicBezTo>
                  <a:cubicBezTo>
                    <a:pt x="1130590" y="397063"/>
                    <a:pt x="1127125" y="387630"/>
                    <a:pt x="1123950" y="378105"/>
                  </a:cubicBezTo>
                  <a:cubicBezTo>
                    <a:pt x="1119756" y="365524"/>
                    <a:pt x="1112421" y="339338"/>
                    <a:pt x="1100138" y="335243"/>
                  </a:cubicBezTo>
                  <a:lnTo>
                    <a:pt x="1085850" y="330480"/>
                  </a:lnTo>
                  <a:cubicBezTo>
                    <a:pt x="1073152" y="292383"/>
                    <a:pt x="1092199" y="336829"/>
                    <a:pt x="1066800" y="311430"/>
                  </a:cubicBezTo>
                  <a:cubicBezTo>
                    <a:pt x="1058705" y="303335"/>
                    <a:pt x="1058610" y="286475"/>
                    <a:pt x="1047750" y="282855"/>
                  </a:cubicBezTo>
                  <a:lnTo>
                    <a:pt x="1019175" y="273330"/>
                  </a:lnTo>
                  <a:lnTo>
                    <a:pt x="1004888" y="268568"/>
                  </a:lnTo>
                  <a:lnTo>
                    <a:pt x="976313" y="249518"/>
                  </a:lnTo>
                  <a:cubicBezTo>
                    <a:pt x="971550" y="246343"/>
                    <a:pt x="967455" y="241803"/>
                    <a:pt x="962025" y="239993"/>
                  </a:cubicBezTo>
                  <a:cubicBezTo>
                    <a:pt x="948497" y="235483"/>
                    <a:pt x="939054" y="231678"/>
                    <a:pt x="923925" y="230468"/>
                  </a:cubicBezTo>
                  <a:cubicBezTo>
                    <a:pt x="892237" y="227933"/>
                    <a:pt x="860425" y="227293"/>
                    <a:pt x="828675" y="225705"/>
                  </a:cubicBezTo>
                  <a:cubicBezTo>
                    <a:pt x="823913" y="224118"/>
                    <a:pt x="818776" y="223381"/>
                    <a:pt x="814388" y="220943"/>
                  </a:cubicBezTo>
                  <a:cubicBezTo>
                    <a:pt x="804381" y="215384"/>
                    <a:pt x="785813" y="201893"/>
                    <a:pt x="785813" y="201893"/>
                  </a:cubicBezTo>
                  <a:cubicBezTo>
                    <a:pt x="764510" y="169937"/>
                    <a:pt x="789606" y="201247"/>
                    <a:pt x="762000" y="182843"/>
                  </a:cubicBezTo>
                  <a:cubicBezTo>
                    <a:pt x="756396" y="179107"/>
                    <a:pt x="753029" y="172690"/>
                    <a:pt x="747713" y="168555"/>
                  </a:cubicBezTo>
                  <a:cubicBezTo>
                    <a:pt x="747703" y="168547"/>
                    <a:pt x="711999" y="144746"/>
                    <a:pt x="704850" y="139980"/>
                  </a:cubicBezTo>
                  <a:cubicBezTo>
                    <a:pt x="700088" y="136805"/>
                    <a:pt x="696252" y="131087"/>
                    <a:pt x="690563" y="130455"/>
                  </a:cubicBezTo>
                  <a:lnTo>
                    <a:pt x="647700" y="125693"/>
                  </a:lnTo>
                  <a:cubicBezTo>
                    <a:pt x="641350" y="124105"/>
                    <a:pt x="634944" y="122728"/>
                    <a:pt x="628650" y="120930"/>
                  </a:cubicBezTo>
                  <a:cubicBezTo>
                    <a:pt x="623823" y="119551"/>
                    <a:pt x="619302" y="117066"/>
                    <a:pt x="614363" y="116168"/>
                  </a:cubicBezTo>
                  <a:cubicBezTo>
                    <a:pt x="601771" y="113878"/>
                    <a:pt x="588913" y="113351"/>
                    <a:pt x="576263" y="111405"/>
                  </a:cubicBezTo>
                  <a:cubicBezTo>
                    <a:pt x="544778" y="106561"/>
                    <a:pt x="561835" y="108643"/>
                    <a:pt x="538163" y="101880"/>
                  </a:cubicBezTo>
                  <a:cubicBezTo>
                    <a:pt x="531869" y="100082"/>
                    <a:pt x="525382" y="98999"/>
                    <a:pt x="519113" y="97118"/>
                  </a:cubicBezTo>
                  <a:cubicBezTo>
                    <a:pt x="509496" y="94233"/>
                    <a:pt x="500383" y="89562"/>
                    <a:pt x="490538" y="87593"/>
                  </a:cubicBezTo>
                  <a:cubicBezTo>
                    <a:pt x="482600" y="86005"/>
                    <a:pt x="474535" y="84960"/>
                    <a:pt x="466725" y="82830"/>
                  </a:cubicBezTo>
                  <a:cubicBezTo>
                    <a:pt x="460996" y="81268"/>
                    <a:pt x="428949" y="69200"/>
                    <a:pt x="419100" y="68543"/>
                  </a:cubicBezTo>
                  <a:cubicBezTo>
                    <a:pt x="377886" y="65795"/>
                    <a:pt x="336550" y="65368"/>
                    <a:pt x="295275" y="63780"/>
                  </a:cubicBezTo>
                  <a:cubicBezTo>
                    <a:pt x="290513" y="62193"/>
                    <a:pt x="285879" y="60147"/>
                    <a:pt x="280988" y="59018"/>
                  </a:cubicBezTo>
                  <a:cubicBezTo>
                    <a:pt x="265213" y="55378"/>
                    <a:pt x="233363" y="49493"/>
                    <a:pt x="233363" y="49493"/>
                  </a:cubicBezTo>
                  <a:cubicBezTo>
                    <a:pt x="210696" y="34382"/>
                    <a:pt x="227982" y="43592"/>
                    <a:pt x="200025" y="35205"/>
                  </a:cubicBezTo>
                  <a:cubicBezTo>
                    <a:pt x="190408" y="32320"/>
                    <a:pt x="180975" y="28855"/>
                    <a:pt x="171450" y="25680"/>
                  </a:cubicBezTo>
                  <a:cubicBezTo>
                    <a:pt x="166688" y="24093"/>
                    <a:pt x="162115" y="21743"/>
                    <a:pt x="157163" y="20918"/>
                  </a:cubicBezTo>
                  <a:cubicBezTo>
                    <a:pt x="111292" y="13272"/>
                    <a:pt x="138205" y="17029"/>
                    <a:pt x="76200" y="11393"/>
                  </a:cubicBezTo>
                  <a:cubicBezTo>
                    <a:pt x="19235" y="0"/>
                    <a:pt x="44764" y="1868"/>
                    <a:pt x="0" y="1868"/>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9" name="48 Forma libre"/>
            <p:cNvSpPr/>
            <p:nvPr/>
          </p:nvSpPr>
          <p:spPr>
            <a:xfrm>
              <a:off x="3275013" y="1169988"/>
              <a:ext cx="463550" cy="276225"/>
            </a:xfrm>
            <a:custGeom>
              <a:avLst/>
              <a:gdLst>
                <a:gd name="connsiteX0" fmla="*/ 462224 w 462224"/>
                <a:gd name="connsiteY0" fmla="*/ 277203 h 277203"/>
                <a:gd name="connsiteX1" fmla="*/ 457200 w 462224"/>
                <a:gd name="connsiteY1" fmla="*/ 242033 h 277203"/>
                <a:gd name="connsiteX2" fmla="*/ 447151 w 462224"/>
                <a:gd name="connsiteY2" fmla="*/ 231985 h 277203"/>
                <a:gd name="connsiteX3" fmla="*/ 427055 w 462224"/>
                <a:gd name="connsiteY3" fmla="*/ 206864 h 277203"/>
                <a:gd name="connsiteX4" fmla="*/ 396910 w 462224"/>
                <a:gd name="connsiteY4" fmla="*/ 196816 h 277203"/>
                <a:gd name="connsiteX5" fmla="*/ 381837 w 462224"/>
                <a:gd name="connsiteY5" fmla="*/ 191792 h 277203"/>
                <a:gd name="connsiteX6" fmla="*/ 356716 w 462224"/>
                <a:gd name="connsiteY6" fmla="*/ 176719 h 277203"/>
                <a:gd name="connsiteX7" fmla="*/ 341644 w 462224"/>
                <a:gd name="connsiteY7" fmla="*/ 166671 h 277203"/>
                <a:gd name="connsiteX8" fmla="*/ 311499 w 462224"/>
                <a:gd name="connsiteY8" fmla="*/ 156622 h 277203"/>
                <a:gd name="connsiteX9" fmla="*/ 296426 w 462224"/>
                <a:gd name="connsiteY9" fmla="*/ 151598 h 277203"/>
                <a:gd name="connsiteX10" fmla="*/ 281353 w 462224"/>
                <a:gd name="connsiteY10" fmla="*/ 146574 h 277203"/>
                <a:gd name="connsiteX11" fmla="*/ 271305 w 462224"/>
                <a:gd name="connsiteY11" fmla="*/ 131502 h 277203"/>
                <a:gd name="connsiteX12" fmla="*/ 221063 w 462224"/>
                <a:gd name="connsiteY12" fmla="*/ 91308 h 277203"/>
                <a:gd name="connsiteX13" fmla="*/ 190918 w 462224"/>
                <a:gd name="connsiteY13" fmla="*/ 76236 h 277203"/>
                <a:gd name="connsiteX14" fmla="*/ 180870 w 462224"/>
                <a:gd name="connsiteY14" fmla="*/ 66187 h 277203"/>
                <a:gd name="connsiteX15" fmla="*/ 165797 w 462224"/>
                <a:gd name="connsiteY15" fmla="*/ 56139 h 277203"/>
                <a:gd name="connsiteX16" fmla="*/ 115556 w 462224"/>
                <a:gd name="connsiteY16" fmla="*/ 5897 h 277203"/>
                <a:gd name="connsiteX17" fmla="*/ 60290 w 462224"/>
                <a:gd name="connsiteY17" fmla="*/ 873 h 277203"/>
                <a:gd name="connsiteX18" fmla="*/ 0 w 462224"/>
                <a:gd name="connsiteY18" fmla="*/ 873 h 27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2224" h="277203">
                  <a:moveTo>
                    <a:pt x="462224" y="277203"/>
                  </a:moveTo>
                  <a:cubicBezTo>
                    <a:pt x="460549" y="265480"/>
                    <a:pt x="460945" y="253268"/>
                    <a:pt x="457200" y="242033"/>
                  </a:cubicBezTo>
                  <a:cubicBezTo>
                    <a:pt x="455702" y="237539"/>
                    <a:pt x="449588" y="236047"/>
                    <a:pt x="447151" y="231985"/>
                  </a:cubicBezTo>
                  <a:cubicBezTo>
                    <a:pt x="435759" y="213000"/>
                    <a:pt x="451616" y="217780"/>
                    <a:pt x="427055" y="206864"/>
                  </a:cubicBezTo>
                  <a:cubicBezTo>
                    <a:pt x="417376" y="202562"/>
                    <a:pt x="406958" y="200165"/>
                    <a:pt x="396910" y="196816"/>
                  </a:cubicBezTo>
                  <a:lnTo>
                    <a:pt x="381837" y="191792"/>
                  </a:lnTo>
                  <a:cubicBezTo>
                    <a:pt x="362212" y="172165"/>
                    <a:pt x="382804" y="189762"/>
                    <a:pt x="356716" y="176719"/>
                  </a:cubicBezTo>
                  <a:cubicBezTo>
                    <a:pt x="351315" y="174019"/>
                    <a:pt x="347162" y="169123"/>
                    <a:pt x="341644" y="166671"/>
                  </a:cubicBezTo>
                  <a:cubicBezTo>
                    <a:pt x="331965" y="162369"/>
                    <a:pt x="321547" y="159972"/>
                    <a:pt x="311499" y="156622"/>
                  </a:cubicBezTo>
                  <a:lnTo>
                    <a:pt x="296426" y="151598"/>
                  </a:lnTo>
                  <a:lnTo>
                    <a:pt x="281353" y="146574"/>
                  </a:lnTo>
                  <a:cubicBezTo>
                    <a:pt x="278004" y="141550"/>
                    <a:pt x="275235" y="136086"/>
                    <a:pt x="271305" y="131502"/>
                  </a:cubicBezTo>
                  <a:cubicBezTo>
                    <a:pt x="252214" y="109229"/>
                    <a:pt x="246922" y="108548"/>
                    <a:pt x="221063" y="91308"/>
                  </a:cubicBezTo>
                  <a:cubicBezTo>
                    <a:pt x="201585" y="78322"/>
                    <a:pt x="211719" y="83169"/>
                    <a:pt x="190918" y="76236"/>
                  </a:cubicBezTo>
                  <a:cubicBezTo>
                    <a:pt x="187569" y="72886"/>
                    <a:pt x="184569" y="69146"/>
                    <a:pt x="180870" y="66187"/>
                  </a:cubicBezTo>
                  <a:cubicBezTo>
                    <a:pt x="176155" y="62415"/>
                    <a:pt x="169773" y="60683"/>
                    <a:pt x="165797" y="56139"/>
                  </a:cubicBezTo>
                  <a:cubicBezTo>
                    <a:pt x="151903" y="40260"/>
                    <a:pt x="142848" y="8378"/>
                    <a:pt x="115556" y="5897"/>
                  </a:cubicBezTo>
                  <a:cubicBezTo>
                    <a:pt x="97134" y="4222"/>
                    <a:pt x="78771" y="1676"/>
                    <a:pt x="60290" y="873"/>
                  </a:cubicBezTo>
                  <a:cubicBezTo>
                    <a:pt x="40212" y="0"/>
                    <a:pt x="20097" y="873"/>
                    <a:pt x="0" y="873"/>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50" name="49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3021215596"/>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580"/>
                                        </p:tgtEl>
                                        <p:attrNameLst>
                                          <p:attrName>style.visibility</p:attrName>
                                        </p:attrNameLst>
                                      </p:cBhvr>
                                      <p:to>
                                        <p:strVal val="visible"/>
                                      </p:to>
                                    </p:set>
                                    <p:anim calcmode="lin" valueType="num">
                                      <p:cBhvr additive="base">
                                        <p:cTn id="11" dur="500" fill="hold"/>
                                        <p:tgtEl>
                                          <p:spTgt spid="24580"/>
                                        </p:tgtEl>
                                        <p:attrNameLst>
                                          <p:attrName>ppt_x</p:attrName>
                                        </p:attrNameLst>
                                      </p:cBhvr>
                                      <p:tavLst>
                                        <p:tav tm="0">
                                          <p:val>
                                            <p:strVal val="#ppt_x"/>
                                          </p:val>
                                        </p:tav>
                                        <p:tav tm="100000">
                                          <p:val>
                                            <p:strVal val="#ppt_x"/>
                                          </p:val>
                                        </p:tav>
                                      </p:tavLst>
                                    </p:anim>
                                    <p:anim calcmode="lin" valueType="num">
                                      <p:cBhvr additive="base">
                                        <p:cTn id="12"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581"/>
                                        </p:tgtEl>
                                        <p:attrNameLst>
                                          <p:attrName>style.visibility</p:attrName>
                                        </p:attrNameLst>
                                      </p:cBhvr>
                                      <p:to>
                                        <p:strVal val="visible"/>
                                      </p:to>
                                    </p:set>
                                    <p:anim calcmode="lin" valueType="num">
                                      <p:cBhvr additive="base">
                                        <p:cTn id="21" dur="500" fill="hold"/>
                                        <p:tgtEl>
                                          <p:spTgt spid="24581"/>
                                        </p:tgtEl>
                                        <p:attrNameLst>
                                          <p:attrName>ppt_x</p:attrName>
                                        </p:attrNameLst>
                                      </p:cBhvr>
                                      <p:tavLst>
                                        <p:tav tm="0">
                                          <p:val>
                                            <p:strVal val="#ppt_x"/>
                                          </p:val>
                                        </p:tav>
                                        <p:tav tm="100000">
                                          <p:val>
                                            <p:strVal val="#ppt_x"/>
                                          </p:val>
                                        </p:tav>
                                      </p:tavLst>
                                    </p:anim>
                                    <p:anim calcmode="lin" valueType="num">
                                      <p:cBhvr additive="base">
                                        <p:cTn id="22" dur="500" fill="hold"/>
                                        <p:tgtEl>
                                          <p:spTgt spid="2458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P spid="24581"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539552" y="1447110"/>
            <a:ext cx="5000625" cy="1384995"/>
          </a:xfrm>
          <a:prstGeom prst="rect">
            <a:avLst/>
          </a:prstGeom>
          <a:solidFill>
            <a:srgbClr val="003300"/>
          </a:solidFill>
          <a:ln>
            <a:noFill/>
          </a:ln>
        </p:spPr>
        <p:txBody>
          <a:bodyPr anchor="ctr">
            <a:spAutoFit/>
          </a:bodyPr>
          <a:lstStyle/>
          <a:p>
            <a:pPr algn="just">
              <a:spcBef>
                <a:spcPts val="600"/>
              </a:spcBef>
              <a:spcAft>
                <a:spcPts val="600"/>
              </a:spcAft>
              <a:buSzPct val="150000"/>
              <a:buFont typeface="Wingdings" pitchFamily="2" charset="2"/>
              <a:buChar char="§"/>
            </a:pPr>
            <a:r>
              <a:rPr lang="es-ES" sz="1400" b="0" u="none" dirty="0">
                <a:solidFill>
                  <a:schemeClr val="bg1"/>
                </a:solidFill>
                <a:latin typeface="Arial" pitchFamily="34" charset="0"/>
              </a:rPr>
              <a:t> Desde hace </a:t>
            </a:r>
            <a:r>
              <a:rPr lang="es-ES" sz="1400" b="0" u="none" dirty="0" smtClean="0">
                <a:solidFill>
                  <a:schemeClr val="bg1"/>
                </a:solidFill>
                <a:latin typeface="Arial" pitchFamily="34" charset="0"/>
              </a:rPr>
              <a:t>más </a:t>
            </a:r>
            <a:r>
              <a:rPr lang="es-ES" sz="1400" b="0" u="none" dirty="0">
                <a:solidFill>
                  <a:schemeClr val="bg1"/>
                </a:solidFill>
                <a:latin typeface="Arial" pitchFamily="34" charset="0"/>
              </a:rPr>
              <a:t>de </a:t>
            </a:r>
            <a:r>
              <a:rPr lang="es-ES" sz="1400" dirty="0" smtClean="0">
                <a:solidFill>
                  <a:schemeClr val="bg1"/>
                </a:solidFill>
                <a:latin typeface="Arial" pitchFamily="34" charset="0"/>
              </a:rPr>
              <a:t>50</a:t>
            </a:r>
            <a:r>
              <a:rPr lang="es-ES" sz="1400" b="0" u="none" dirty="0" smtClean="0">
                <a:solidFill>
                  <a:schemeClr val="bg1"/>
                </a:solidFill>
                <a:latin typeface="Arial" pitchFamily="34" charset="0"/>
              </a:rPr>
              <a:t> </a:t>
            </a:r>
            <a:r>
              <a:rPr lang="es-ES" sz="1400" b="0" u="none" dirty="0">
                <a:solidFill>
                  <a:schemeClr val="bg1"/>
                </a:solidFill>
                <a:latin typeface="Arial" pitchFamily="34" charset="0"/>
              </a:rPr>
              <a:t>años, Santa Cruz se ha    conectado con el país pasando a conformar el llamado “eje troncal”, el mismo que esta conformado por las ciudades de: La Paz, Cochabamba y Santa Cruz, eje que concentra gran parte de la población urbana, las inversiones y los servicios del país. </a:t>
            </a:r>
            <a:endParaRPr lang="en-US" sz="1400" b="0" u="none" dirty="0">
              <a:solidFill>
                <a:schemeClr val="bg1"/>
              </a:solidFill>
              <a:latin typeface="Arial" pitchFamily="34" charset="0"/>
            </a:endParaRPr>
          </a:p>
        </p:txBody>
      </p:sp>
      <p:grpSp>
        <p:nvGrpSpPr>
          <p:cNvPr id="9" name="Group 15"/>
          <p:cNvGrpSpPr>
            <a:grpSpLocks/>
          </p:cNvGrpSpPr>
          <p:nvPr/>
        </p:nvGrpSpPr>
        <p:grpSpPr bwMode="auto">
          <a:xfrm rot="5400000" flipV="1">
            <a:off x="5460802" y="1881639"/>
            <a:ext cx="1003300" cy="298450"/>
            <a:chOff x="521" y="1081"/>
            <a:chExt cx="1452" cy="308"/>
          </a:xfrm>
        </p:grpSpPr>
        <p:sp>
          <p:nvSpPr>
            <p:cNvPr id="10" name="AutoShape 16"/>
            <p:cNvSpPr>
              <a:spLocks noChangeArrowheads="1"/>
            </p:cNvSpPr>
            <p:nvPr/>
          </p:nvSpPr>
          <p:spPr bwMode="auto">
            <a:xfrm>
              <a:off x="521" y="1117"/>
              <a:ext cx="1452" cy="272"/>
            </a:xfrm>
            <a:prstGeom prst="downArrow">
              <a:avLst>
                <a:gd name="adj1" fmla="val 100000"/>
                <a:gd name="adj2" fmla="val 100000"/>
              </a:avLst>
            </a:prstGeom>
            <a:gradFill rotWithShape="1">
              <a:gsLst>
                <a:gs pos="0">
                  <a:srgbClr val="003B00">
                    <a:alpha val="0"/>
                  </a:srgbClr>
                </a:gs>
                <a:gs pos="100000">
                  <a:srgbClr val="008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a:p>
          </p:txBody>
        </p:sp>
        <p:sp>
          <p:nvSpPr>
            <p:cNvPr id="11" name="AutoShape 17"/>
            <p:cNvSpPr>
              <a:spLocks noChangeArrowheads="1"/>
            </p:cNvSpPr>
            <p:nvPr/>
          </p:nvSpPr>
          <p:spPr bwMode="auto">
            <a:xfrm>
              <a:off x="988" y="1081"/>
              <a:ext cx="518" cy="272"/>
            </a:xfrm>
            <a:prstGeom prst="downArrow">
              <a:avLst>
                <a:gd name="adj1" fmla="val 100000"/>
                <a:gd name="adj2" fmla="val 100000"/>
              </a:avLst>
            </a:prstGeom>
            <a:gradFill rotWithShape="1">
              <a:gsLst>
                <a:gs pos="0">
                  <a:srgbClr val="003B00">
                    <a:alpha val="0"/>
                  </a:srgbClr>
                </a:gs>
                <a:gs pos="100000">
                  <a:srgbClr val="008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a:p>
          </p:txBody>
        </p:sp>
      </p:grpSp>
      <p:sp>
        <p:nvSpPr>
          <p:cNvPr id="13" name="Rectangle 1"/>
          <p:cNvSpPr>
            <a:spLocks noChangeArrowheads="1"/>
          </p:cNvSpPr>
          <p:nvPr/>
        </p:nvSpPr>
        <p:spPr bwMode="auto">
          <a:xfrm>
            <a:off x="1042789" y="3235777"/>
            <a:ext cx="7215188" cy="738187"/>
          </a:xfrm>
          <a:prstGeom prst="rect">
            <a:avLst/>
          </a:prstGeom>
          <a:solidFill>
            <a:srgbClr val="003300"/>
          </a:solidFill>
          <a:ln>
            <a:noFill/>
          </a:ln>
        </p:spPr>
        <p:txBody>
          <a:bodyPr anchor="ctr">
            <a:spAutoFit/>
          </a:bodyPr>
          <a:lstStyle/>
          <a:p>
            <a:pPr algn="just">
              <a:spcBef>
                <a:spcPts val="600"/>
              </a:spcBef>
              <a:spcAft>
                <a:spcPts val="600"/>
              </a:spcAft>
              <a:buSzPct val="150000"/>
              <a:buFont typeface="Wingdings" pitchFamily="2" charset="2"/>
              <a:buChar char="§"/>
            </a:pPr>
            <a:r>
              <a:rPr lang="es-ES" sz="1400" b="0" u="none" dirty="0">
                <a:solidFill>
                  <a:schemeClr val="bg1"/>
                </a:solidFill>
                <a:latin typeface="Arial" pitchFamily="34" charset="0"/>
              </a:rPr>
              <a:t> La ciudad de Santa Cruz </a:t>
            </a:r>
            <a:r>
              <a:rPr lang="es-ES" sz="1400" b="0" u="none" dirty="0" smtClean="0">
                <a:solidFill>
                  <a:schemeClr val="bg1"/>
                </a:solidFill>
                <a:latin typeface="Arial" pitchFamily="34" charset="0"/>
              </a:rPr>
              <a:t>no ocupó </a:t>
            </a:r>
            <a:r>
              <a:rPr lang="es-ES" sz="1400" b="0" u="none" dirty="0">
                <a:solidFill>
                  <a:schemeClr val="bg1"/>
                </a:solidFill>
                <a:latin typeface="Arial" pitchFamily="34" charset="0"/>
              </a:rPr>
              <a:t>un lugar importante en el sistema de ciudades que la colonia creaba, y la llegada de la república no modifico el carácter “Periférico</a:t>
            </a:r>
            <a:r>
              <a:rPr lang="es-ES" sz="1400" b="0" u="none" dirty="0" smtClean="0">
                <a:solidFill>
                  <a:schemeClr val="bg1"/>
                </a:solidFill>
                <a:latin typeface="Arial" pitchFamily="34" charset="0"/>
              </a:rPr>
              <a:t>”, </a:t>
            </a:r>
            <a:r>
              <a:rPr lang="es-ES" sz="1400" b="0" u="none" dirty="0">
                <a:solidFill>
                  <a:schemeClr val="bg1"/>
                </a:solidFill>
                <a:latin typeface="Arial" pitchFamily="34" charset="0"/>
              </a:rPr>
              <a:t>situación que </a:t>
            </a:r>
            <a:r>
              <a:rPr lang="es-ES" sz="1400" b="0" u="none" dirty="0" smtClean="0">
                <a:solidFill>
                  <a:schemeClr val="bg1"/>
                </a:solidFill>
                <a:latin typeface="Arial" pitchFamily="34" charset="0"/>
              </a:rPr>
              <a:t>cambio </a:t>
            </a:r>
            <a:r>
              <a:rPr lang="es-ES" sz="1400" b="0" u="none" dirty="0">
                <a:solidFill>
                  <a:schemeClr val="bg1"/>
                </a:solidFill>
                <a:latin typeface="Arial" pitchFamily="34" charset="0"/>
              </a:rPr>
              <a:t>después </a:t>
            </a:r>
            <a:r>
              <a:rPr lang="es-ES" sz="1400" dirty="0" smtClean="0">
                <a:solidFill>
                  <a:schemeClr val="bg1"/>
                </a:solidFill>
                <a:latin typeface="Arial" pitchFamily="34" charset="0"/>
              </a:rPr>
              <a:t>a partir de los años 50</a:t>
            </a:r>
            <a:endParaRPr lang="en-US" sz="1400" b="0" u="none" dirty="0">
              <a:solidFill>
                <a:schemeClr val="bg1"/>
              </a:solidFill>
              <a:latin typeface="Arial" pitchFamily="34" charset="0"/>
            </a:endParaRPr>
          </a:p>
        </p:txBody>
      </p:sp>
      <p:grpSp>
        <p:nvGrpSpPr>
          <p:cNvPr id="14" name="Group 15"/>
          <p:cNvGrpSpPr>
            <a:grpSpLocks/>
          </p:cNvGrpSpPr>
          <p:nvPr/>
        </p:nvGrpSpPr>
        <p:grpSpPr bwMode="auto">
          <a:xfrm rot="5400000" flipV="1">
            <a:off x="4174927" y="4942339"/>
            <a:ext cx="1003300" cy="298450"/>
            <a:chOff x="521" y="1081"/>
            <a:chExt cx="1452" cy="308"/>
          </a:xfrm>
        </p:grpSpPr>
        <p:sp>
          <p:nvSpPr>
            <p:cNvPr id="15" name="AutoShape 16"/>
            <p:cNvSpPr>
              <a:spLocks noChangeArrowheads="1"/>
            </p:cNvSpPr>
            <p:nvPr/>
          </p:nvSpPr>
          <p:spPr bwMode="auto">
            <a:xfrm>
              <a:off x="521" y="1117"/>
              <a:ext cx="1452" cy="272"/>
            </a:xfrm>
            <a:prstGeom prst="downArrow">
              <a:avLst>
                <a:gd name="adj1" fmla="val 100000"/>
                <a:gd name="adj2" fmla="val 100000"/>
              </a:avLst>
            </a:prstGeom>
            <a:gradFill rotWithShape="1">
              <a:gsLst>
                <a:gs pos="0">
                  <a:srgbClr val="003B00">
                    <a:alpha val="0"/>
                  </a:srgbClr>
                </a:gs>
                <a:gs pos="100000">
                  <a:srgbClr val="008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a:p>
          </p:txBody>
        </p:sp>
        <p:sp>
          <p:nvSpPr>
            <p:cNvPr id="16" name="AutoShape 17"/>
            <p:cNvSpPr>
              <a:spLocks noChangeArrowheads="1"/>
            </p:cNvSpPr>
            <p:nvPr/>
          </p:nvSpPr>
          <p:spPr bwMode="auto">
            <a:xfrm>
              <a:off x="988" y="1081"/>
              <a:ext cx="518" cy="272"/>
            </a:xfrm>
            <a:prstGeom prst="downArrow">
              <a:avLst>
                <a:gd name="adj1" fmla="val 100000"/>
                <a:gd name="adj2" fmla="val 100000"/>
              </a:avLst>
            </a:prstGeom>
            <a:gradFill rotWithShape="1">
              <a:gsLst>
                <a:gs pos="0">
                  <a:srgbClr val="003B00">
                    <a:alpha val="0"/>
                  </a:srgbClr>
                </a:gs>
                <a:gs pos="100000">
                  <a:srgbClr val="008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a:p>
          </p:txBody>
        </p:sp>
      </p:grpSp>
      <p:pic>
        <p:nvPicPr>
          <p:cNvPr id="17" name="Picture 13" descr="C:\Users\lidzy\Desktop\3.jpg"/>
          <p:cNvPicPr>
            <a:picLocks noChangeAspect="1" noChangeArrowheads="1"/>
          </p:cNvPicPr>
          <p:nvPr/>
        </p:nvPicPr>
        <p:blipFill>
          <a:blip r:embed="rId2" cstate="print"/>
          <a:srcRect l="7369" t="6855" r="4202" b="7463"/>
          <a:stretch>
            <a:fillRect/>
          </a:stretch>
        </p:blipFill>
        <p:spPr bwMode="auto">
          <a:xfrm>
            <a:off x="5088698" y="4093032"/>
            <a:ext cx="2880380" cy="2000264"/>
          </a:xfrm>
          <a:prstGeom prst="rect">
            <a:avLst/>
          </a:prstGeom>
          <a:ln w="6350">
            <a:solidFill>
              <a:schemeClr val="tx1"/>
            </a:solidFill>
          </a:ln>
          <a:effectLst>
            <a:softEdge rad="112500"/>
          </a:effectLst>
        </p:spPr>
      </p:pic>
      <p:pic>
        <p:nvPicPr>
          <p:cNvPr id="18" name="Picture 14" descr="C:\Users\lidzy\Desktop\1.jpg"/>
          <p:cNvPicPr>
            <a:picLocks noChangeAspect="1" noChangeArrowheads="1"/>
          </p:cNvPicPr>
          <p:nvPr/>
        </p:nvPicPr>
        <p:blipFill>
          <a:blip r:embed="rId3" cstate="print"/>
          <a:srcRect l="4841" t="3529" r="3173" b="4705"/>
          <a:stretch>
            <a:fillRect/>
          </a:stretch>
        </p:blipFill>
        <p:spPr bwMode="auto">
          <a:xfrm>
            <a:off x="1468220" y="4093032"/>
            <a:ext cx="2786082" cy="1906267"/>
          </a:xfrm>
          <a:prstGeom prst="rect">
            <a:avLst/>
          </a:prstGeom>
          <a:ln w="6350">
            <a:solidFill>
              <a:schemeClr val="tx1"/>
            </a:solidFill>
          </a:ln>
          <a:effectLst>
            <a:softEdge rad="112500"/>
          </a:effectLst>
        </p:spPr>
      </p:pic>
      <p:pic>
        <p:nvPicPr>
          <p:cNvPr id="19" name="18 Imagen" descr="http://insumat.galeon.com/IMAGENES/BOL01.JPG"/>
          <p:cNvPicPr/>
          <p:nvPr/>
        </p:nvPicPr>
        <p:blipFill>
          <a:blip r:embed="rId4" cstate="print">
            <a:duotone>
              <a:schemeClr val="accent1">
                <a:shade val="45000"/>
                <a:satMod val="135000"/>
              </a:schemeClr>
              <a:prstClr val="white"/>
            </a:duotone>
          </a:blip>
          <a:srcRect/>
          <a:stretch>
            <a:fillRect/>
          </a:stretch>
        </p:blipFill>
        <p:spPr bwMode="auto">
          <a:xfrm>
            <a:off x="6257712" y="890093"/>
            <a:ext cx="2000265" cy="21846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19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11 Imagen" descr="(P14)Manuel Maria Caballero.JPG"/>
          <p:cNvPicPr>
            <a:picLocks noChangeAspect="1"/>
          </p:cNvPicPr>
          <p:nvPr/>
        </p:nvPicPr>
        <p:blipFill>
          <a:blip r:embed="rId2" cstate="print">
            <a:grayscl/>
          </a:blip>
          <a:srcRect l="8183" t="19791" r="14616" b="19792"/>
          <a:stretch>
            <a:fillRect/>
          </a:stretch>
        </p:blipFill>
        <p:spPr bwMode="auto">
          <a:xfrm>
            <a:off x="642938" y="0"/>
            <a:ext cx="7786687" cy="6858000"/>
          </a:xfrm>
          <a:prstGeom prst="rect">
            <a:avLst/>
          </a:prstGeom>
          <a:noFill/>
          <a:ln w="9525">
            <a:noFill/>
            <a:miter lim="800000"/>
            <a:headEnd/>
            <a:tailEnd/>
          </a:ln>
        </p:spPr>
      </p:pic>
      <p:sp>
        <p:nvSpPr>
          <p:cNvPr id="11" name="10 CuadroTexto"/>
          <p:cNvSpPr txBox="1"/>
          <p:nvPr/>
        </p:nvSpPr>
        <p:spPr>
          <a:xfrm>
            <a:off x="0" y="3175"/>
            <a:ext cx="9144000" cy="430213"/>
          </a:xfrm>
          <a:prstGeom prst="rect">
            <a:avLst/>
          </a:prstGeom>
          <a:solidFill>
            <a:srgbClr val="003300"/>
          </a:solidFill>
          <a:ln w="38100">
            <a:solidFill>
              <a:schemeClr val="tx1"/>
            </a:solidFill>
          </a:ln>
        </p:spPr>
        <p:txBody>
          <a:bodyPr>
            <a:spAutoFit/>
          </a:bodyPr>
          <a:lstStyle/>
          <a:p>
            <a:pPr algn="ctr" fontAlgn="auto">
              <a:spcBef>
                <a:spcPts val="0"/>
              </a:spcBef>
              <a:spcAft>
                <a:spcPts val="0"/>
              </a:spcAft>
              <a:defRPr/>
            </a:pPr>
            <a:r>
              <a:rPr lang="es-E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Provincia : Manuel María Caballero</a:t>
            </a:r>
          </a:p>
        </p:txBody>
      </p:sp>
      <p:sp>
        <p:nvSpPr>
          <p:cNvPr id="25604" name="12 CuadroTexto"/>
          <p:cNvSpPr txBox="1">
            <a:spLocks noChangeArrowheads="1"/>
          </p:cNvSpPr>
          <p:nvPr/>
        </p:nvSpPr>
        <p:spPr bwMode="auto">
          <a:xfrm>
            <a:off x="0" y="431800"/>
            <a:ext cx="3571875" cy="354013"/>
          </a:xfrm>
          <a:prstGeom prst="rect">
            <a:avLst/>
          </a:prstGeom>
          <a:solidFill>
            <a:srgbClr val="FFFF00"/>
          </a:solidFill>
          <a:ln w="38100">
            <a:solidFill>
              <a:schemeClr val="tx1"/>
            </a:solidFill>
            <a:miter lim="800000"/>
            <a:headEnd/>
            <a:tailEnd/>
          </a:ln>
        </p:spPr>
        <p:txBody>
          <a:bodyPr>
            <a:spAutoFit/>
          </a:bodyPr>
          <a:lstStyle/>
          <a:p>
            <a:r>
              <a:rPr lang="es-ES" sz="1700" b="1">
                <a:latin typeface="Calibri" pitchFamily="34" charset="0"/>
              </a:rPr>
              <a:t>Longitud Atendida (2005) : 177.5 km </a:t>
            </a:r>
          </a:p>
        </p:txBody>
      </p:sp>
      <p:sp>
        <p:nvSpPr>
          <p:cNvPr id="25605" name="13 CuadroTexto"/>
          <p:cNvSpPr txBox="1">
            <a:spLocks noChangeArrowheads="1"/>
          </p:cNvSpPr>
          <p:nvPr/>
        </p:nvSpPr>
        <p:spPr bwMode="auto">
          <a:xfrm>
            <a:off x="3571875" y="431800"/>
            <a:ext cx="3643313" cy="354013"/>
          </a:xfrm>
          <a:prstGeom prst="rect">
            <a:avLst/>
          </a:prstGeom>
          <a:solidFill>
            <a:srgbClr val="92D050"/>
          </a:solidFill>
          <a:ln w="38100">
            <a:solidFill>
              <a:schemeClr val="tx1"/>
            </a:solidFill>
            <a:miter lim="800000"/>
            <a:headEnd/>
            <a:tailEnd/>
          </a:ln>
        </p:spPr>
        <p:txBody>
          <a:bodyPr>
            <a:spAutoFit/>
          </a:bodyPr>
          <a:lstStyle/>
          <a:p>
            <a:r>
              <a:rPr lang="es-ES" sz="1700" b="1" dirty="0">
                <a:latin typeface="Calibri" pitchFamily="34" charset="0"/>
              </a:rPr>
              <a:t>Longitud Atendida </a:t>
            </a:r>
            <a:r>
              <a:rPr lang="es-ES" sz="1700" b="1" dirty="0" smtClean="0">
                <a:latin typeface="Calibri" pitchFamily="34" charset="0"/>
              </a:rPr>
              <a:t>actual: </a:t>
            </a:r>
            <a:r>
              <a:rPr lang="es-ES" sz="1700" b="1" dirty="0">
                <a:latin typeface="Calibri" pitchFamily="34" charset="0"/>
              </a:rPr>
              <a:t>283 km </a:t>
            </a:r>
          </a:p>
        </p:txBody>
      </p:sp>
      <p:sp>
        <p:nvSpPr>
          <p:cNvPr id="15" name="14 CuadroTexto"/>
          <p:cNvSpPr txBox="1">
            <a:spLocks noChangeArrowheads="1"/>
          </p:cNvSpPr>
          <p:nvPr/>
        </p:nvSpPr>
        <p:spPr bwMode="auto">
          <a:xfrm>
            <a:off x="7215188" y="431800"/>
            <a:ext cx="1928812" cy="354013"/>
          </a:xfrm>
          <a:prstGeom prst="rect">
            <a:avLst/>
          </a:prstGeom>
          <a:solidFill>
            <a:schemeClr val="bg1"/>
          </a:solidFill>
          <a:ln w="38100">
            <a:solidFill>
              <a:schemeClr val="tx1"/>
            </a:solidFill>
            <a:miter lim="800000"/>
            <a:headEnd/>
            <a:tailEnd/>
          </a:ln>
        </p:spPr>
        <p:txBody>
          <a:bodyPr>
            <a:spAutoFit/>
          </a:bodyPr>
          <a:lstStyle/>
          <a:p>
            <a:r>
              <a:rPr lang="es-ES" sz="1700" b="1">
                <a:latin typeface="Calibri" pitchFamily="34" charset="0"/>
              </a:rPr>
              <a:t>Incremento : 59% </a:t>
            </a:r>
          </a:p>
        </p:txBody>
      </p:sp>
      <p:cxnSp>
        <p:nvCxnSpPr>
          <p:cNvPr id="18" name="17 Conector recto"/>
          <p:cNvCxnSpPr/>
          <p:nvPr/>
        </p:nvCxnSpPr>
        <p:spPr>
          <a:xfrm rot="5400000">
            <a:off x="-3429000" y="3429000"/>
            <a:ext cx="6858000" cy="31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5400000">
            <a:off x="5716588" y="3429000"/>
            <a:ext cx="685641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10800000" flipH="1">
            <a:off x="0" y="3175"/>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rot="10800000" flipH="1">
            <a:off x="0" y="6858000"/>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27 Grupo"/>
          <p:cNvGrpSpPr>
            <a:grpSpLocks/>
          </p:cNvGrpSpPr>
          <p:nvPr/>
        </p:nvGrpSpPr>
        <p:grpSpPr bwMode="auto">
          <a:xfrm>
            <a:off x="2484438" y="2586038"/>
            <a:ext cx="4932362" cy="3856037"/>
            <a:chOff x="2483893" y="2585948"/>
            <a:chExt cx="4933665" cy="3855795"/>
          </a:xfrm>
        </p:grpSpPr>
        <p:sp>
          <p:nvSpPr>
            <p:cNvPr id="12" name="11 Forma libre"/>
            <p:cNvSpPr/>
            <p:nvPr/>
          </p:nvSpPr>
          <p:spPr>
            <a:xfrm>
              <a:off x="3841564" y="4176523"/>
              <a:ext cx="900351" cy="573051"/>
            </a:xfrm>
            <a:custGeom>
              <a:avLst/>
              <a:gdLst>
                <a:gd name="connsiteX0" fmla="*/ 900752 w 900752"/>
                <a:gd name="connsiteY0" fmla="*/ 0 h 573206"/>
                <a:gd name="connsiteX1" fmla="*/ 839337 w 900752"/>
                <a:gd name="connsiteY1" fmla="*/ 27295 h 573206"/>
                <a:gd name="connsiteX2" fmla="*/ 791570 w 900752"/>
                <a:gd name="connsiteY2" fmla="*/ 40943 h 573206"/>
                <a:gd name="connsiteX3" fmla="*/ 771098 w 900752"/>
                <a:gd name="connsiteY3" fmla="*/ 54591 h 573206"/>
                <a:gd name="connsiteX4" fmla="*/ 723331 w 900752"/>
                <a:gd name="connsiteY4" fmla="*/ 68239 h 573206"/>
                <a:gd name="connsiteX5" fmla="*/ 702859 w 900752"/>
                <a:gd name="connsiteY5" fmla="*/ 81886 h 573206"/>
                <a:gd name="connsiteX6" fmla="*/ 682388 w 900752"/>
                <a:gd name="connsiteY6" fmla="*/ 88710 h 573206"/>
                <a:gd name="connsiteX7" fmla="*/ 661916 w 900752"/>
                <a:gd name="connsiteY7" fmla="*/ 102358 h 573206"/>
                <a:gd name="connsiteX8" fmla="*/ 620973 w 900752"/>
                <a:gd name="connsiteY8" fmla="*/ 116006 h 573206"/>
                <a:gd name="connsiteX9" fmla="*/ 600501 w 900752"/>
                <a:gd name="connsiteY9" fmla="*/ 122830 h 573206"/>
                <a:gd name="connsiteX10" fmla="*/ 580030 w 900752"/>
                <a:gd name="connsiteY10" fmla="*/ 136478 h 573206"/>
                <a:gd name="connsiteX11" fmla="*/ 539086 w 900752"/>
                <a:gd name="connsiteY11" fmla="*/ 150125 h 573206"/>
                <a:gd name="connsiteX12" fmla="*/ 498143 w 900752"/>
                <a:gd name="connsiteY12" fmla="*/ 163773 h 573206"/>
                <a:gd name="connsiteX13" fmla="*/ 477671 w 900752"/>
                <a:gd name="connsiteY13" fmla="*/ 170597 h 573206"/>
                <a:gd name="connsiteX14" fmla="*/ 457200 w 900752"/>
                <a:gd name="connsiteY14" fmla="*/ 177421 h 573206"/>
                <a:gd name="connsiteX15" fmla="*/ 443552 w 900752"/>
                <a:gd name="connsiteY15" fmla="*/ 197892 h 573206"/>
                <a:gd name="connsiteX16" fmla="*/ 429904 w 900752"/>
                <a:gd name="connsiteY16" fmla="*/ 238836 h 573206"/>
                <a:gd name="connsiteX17" fmla="*/ 388961 w 900752"/>
                <a:gd name="connsiteY17" fmla="*/ 259307 h 573206"/>
                <a:gd name="connsiteX18" fmla="*/ 341194 w 900752"/>
                <a:gd name="connsiteY18" fmla="*/ 272955 h 573206"/>
                <a:gd name="connsiteX19" fmla="*/ 300251 w 900752"/>
                <a:gd name="connsiteY19" fmla="*/ 300251 h 573206"/>
                <a:gd name="connsiteX20" fmla="*/ 259307 w 900752"/>
                <a:gd name="connsiteY20" fmla="*/ 334370 h 573206"/>
                <a:gd name="connsiteX21" fmla="*/ 218364 w 900752"/>
                <a:gd name="connsiteY21" fmla="*/ 361666 h 573206"/>
                <a:gd name="connsiteX22" fmla="*/ 211540 w 900752"/>
                <a:gd name="connsiteY22" fmla="*/ 382137 h 573206"/>
                <a:gd name="connsiteX23" fmla="*/ 170597 w 900752"/>
                <a:gd name="connsiteY23" fmla="*/ 409433 h 573206"/>
                <a:gd name="connsiteX24" fmla="*/ 129654 w 900752"/>
                <a:gd name="connsiteY24" fmla="*/ 436728 h 573206"/>
                <a:gd name="connsiteX25" fmla="*/ 109182 w 900752"/>
                <a:gd name="connsiteY25" fmla="*/ 443552 h 573206"/>
                <a:gd name="connsiteX26" fmla="*/ 81886 w 900752"/>
                <a:gd name="connsiteY26" fmla="*/ 477672 h 573206"/>
                <a:gd name="connsiteX27" fmla="*/ 68239 w 900752"/>
                <a:gd name="connsiteY27" fmla="*/ 498143 h 573206"/>
                <a:gd name="connsiteX28" fmla="*/ 27295 w 900752"/>
                <a:gd name="connsiteY28" fmla="*/ 525439 h 573206"/>
                <a:gd name="connsiteX29" fmla="*/ 20471 w 900752"/>
                <a:gd name="connsiteY29" fmla="*/ 545910 h 573206"/>
                <a:gd name="connsiteX30" fmla="*/ 0 w 900752"/>
                <a:gd name="connsiteY30" fmla="*/ 573206 h 57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0752" h="573206">
                  <a:moveTo>
                    <a:pt x="900752" y="0"/>
                  </a:moveTo>
                  <a:cubicBezTo>
                    <a:pt x="873864" y="17925"/>
                    <a:pt x="878319" y="17549"/>
                    <a:pt x="839337" y="27295"/>
                  </a:cubicBezTo>
                  <a:cubicBezTo>
                    <a:pt x="830592" y="29481"/>
                    <a:pt x="801359" y="36049"/>
                    <a:pt x="791570" y="40943"/>
                  </a:cubicBezTo>
                  <a:cubicBezTo>
                    <a:pt x="784234" y="44611"/>
                    <a:pt x="778636" y="51360"/>
                    <a:pt x="771098" y="54591"/>
                  </a:cubicBezTo>
                  <a:cubicBezTo>
                    <a:pt x="740476" y="67715"/>
                    <a:pt x="749899" y="54956"/>
                    <a:pt x="723331" y="68239"/>
                  </a:cubicBezTo>
                  <a:cubicBezTo>
                    <a:pt x="715996" y="71907"/>
                    <a:pt x="710194" y="78218"/>
                    <a:pt x="702859" y="81886"/>
                  </a:cubicBezTo>
                  <a:cubicBezTo>
                    <a:pt x="696426" y="85103"/>
                    <a:pt x="688821" y="85493"/>
                    <a:pt x="682388" y="88710"/>
                  </a:cubicBezTo>
                  <a:cubicBezTo>
                    <a:pt x="675052" y="92378"/>
                    <a:pt x="669411" y="99027"/>
                    <a:pt x="661916" y="102358"/>
                  </a:cubicBezTo>
                  <a:cubicBezTo>
                    <a:pt x="648770" y="108201"/>
                    <a:pt x="634621" y="111457"/>
                    <a:pt x="620973" y="116006"/>
                  </a:cubicBezTo>
                  <a:lnTo>
                    <a:pt x="600501" y="122830"/>
                  </a:lnTo>
                  <a:cubicBezTo>
                    <a:pt x="593677" y="127379"/>
                    <a:pt x="587524" y="133147"/>
                    <a:pt x="580030" y="136478"/>
                  </a:cubicBezTo>
                  <a:cubicBezTo>
                    <a:pt x="566884" y="142321"/>
                    <a:pt x="552734" y="145576"/>
                    <a:pt x="539086" y="150125"/>
                  </a:cubicBezTo>
                  <a:lnTo>
                    <a:pt x="498143" y="163773"/>
                  </a:lnTo>
                  <a:lnTo>
                    <a:pt x="477671" y="170597"/>
                  </a:lnTo>
                  <a:lnTo>
                    <a:pt x="457200" y="177421"/>
                  </a:lnTo>
                  <a:cubicBezTo>
                    <a:pt x="452651" y="184245"/>
                    <a:pt x="446883" y="190398"/>
                    <a:pt x="443552" y="197892"/>
                  </a:cubicBezTo>
                  <a:cubicBezTo>
                    <a:pt x="437709" y="211038"/>
                    <a:pt x="441874" y="230856"/>
                    <a:pt x="429904" y="238836"/>
                  </a:cubicBezTo>
                  <a:cubicBezTo>
                    <a:pt x="407472" y="253792"/>
                    <a:pt x="413684" y="252244"/>
                    <a:pt x="388961" y="259307"/>
                  </a:cubicBezTo>
                  <a:cubicBezTo>
                    <a:pt x="381685" y="261386"/>
                    <a:pt x="349856" y="268142"/>
                    <a:pt x="341194" y="272955"/>
                  </a:cubicBezTo>
                  <a:cubicBezTo>
                    <a:pt x="326856" y="280921"/>
                    <a:pt x="313899" y="291153"/>
                    <a:pt x="300251" y="300251"/>
                  </a:cubicBezTo>
                  <a:cubicBezTo>
                    <a:pt x="227096" y="349020"/>
                    <a:pt x="338122" y="273068"/>
                    <a:pt x="259307" y="334370"/>
                  </a:cubicBezTo>
                  <a:cubicBezTo>
                    <a:pt x="246360" y="344440"/>
                    <a:pt x="218364" y="361666"/>
                    <a:pt x="218364" y="361666"/>
                  </a:cubicBezTo>
                  <a:cubicBezTo>
                    <a:pt x="216089" y="368490"/>
                    <a:pt x="216626" y="377051"/>
                    <a:pt x="211540" y="382137"/>
                  </a:cubicBezTo>
                  <a:cubicBezTo>
                    <a:pt x="199942" y="393735"/>
                    <a:pt x="184245" y="400334"/>
                    <a:pt x="170597" y="409433"/>
                  </a:cubicBezTo>
                  <a:lnTo>
                    <a:pt x="129654" y="436728"/>
                  </a:lnTo>
                  <a:lnTo>
                    <a:pt x="109182" y="443552"/>
                  </a:lnTo>
                  <a:cubicBezTo>
                    <a:pt x="95897" y="483407"/>
                    <a:pt x="112753" y="446805"/>
                    <a:pt x="81886" y="477672"/>
                  </a:cubicBezTo>
                  <a:cubicBezTo>
                    <a:pt x="76087" y="483471"/>
                    <a:pt x="74411" y="492743"/>
                    <a:pt x="68239" y="498143"/>
                  </a:cubicBezTo>
                  <a:cubicBezTo>
                    <a:pt x="55895" y="508944"/>
                    <a:pt x="27295" y="525439"/>
                    <a:pt x="27295" y="525439"/>
                  </a:cubicBezTo>
                  <a:cubicBezTo>
                    <a:pt x="25020" y="532263"/>
                    <a:pt x="23688" y="539477"/>
                    <a:pt x="20471" y="545910"/>
                  </a:cubicBezTo>
                  <a:cubicBezTo>
                    <a:pt x="12754" y="561344"/>
                    <a:pt x="9597" y="563609"/>
                    <a:pt x="0" y="573206"/>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3" name="12 Forma libre"/>
            <p:cNvSpPr/>
            <p:nvPr/>
          </p:nvSpPr>
          <p:spPr>
            <a:xfrm>
              <a:off x="3835212" y="4749574"/>
              <a:ext cx="662163" cy="757190"/>
            </a:xfrm>
            <a:custGeom>
              <a:avLst/>
              <a:gdLst>
                <a:gd name="connsiteX0" fmla="*/ 6824 w 661916"/>
                <a:gd name="connsiteY0" fmla="*/ 0 h 757451"/>
                <a:gd name="connsiteX1" fmla="*/ 0 w 661916"/>
                <a:gd name="connsiteY1" fmla="*/ 20472 h 757451"/>
                <a:gd name="connsiteX2" fmla="*/ 20472 w 661916"/>
                <a:gd name="connsiteY2" fmla="*/ 75063 h 757451"/>
                <a:gd name="connsiteX3" fmla="*/ 40943 w 661916"/>
                <a:gd name="connsiteY3" fmla="*/ 95534 h 757451"/>
                <a:gd name="connsiteX4" fmla="*/ 61415 w 661916"/>
                <a:gd name="connsiteY4" fmla="*/ 102358 h 757451"/>
                <a:gd name="connsiteX5" fmla="*/ 102358 w 661916"/>
                <a:gd name="connsiteY5" fmla="*/ 136478 h 757451"/>
                <a:gd name="connsiteX6" fmla="*/ 163773 w 661916"/>
                <a:gd name="connsiteY6" fmla="*/ 170597 h 757451"/>
                <a:gd name="connsiteX7" fmla="*/ 197892 w 661916"/>
                <a:gd name="connsiteY7" fmla="*/ 204716 h 757451"/>
                <a:gd name="connsiteX8" fmla="*/ 232012 w 661916"/>
                <a:gd name="connsiteY8" fmla="*/ 232012 h 757451"/>
                <a:gd name="connsiteX9" fmla="*/ 252483 w 661916"/>
                <a:gd name="connsiteY9" fmla="*/ 272955 h 757451"/>
                <a:gd name="connsiteX10" fmla="*/ 272955 w 661916"/>
                <a:gd name="connsiteY10" fmla="*/ 313898 h 757451"/>
                <a:gd name="connsiteX11" fmla="*/ 307075 w 661916"/>
                <a:gd name="connsiteY11" fmla="*/ 375313 h 757451"/>
                <a:gd name="connsiteX12" fmla="*/ 341194 w 661916"/>
                <a:gd name="connsiteY12" fmla="*/ 416257 h 757451"/>
                <a:gd name="connsiteX13" fmla="*/ 361666 w 661916"/>
                <a:gd name="connsiteY13" fmla="*/ 429904 h 757451"/>
                <a:gd name="connsiteX14" fmla="*/ 395785 w 661916"/>
                <a:gd name="connsiteY14" fmla="*/ 457200 h 757451"/>
                <a:gd name="connsiteX15" fmla="*/ 436728 w 661916"/>
                <a:gd name="connsiteY15" fmla="*/ 484495 h 757451"/>
                <a:gd name="connsiteX16" fmla="*/ 443552 w 661916"/>
                <a:gd name="connsiteY16" fmla="*/ 504967 h 757451"/>
                <a:gd name="connsiteX17" fmla="*/ 464024 w 661916"/>
                <a:gd name="connsiteY17" fmla="*/ 511791 h 757451"/>
                <a:gd name="connsiteX18" fmla="*/ 477672 w 661916"/>
                <a:gd name="connsiteY18" fmla="*/ 552734 h 757451"/>
                <a:gd name="connsiteX19" fmla="*/ 491319 w 661916"/>
                <a:gd name="connsiteY19" fmla="*/ 580030 h 757451"/>
                <a:gd name="connsiteX20" fmla="*/ 518615 w 661916"/>
                <a:gd name="connsiteY20" fmla="*/ 620973 h 757451"/>
                <a:gd name="connsiteX21" fmla="*/ 545910 w 661916"/>
                <a:gd name="connsiteY21" fmla="*/ 661916 h 757451"/>
                <a:gd name="connsiteX22" fmla="*/ 559558 w 661916"/>
                <a:gd name="connsiteY22" fmla="*/ 682388 h 757451"/>
                <a:gd name="connsiteX23" fmla="*/ 573206 w 661916"/>
                <a:gd name="connsiteY23" fmla="*/ 702860 h 757451"/>
                <a:gd name="connsiteX24" fmla="*/ 614149 w 661916"/>
                <a:gd name="connsiteY24" fmla="*/ 730155 h 757451"/>
                <a:gd name="connsiteX25" fmla="*/ 634621 w 661916"/>
                <a:gd name="connsiteY25" fmla="*/ 743803 h 757451"/>
                <a:gd name="connsiteX26" fmla="*/ 661916 w 661916"/>
                <a:gd name="connsiteY26" fmla="*/ 757451 h 7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1916" h="757451">
                  <a:moveTo>
                    <a:pt x="6824" y="0"/>
                  </a:moveTo>
                  <a:cubicBezTo>
                    <a:pt x="4549" y="6824"/>
                    <a:pt x="0" y="13279"/>
                    <a:pt x="0" y="20472"/>
                  </a:cubicBezTo>
                  <a:cubicBezTo>
                    <a:pt x="0" y="43995"/>
                    <a:pt x="6353" y="58120"/>
                    <a:pt x="20472" y="75063"/>
                  </a:cubicBezTo>
                  <a:cubicBezTo>
                    <a:pt x="26650" y="82476"/>
                    <a:pt x="32914" y="90181"/>
                    <a:pt x="40943" y="95534"/>
                  </a:cubicBezTo>
                  <a:cubicBezTo>
                    <a:pt x="46928" y="99524"/>
                    <a:pt x="54591" y="100083"/>
                    <a:pt x="61415" y="102358"/>
                  </a:cubicBezTo>
                  <a:cubicBezTo>
                    <a:pt x="134582" y="151138"/>
                    <a:pt x="23527" y="75165"/>
                    <a:pt x="102358" y="136478"/>
                  </a:cubicBezTo>
                  <a:cubicBezTo>
                    <a:pt x="137553" y="163852"/>
                    <a:pt x="132886" y="160301"/>
                    <a:pt x="163773" y="170597"/>
                  </a:cubicBezTo>
                  <a:cubicBezTo>
                    <a:pt x="200169" y="225191"/>
                    <a:pt x="152399" y="159223"/>
                    <a:pt x="197892" y="204716"/>
                  </a:cubicBezTo>
                  <a:cubicBezTo>
                    <a:pt x="228759" y="235583"/>
                    <a:pt x="192157" y="218727"/>
                    <a:pt x="232012" y="232012"/>
                  </a:cubicBezTo>
                  <a:cubicBezTo>
                    <a:pt x="249165" y="283469"/>
                    <a:pt x="226026" y="220039"/>
                    <a:pt x="252483" y="272955"/>
                  </a:cubicBezTo>
                  <a:cubicBezTo>
                    <a:pt x="280727" y="329446"/>
                    <a:pt x="233852" y="255246"/>
                    <a:pt x="272955" y="313898"/>
                  </a:cubicBezTo>
                  <a:cubicBezTo>
                    <a:pt x="284966" y="349932"/>
                    <a:pt x="275788" y="328382"/>
                    <a:pt x="307075" y="375313"/>
                  </a:cubicBezTo>
                  <a:cubicBezTo>
                    <a:pt x="320496" y="395444"/>
                    <a:pt x="321488" y="399836"/>
                    <a:pt x="341194" y="416257"/>
                  </a:cubicBezTo>
                  <a:cubicBezTo>
                    <a:pt x="347494" y="421507"/>
                    <a:pt x="354842" y="425355"/>
                    <a:pt x="361666" y="429904"/>
                  </a:cubicBezTo>
                  <a:cubicBezTo>
                    <a:pt x="392186" y="475687"/>
                    <a:pt x="356233" y="430832"/>
                    <a:pt x="395785" y="457200"/>
                  </a:cubicBezTo>
                  <a:cubicBezTo>
                    <a:pt x="446899" y="491276"/>
                    <a:pt x="388055" y="468272"/>
                    <a:pt x="436728" y="484495"/>
                  </a:cubicBezTo>
                  <a:cubicBezTo>
                    <a:pt x="439003" y="491319"/>
                    <a:pt x="438466" y="499881"/>
                    <a:pt x="443552" y="504967"/>
                  </a:cubicBezTo>
                  <a:cubicBezTo>
                    <a:pt x="448638" y="510053"/>
                    <a:pt x="459843" y="505938"/>
                    <a:pt x="464024" y="511791"/>
                  </a:cubicBezTo>
                  <a:cubicBezTo>
                    <a:pt x="472386" y="523497"/>
                    <a:pt x="471239" y="539867"/>
                    <a:pt x="477672" y="552734"/>
                  </a:cubicBezTo>
                  <a:cubicBezTo>
                    <a:pt x="482221" y="561833"/>
                    <a:pt x="486085" y="571307"/>
                    <a:pt x="491319" y="580030"/>
                  </a:cubicBezTo>
                  <a:cubicBezTo>
                    <a:pt x="499758" y="594095"/>
                    <a:pt x="509516" y="607325"/>
                    <a:pt x="518615" y="620973"/>
                  </a:cubicBezTo>
                  <a:lnTo>
                    <a:pt x="545910" y="661916"/>
                  </a:lnTo>
                  <a:lnTo>
                    <a:pt x="559558" y="682388"/>
                  </a:lnTo>
                  <a:cubicBezTo>
                    <a:pt x="564107" y="689212"/>
                    <a:pt x="566382" y="698311"/>
                    <a:pt x="573206" y="702860"/>
                  </a:cubicBezTo>
                  <a:lnTo>
                    <a:pt x="614149" y="730155"/>
                  </a:lnTo>
                  <a:cubicBezTo>
                    <a:pt x="620973" y="734704"/>
                    <a:pt x="626840" y="741209"/>
                    <a:pt x="634621" y="743803"/>
                  </a:cubicBezTo>
                  <a:cubicBezTo>
                    <a:pt x="658144" y="751644"/>
                    <a:pt x="650006" y="745541"/>
                    <a:pt x="661916" y="757451"/>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4" name="13 Forma libre"/>
            <p:cNvSpPr/>
            <p:nvPr/>
          </p:nvSpPr>
          <p:spPr>
            <a:xfrm>
              <a:off x="3773284" y="4284466"/>
              <a:ext cx="582766" cy="465108"/>
            </a:xfrm>
            <a:custGeom>
              <a:avLst/>
              <a:gdLst>
                <a:gd name="connsiteX0" fmla="*/ 545910 w 582048"/>
                <a:gd name="connsiteY0" fmla="*/ 48207 h 464464"/>
                <a:gd name="connsiteX1" fmla="*/ 518615 w 582048"/>
                <a:gd name="connsiteY1" fmla="*/ 41383 h 464464"/>
                <a:gd name="connsiteX2" fmla="*/ 218364 w 582048"/>
                <a:gd name="connsiteY2" fmla="*/ 20912 h 464464"/>
                <a:gd name="connsiteX3" fmla="*/ 163773 w 582048"/>
                <a:gd name="connsiteY3" fmla="*/ 14088 h 464464"/>
                <a:gd name="connsiteX4" fmla="*/ 116006 w 582048"/>
                <a:gd name="connsiteY4" fmla="*/ 20912 h 464464"/>
                <a:gd name="connsiteX5" fmla="*/ 75063 w 582048"/>
                <a:gd name="connsiteY5" fmla="*/ 55031 h 464464"/>
                <a:gd name="connsiteX6" fmla="*/ 61415 w 582048"/>
                <a:gd name="connsiteY6" fmla="*/ 75503 h 464464"/>
                <a:gd name="connsiteX7" fmla="*/ 40943 w 582048"/>
                <a:gd name="connsiteY7" fmla="*/ 89150 h 464464"/>
                <a:gd name="connsiteX8" fmla="*/ 20472 w 582048"/>
                <a:gd name="connsiteY8" fmla="*/ 130094 h 464464"/>
                <a:gd name="connsiteX9" fmla="*/ 6824 w 582048"/>
                <a:gd name="connsiteY9" fmla="*/ 150565 h 464464"/>
                <a:gd name="connsiteX10" fmla="*/ 0 w 582048"/>
                <a:gd name="connsiteY10" fmla="*/ 171037 h 464464"/>
                <a:gd name="connsiteX11" fmla="*/ 20472 w 582048"/>
                <a:gd name="connsiteY11" fmla="*/ 280219 h 464464"/>
                <a:gd name="connsiteX12" fmla="*/ 27295 w 582048"/>
                <a:gd name="connsiteY12" fmla="*/ 300691 h 464464"/>
                <a:gd name="connsiteX13" fmla="*/ 34119 w 582048"/>
                <a:gd name="connsiteY13" fmla="*/ 321162 h 464464"/>
                <a:gd name="connsiteX14" fmla="*/ 47767 w 582048"/>
                <a:gd name="connsiteY14" fmla="*/ 409873 h 464464"/>
                <a:gd name="connsiteX15" fmla="*/ 54591 w 582048"/>
                <a:gd name="connsiteY15" fmla="*/ 430344 h 464464"/>
                <a:gd name="connsiteX16" fmla="*/ 61415 w 582048"/>
                <a:gd name="connsiteY16" fmla="*/ 464464 h 4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2048" h="464464">
                  <a:moveTo>
                    <a:pt x="545910" y="48207"/>
                  </a:moveTo>
                  <a:cubicBezTo>
                    <a:pt x="536812" y="45932"/>
                    <a:pt x="527598" y="44078"/>
                    <a:pt x="518615" y="41383"/>
                  </a:cubicBezTo>
                  <a:cubicBezTo>
                    <a:pt x="380670" y="0"/>
                    <a:pt x="582048" y="30483"/>
                    <a:pt x="218364" y="20912"/>
                  </a:cubicBezTo>
                  <a:cubicBezTo>
                    <a:pt x="200167" y="18637"/>
                    <a:pt x="182112" y="14088"/>
                    <a:pt x="163773" y="14088"/>
                  </a:cubicBezTo>
                  <a:cubicBezTo>
                    <a:pt x="147689" y="14088"/>
                    <a:pt x="131412" y="16290"/>
                    <a:pt x="116006" y="20912"/>
                  </a:cubicBezTo>
                  <a:cubicBezTo>
                    <a:pt x="104075" y="24491"/>
                    <a:pt x="81834" y="46905"/>
                    <a:pt x="75063" y="55031"/>
                  </a:cubicBezTo>
                  <a:cubicBezTo>
                    <a:pt x="69813" y="61332"/>
                    <a:pt x="67214" y="69704"/>
                    <a:pt x="61415" y="75503"/>
                  </a:cubicBezTo>
                  <a:cubicBezTo>
                    <a:pt x="55616" y="81302"/>
                    <a:pt x="47767" y="84601"/>
                    <a:pt x="40943" y="89150"/>
                  </a:cubicBezTo>
                  <a:cubicBezTo>
                    <a:pt x="1826" y="147825"/>
                    <a:pt x="48726" y="73585"/>
                    <a:pt x="20472" y="130094"/>
                  </a:cubicBezTo>
                  <a:cubicBezTo>
                    <a:pt x="16804" y="137429"/>
                    <a:pt x="11373" y="143741"/>
                    <a:pt x="6824" y="150565"/>
                  </a:cubicBezTo>
                  <a:cubicBezTo>
                    <a:pt x="4549" y="157389"/>
                    <a:pt x="0" y="163844"/>
                    <a:pt x="0" y="171037"/>
                  </a:cubicBezTo>
                  <a:cubicBezTo>
                    <a:pt x="0" y="228829"/>
                    <a:pt x="4790" y="233172"/>
                    <a:pt x="20472" y="280219"/>
                  </a:cubicBezTo>
                  <a:lnTo>
                    <a:pt x="27295" y="300691"/>
                  </a:lnTo>
                  <a:lnTo>
                    <a:pt x="34119" y="321162"/>
                  </a:lnTo>
                  <a:cubicBezTo>
                    <a:pt x="36296" y="336400"/>
                    <a:pt x="43979" y="392829"/>
                    <a:pt x="47767" y="409873"/>
                  </a:cubicBezTo>
                  <a:cubicBezTo>
                    <a:pt x="49327" y="416895"/>
                    <a:pt x="52846" y="423366"/>
                    <a:pt x="54591" y="430344"/>
                  </a:cubicBezTo>
                  <a:cubicBezTo>
                    <a:pt x="57404" y="441596"/>
                    <a:pt x="61415" y="464464"/>
                    <a:pt x="61415" y="46446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6" name="15 Forma libre"/>
            <p:cNvSpPr/>
            <p:nvPr/>
          </p:nvSpPr>
          <p:spPr>
            <a:xfrm>
              <a:off x="2483893" y="3541563"/>
              <a:ext cx="1344967" cy="1234997"/>
            </a:xfrm>
            <a:custGeom>
              <a:avLst/>
              <a:gdLst>
                <a:gd name="connsiteX0" fmla="*/ 1344304 w 1344304"/>
                <a:gd name="connsiteY0" fmla="*/ 1235122 h 1235122"/>
                <a:gd name="connsiteX1" fmla="*/ 1296537 w 1344304"/>
                <a:gd name="connsiteY1" fmla="*/ 1214651 h 1235122"/>
                <a:gd name="connsiteX2" fmla="*/ 1289713 w 1344304"/>
                <a:gd name="connsiteY2" fmla="*/ 1194179 h 1235122"/>
                <a:gd name="connsiteX3" fmla="*/ 1248770 w 1344304"/>
                <a:gd name="connsiteY3" fmla="*/ 1166884 h 1235122"/>
                <a:gd name="connsiteX4" fmla="*/ 1173707 w 1344304"/>
                <a:gd name="connsiteY4" fmla="*/ 1187355 h 1235122"/>
                <a:gd name="connsiteX5" fmla="*/ 1160059 w 1344304"/>
                <a:gd name="connsiteY5" fmla="*/ 1207827 h 1235122"/>
                <a:gd name="connsiteX6" fmla="*/ 1105468 w 1344304"/>
                <a:gd name="connsiteY6" fmla="*/ 1201003 h 1235122"/>
                <a:gd name="connsiteX7" fmla="*/ 1050877 w 1344304"/>
                <a:gd name="connsiteY7" fmla="*/ 1180531 h 1235122"/>
                <a:gd name="connsiteX8" fmla="*/ 1030406 w 1344304"/>
                <a:gd name="connsiteY8" fmla="*/ 1173707 h 1235122"/>
                <a:gd name="connsiteX9" fmla="*/ 948519 w 1344304"/>
                <a:gd name="connsiteY9" fmla="*/ 1132764 h 1235122"/>
                <a:gd name="connsiteX10" fmla="*/ 887104 w 1344304"/>
                <a:gd name="connsiteY10" fmla="*/ 1112293 h 1235122"/>
                <a:gd name="connsiteX11" fmla="*/ 866632 w 1344304"/>
                <a:gd name="connsiteY11" fmla="*/ 1105469 h 1235122"/>
                <a:gd name="connsiteX12" fmla="*/ 812041 w 1344304"/>
                <a:gd name="connsiteY12" fmla="*/ 1057702 h 1235122"/>
                <a:gd name="connsiteX13" fmla="*/ 791570 w 1344304"/>
                <a:gd name="connsiteY13" fmla="*/ 1044054 h 1235122"/>
                <a:gd name="connsiteX14" fmla="*/ 764274 w 1344304"/>
                <a:gd name="connsiteY14" fmla="*/ 1003110 h 1235122"/>
                <a:gd name="connsiteX15" fmla="*/ 716507 w 1344304"/>
                <a:gd name="connsiteY15" fmla="*/ 948519 h 1235122"/>
                <a:gd name="connsiteX16" fmla="*/ 702859 w 1344304"/>
                <a:gd name="connsiteY16" fmla="*/ 928048 h 1235122"/>
                <a:gd name="connsiteX17" fmla="*/ 641444 w 1344304"/>
                <a:gd name="connsiteY17" fmla="*/ 900752 h 1235122"/>
                <a:gd name="connsiteX18" fmla="*/ 614149 w 1344304"/>
                <a:gd name="connsiteY18" fmla="*/ 887105 h 1235122"/>
                <a:gd name="connsiteX19" fmla="*/ 573206 w 1344304"/>
                <a:gd name="connsiteY19" fmla="*/ 873457 h 1235122"/>
                <a:gd name="connsiteX20" fmla="*/ 511791 w 1344304"/>
                <a:gd name="connsiteY20" fmla="*/ 839337 h 1235122"/>
                <a:gd name="connsiteX21" fmla="*/ 491319 w 1344304"/>
                <a:gd name="connsiteY21" fmla="*/ 818866 h 1235122"/>
                <a:gd name="connsiteX22" fmla="*/ 429904 w 1344304"/>
                <a:gd name="connsiteY22" fmla="*/ 798394 h 1235122"/>
                <a:gd name="connsiteX23" fmla="*/ 402608 w 1344304"/>
                <a:gd name="connsiteY23" fmla="*/ 784746 h 1235122"/>
                <a:gd name="connsiteX24" fmla="*/ 286603 w 1344304"/>
                <a:gd name="connsiteY24" fmla="*/ 771099 h 1235122"/>
                <a:gd name="connsiteX25" fmla="*/ 238835 w 1344304"/>
                <a:gd name="connsiteY25" fmla="*/ 757451 h 1235122"/>
                <a:gd name="connsiteX26" fmla="*/ 197892 w 1344304"/>
                <a:gd name="connsiteY26" fmla="*/ 743803 h 1235122"/>
                <a:gd name="connsiteX27" fmla="*/ 177420 w 1344304"/>
                <a:gd name="connsiteY27" fmla="*/ 736979 h 1235122"/>
                <a:gd name="connsiteX28" fmla="*/ 156949 w 1344304"/>
                <a:gd name="connsiteY28" fmla="*/ 730155 h 1235122"/>
                <a:gd name="connsiteX29" fmla="*/ 143301 w 1344304"/>
                <a:gd name="connsiteY29" fmla="*/ 675564 h 1235122"/>
                <a:gd name="connsiteX30" fmla="*/ 129653 w 1344304"/>
                <a:gd name="connsiteY30" fmla="*/ 634621 h 1235122"/>
                <a:gd name="connsiteX31" fmla="*/ 122829 w 1344304"/>
                <a:gd name="connsiteY31" fmla="*/ 614149 h 1235122"/>
                <a:gd name="connsiteX32" fmla="*/ 109182 w 1344304"/>
                <a:gd name="connsiteY32" fmla="*/ 580030 h 1235122"/>
                <a:gd name="connsiteX33" fmla="*/ 88710 w 1344304"/>
                <a:gd name="connsiteY33" fmla="*/ 511791 h 1235122"/>
                <a:gd name="connsiteX34" fmla="*/ 68238 w 1344304"/>
                <a:gd name="connsiteY34" fmla="*/ 491319 h 1235122"/>
                <a:gd name="connsiteX35" fmla="*/ 61414 w 1344304"/>
                <a:gd name="connsiteY35" fmla="*/ 470848 h 1235122"/>
                <a:gd name="connsiteX36" fmla="*/ 20471 w 1344304"/>
                <a:gd name="connsiteY36" fmla="*/ 443552 h 1235122"/>
                <a:gd name="connsiteX37" fmla="*/ 6823 w 1344304"/>
                <a:gd name="connsiteY37" fmla="*/ 320722 h 1235122"/>
                <a:gd name="connsiteX38" fmla="*/ 0 w 1344304"/>
                <a:gd name="connsiteY38" fmla="*/ 293427 h 1235122"/>
                <a:gd name="connsiteX39" fmla="*/ 6823 w 1344304"/>
                <a:gd name="connsiteY39" fmla="*/ 225188 h 1235122"/>
                <a:gd name="connsiteX40" fmla="*/ 40943 w 1344304"/>
                <a:gd name="connsiteY40" fmla="*/ 163773 h 1235122"/>
                <a:gd name="connsiteX41" fmla="*/ 54591 w 1344304"/>
                <a:gd name="connsiteY41" fmla="*/ 143302 h 1235122"/>
                <a:gd name="connsiteX42" fmla="*/ 68238 w 1344304"/>
                <a:gd name="connsiteY42" fmla="*/ 122830 h 1235122"/>
                <a:gd name="connsiteX43" fmla="*/ 75062 w 1344304"/>
                <a:gd name="connsiteY43" fmla="*/ 102358 h 1235122"/>
                <a:gd name="connsiteX44" fmla="*/ 95534 w 1344304"/>
                <a:gd name="connsiteY44" fmla="*/ 95534 h 1235122"/>
                <a:gd name="connsiteX45" fmla="*/ 109182 w 1344304"/>
                <a:gd name="connsiteY45" fmla="*/ 68239 h 1235122"/>
                <a:gd name="connsiteX46" fmla="*/ 129653 w 1344304"/>
                <a:gd name="connsiteY46" fmla="*/ 54591 h 1235122"/>
                <a:gd name="connsiteX47" fmla="*/ 136477 w 1344304"/>
                <a:gd name="connsiteY47" fmla="*/ 27296 h 1235122"/>
                <a:gd name="connsiteX48" fmla="*/ 143301 w 1344304"/>
                <a:gd name="connsiteY48" fmla="*/ 0 h 123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44304" h="1235122">
                  <a:moveTo>
                    <a:pt x="1344304" y="1235122"/>
                  </a:moveTo>
                  <a:cubicBezTo>
                    <a:pt x="1327912" y="1231025"/>
                    <a:pt x="1308319" y="1229379"/>
                    <a:pt x="1296537" y="1214651"/>
                  </a:cubicBezTo>
                  <a:cubicBezTo>
                    <a:pt x="1292044" y="1209034"/>
                    <a:pt x="1294799" y="1199265"/>
                    <a:pt x="1289713" y="1194179"/>
                  </a:cubicBezTo>
                  <a:cubicBezTo>
                    <a:pt x="1278115" y="1182581"/>
                    <a:pt x="1248770" y="1166884"/>
                    <a:pt x="1248770" y="1166884"/>
                  </a:cubicBezTo>
                  <a:cubicBezTo>
                    <a:pt x="1216476" y="1170920"/>
                    <a:pt x="1195826" y="1165236"/>
                    <a:pt x="1173707" y="1187355"/>
                  </a:cubicBezTo>
                  <a:cubicBezTo>
                    <a:pt x="1167908" y="1193154"/>
                    <a:pt x="1164608" y="1201003"/>
                    <a:pt x="1160059" y="1207827"/>
                  </a:cubicBezTo>
                  <a:cubicBezTo>
                    <a:pt x="1141862" y="1205552"/>
                    <a:pt x="1123511" y="1204284"/>
                    <a:pt x="1105468" y="1201003"/>
                  </a:cubicBezTo>
                  <a:cubicBezTo>
                    <a:pt x="1095448" y="1199181"/>
                    <a:pt x="1054086" y="1181734"/>
                    <a:pt x="1050877" y="1180531"/>
                  </a:cubicBezTo>
                  <a:cubicBezTo>
                    <a:pt x="1044142" y="1178005"/>
                    <a:pt x="1036694" y="1177200"/>
                    <a:pt x="1030406" y="1173707"/>
                  </a:cubicBezTo>
                  <a:cubicBezTo>
                    <a:pt x="951038" y="1129614"/>
                    <a:pt x="1028224" y="1159333"/>
                    <a:pt x="948519" y="1132764"/>
                  </a:cubicBezTo>
                  <a:lnTo>
                    <a:pt x="887104" y="1112293"/>
                  </a:lnTo>
                  <a:lnTo>
                    <a:pt x="866632" y="1105469"/>
                  </a:lnTo>
                  <a:cubicBezTo>
                    <a:pt x="843886" y="1071348"/>
                    <a:pt x="859810" y="1089548"/>
                    <a:pt x="812041" y="1057702"/>
                  </a:cubicBezTo>
                  <a:lnTo>
                    <a:pt x="791570" y="1044054"/>
                  </a:lnTo>
                  <a:cubicBezTo>
                    <a:pt x="778519" y="1004901"/>
                    <a:pt x="794092" y="1041448"/>
                    <a:pt x="764274" y="1003110"/>
                  </a:cubicBezTo>
                  <a:cubicBezTo>
                    <a:pt x="721406" y="947994"/>
                    <a:pt x="756139" y="974940"/>
                    <a:pt x="716507" y="948519"/>
                  </a:cubicBezTo>
                  <a:cubicBezTo>
                    <a:pt x="711958" y="941695"/>
                    <a:pt x="708658" y="933847"/>
                    <a:pt x="702859" y="928048"/>
                  </a:cubicBezTo>
                  <a:cubicBezTo>
                    <a:pt x="682785" y="907974"/>
                    <a:pt x="668474" y="914267"/>
                    <a:pt x="641444" y="900752"/>
                  </a:cubicBezTo>
                  <a:cubicBezTo>
                    <a:pt x="632346" y="896203"/>
                    <a:pt x="623594" y="890883"/>
                    <a:pt x="614149" y="887105"/>
                  </a:cubicBezTo>
                  <a:cubicBezTo>
                    <a:pt x="600792" y="881762"/>
                    <a:pt x="585176" y="881437"/>
                    <a:pt x="573206" y="873457"/>
                  </a:cubicBezTo>
                  <a:cubicBezTo>
                    <a:pt x="526277" y="842171"/>
                    <a:pt x="547823" y="851348"/>
                    <a:pt x="511791" y="839337"/>
                  </a:cubicBezTo>
                  <a:cubicBezTo>
                    <a:pt x="504967" y="832513"/>
                    <a:pt x="499755" y="823553"/>
                    <a:pt x="491319" y="818866"/>
                  </a:cubicBezTo>
                  <a:cubicBezTo>
                    <a:pt x="429891" y="784740"/>
                    <a:pt x="470854" y="818869"/>
                    <a:pt x="429904" y="798394"/>
                  </a:cubicBezTo>
                  <a:cubicBezTo>
                    <a:pt x="420805" y="793845"/>
                    <a:pt x="412477" y="787213"/>
                    <a:pt x="402608" y="784746"/>
                  </a:cubicBezTo>
                  <a:cubicBezTo>
                    <a:pt x="395098" y="782868"/>
                    <a:pt x="290408" y="771522"/>
                    <a:pt x="286603" y="771099"/>
                  </a:cubicBezTo>
                  <a:cubicBezTo>
                    <a:pt x="217794" y="748163"/>
                    <a:pt x="324532" y="783161"/>
                    <a:pt x="238835" y="757451"/>
                  </a:cubicBezTo>
                  <a:cubicBezTo>
                    <a:pt x="225056" y="753317"/>
                    <a:pt x="211540" y="748352"/>
                    <a:pt x="197892" y="743803"/>
                  </a:cubicBezTo>
                  <a:lnTo>
                    <a:pt x="177420" y="736979"/>
                  </a:lnTo>
                  <a:lnTo>
                    <a:pt x="156949" y="730155"/>
                  </a:lnTo>
                  <a:cubicBezTo>
                    <a:pt x="136245" y="668046"/>
                    <a:pt x="168003" y="766137"/>
                    <a:pt x="143301" y="675564"/>
                  </a:cubicBezTo>
                  <a:cubicBezTo>
                    <a:pt x="139516" y="661685"/>
                    <a:pt x="134202" y="648269"/>
                    <a:pt x="129653" y="634621"/>
                  </a:cubicBezTo>
                  <a:cubicBezTo>
                    <a:pt x="127378" y="627797"/>
                    <a:pt x="125500" y="620828"/>
                    <a:pt x="122829" y="614149"/>
                  </a:cubicBezTo>
                  <a:cubicBezTo>
                    <a:pt x="118280" y="602776"/>
                    <a:pt x="113055" y="591650"/>
                    <a:pt x="109182" y="580030"/>
                  </a:cubicBezTo>
                  <a:cubicBezTo>
                    <a:pt x="104543" y="566114"/>
                    <a:pt x="96620" y="519701"/>
                    <a:pt x="88710" y="511791"/>
                  </a:cubicBezTo>
                  <a:lnTo>
                    <a:pt x="68238" y="491319"/>
                  </a:lnTo>
                  <a:cubicBezTo>
                    <a:pt x="65963" y="484495"/>
                    <a:pt x="66500" y="475934"/>
                    <a:pt x="61414" y="470848"/>
                  </a:cubicBezTo>
                  <a:cubicBezTo>
                    <a:pt x="49816" y="459250"/>
                    <a:pt x="20471" y="443552"/>
                    <a:pt x="20471" y="443552"/>
                  </a:cubicBezTo>
                  <a:cubicBezTo>
                    <a:pt x="1534" y="386742"/>
                    <a:pt x="20303" y="448790"/>
                    <a:pt x="6823" y="320722"/>
                  </a:cubicBezTo>
                  <a:cubicBezTo>
                    <a:pt x="5841" y="311395"/>
                    <a:pt x="2274" y="302525"/>
                    <a:pt x="0" y="293427"/>
                  </a:cubicBezTo>
                  <a:cubicBezTo>
                    <a:pt x="2274" y="270681"/>
                    <a:pt x="3347" y="247782"/>
                    <a:pt x="6823" y="225188"/>
                  </a:cubicBezTo>
                  <a:cubicBezTo>
                    <a:pt x="10426" y="201767"/>
                    <a:pt x="28830" y="181943"/>
                    <a:pt x="40943" y="163773"/>
                  </a:cubicBezTo>
                  <a:lnTo>
                    <a:pt x="54591" y="143302"/>
                  </a:lnTo>
                  <a:cubicBezTo>
                    <a:pt x="59140" y="136478"/>
                    <a:pt x="65645" y="130610"/>
                    <a:pt x="68238" y="122830"/>
                  </a:cubicBezTo>
                  <a:cubicBezTo>
                    <a:pt x="70513" y="116006"/>
                    <a:pt x="69976" y="107444"/>
                    <a:pt x="75062" y="102358"/>
                  </a:cubicBezTo>
                  <a:cubicBezTo>
                    <a:pt x="80148" y="97272"/>
                    <a:pt x="88710" y="97809"/>
                    <a:pt x="95534" y="95534"/>
                  </a:cubicBezTo>
                  <a:cubicBezTo>
                    <a:pt x="100083" y="86436"/>
                    <a:pt x="102670" y="76054"/>
                    <a:pt x="109182" y="68239"/>
                  </a:cubicBezTo>
                  <a:cubicBezTo>
                    <a:pt x="114432" y="61939"/>
                    <a:pt x="125104" y="61415"/>
                    <a:pt x="129653" y="54591"/>
                  </a:cubicBezTo>
                  <a:cubicBezTo>
                    <a:pt x="134855" y="46788"/>
                    <a:pt x="132783" y="35916"/>
                    <a:pt x="136477" y="27296"/>
                  </a:cubicBezTo>
                  <a:cubicBezTo>
                    <a:pt x="148051" y="289"/>
                    <a:pt x="157437" y="14136"/>
                    <a:pt x="143301"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1" name="20 Forma libre"/>
            <p:cNvSpPr/>
            <p:nvPr/>
          </p:nvSpPr>
          <p:spPr>
            <a:xfrm>
              <a:off x="3323902" y="2585948"/>
              <a:ext cx="541481" cy="854021"/>
            </a:xfrm>
            <a:custGeom>
              <a:avLst/>
              <a:gdLst>
                <a:gd name="connsiteX0" fmla="*/ 0 w 542059"/>
                <a:gd name="connsiteY0" fmla="*/ 853288 h 853288"/>
                <a:gd name="connsiteX1" fmla="*/ 13648 w 542059"/>
                <a:gd name="connsiteY1" fmla="*/ 832816 h 853288"/>
                <a:gd name="connsiteX2" fmla="*/ 47767 w 542059"/>
                <a:gd name="connsiteY2" fmla="*/ 750930 h 853288"/>
                <a:gd name="connsiteX3" fmla="*/ 68239 w 542059"/>
                <a:gd name="connsiteY3" fmla="*/ 744106 h 853288"/>
                <a:gd name="connsiteX4" fmla="*/ 75063 w 542059"/>
                <a:gd name="connsiteY4" fmla="*/ 716810 h 853288"/>
                <a:gd name="connsiteX5" fmla="*/ 61415 w 542059"/>
                <a:gd name="connsiteY5" fmla="*/ 634924 h 853288"/>
                <a:gd name="connsiteX6" fmla="*/ 47767 w 542059"/>
                <a:gd name="connsiteY6" fmla="*/ 587156 h 853288"/>
                <a:gd name="connsiteX7" fmla="*/ 54591 w 542059"/>
                <a:gd name="connsiteY7" fmla="*/ 539389 h 853288"/>
                <a:gd name="connsiteX8" fmla="*/ 109182 w 542059"/>
                <a:gd name="connsiteY8" fmla="*/ 539389 h 853288"/>
                <a:gd name="connsiteX9" fmla="*/ 156949 w 542059"/>
                <a:gd name="connsiteY9" fmla="*/ 532565 h 853288"/>
                <a:gd name="connsiteX10" fmla="*/ 177421 w 542059"/>
                <a:gd name="connsiteY10" fmla="*/ 525742 h 853288"/>
                <a:gd name="connsiteX11" fmla="*/ 211540 w 542059"/>
                <a:gd name="connsiteY11" fmla="*/ 518918 h 853288"/>
                <a:gd name="connsiteX12" fmla="*/ 232012 w 542059"/>
                <a:gd name="connsiteY12" fmla="*/ 512094 h 853288"/>
                <a:gd name="connsiteX13" fmla="*/ 259307 w 542059"/>
                <a:gd name="connsiteY13" fmla="*/ 505270 h 853288"/>
                <a:gd name="connsiteX14" fmla="*/ 259307 w 542059"/>
                <a:gd name="connsiteY14" fmla="*/ 437031 h 853288"/>
                <a:gd name="connsiteX15" fmla="*/ 252483 w 542059"/>
                <a:gd name="connsiteY15" fmla="*/ 416559 h 853288"/>
                <a:gd name="connsiteX16" fmla="*/ 211540 w 542059"/>
                <a:gd name="connsiteY16" fmla="*/ 389264 h 853288"/>
                <a:gd name="connsiteX17" fmla="*/ 184245 w 542059"/>
                <a:gd name="connsiteY17" fmla="*/ 314201 h 853288"/>
                <a:gd name="connsiteX18" fmla="*/ 177421 w 542059"/>
                <a:gd name="connsiteY18" fmla="*/ 280082 h 853288"/>
                <a:gd name="connsiteX19" fmla="*/ 170597 w 542059"/>
                <a:gd name="connsiteY19" fmla="*/ 259610 h 853288"/>
                <a:gd name="connsiteX20" fmla="*/ 143301 w 542059"/>
                <a:gd name="connsiteY20" fmla="*/ 252786 h 853288"/>
                <a:gd name="connsiteX21" fmla="*/ 129654 w 542059"/>
                <a:gd name="connsiteY21" fmla="*/ 232315 h 853288"/>
                <a:gd name="connsiteX22" fmla="*/ 129654 w 542059"/>
                <a:gd name="connsiteY22" fmla="*/ 177724 h 853288"/>
                <a:gd name="connsiteX23" fmla="*/ 150125 w 542059"/>
                <a:gd name="connsiteY23" fmla="*/ 170900 h 853288"/>
                <a:gd name="connsiteX24" fmla="*/ 211540 w 542059"/>
                <a:gd name="connsiteY24" fmla="*/ 164076 h 853288"/>
                <a:gd name="connsiteX25" fmla="*/ 382137 w 542059"/>
                <a:gd name="connsiteY25" fmla="*/ 150428 h 853288"/>
                <a:gd name="connsiteX26" fmla="*/ 423080 w 542059"/>
                <a:gd name="connsiteY26" fmla="*/ 136780 h 853288"/>
                <a:gd name="connsiteX27" fmla="*/ 464024 w 542059"/>
                <a:gd name="connsiteY27" fmla="*/ 116309 h 853288"/>
                <a:gd name="connsiteX28" fmla="*/ 491319 w 542059"/>
                <a:gd name="connsiteY28" fmla="*/ 75365 h 853288"/>
                <a:gd name="connsiteX29" fmla="*/ 498143 w 542059"/>
                <a:gd name="connsiteY29" fmla="*/ 54894 h 853288"/>
                <a:gd name="connsiteX30" fmla="*/ 525439 w 542059"/>
                <a:gd name="connsiteY30" fmla="*/ 27598 h 85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2059" h="853288">
                  <a:moveTo>
                    <a:pt x="0" y="853288"/>
                  </a:moveTo>
                  <a:cubicBezTo>
                    <a:pt x="4549" y="846464"/>
                    <a:pt x="11055" y="840597"/>
                    <a:pt x="13648" y="832816"/>
                  </a:cubicBezTo>
                  <a:cubicBezTo>
                    <a:pt x="20974" y="810839"/>
                    <a:pt x="15397" y="761720"/>
                    <a:pt x="47767" y="750930"/>
                  </a:cubicBezTo>
                  <a:lnTo>
                    <a:pt x="68239" y="744106"/>
                  </a:lnTo>
                  <a:cubicBezTo>
                    <a:pt x="70514" y="735007"/>
                    <a:pt x="75063" y="726189"/>
                    <a:pt x="75063" y="716810"/>
                  </a:cubicBezTo>
                  <a:cubicBezTo>
                    <a:pt x="75063" y="655810"/>
                    <a:pt x="72092" y="672294"/>
                    <a:pt x="61415" y="634924"/>
                  </a:cubicBezTo>
                  <a:cubicBezTo>
                    <a:pt x="44275" y="574936"/>
                    <a:pt x="64131" y="636247"/>
                    <a:pt x="47767" y="587156"/>
                  </a:cubicBezTo>
                  <a:cubicBezTo>
                    <a:pt x="50042" y="571234"/>
                    <a:pt x="47398" y="553775"/>
                    <a:pt x="54591" y="539389"/>
                  </a:cubicBezTo>
                  <a:cubicBezTo>
                    <a:pt x="62222" y="524128"/>
                    <a:pt x="106457" y="538844"/>
                    <a:pt x="109182" y="539389"/>
                  </a:cubicBezTo>
                  <a:cubicBezTo>
                    <a:pt x="125104" y="537114"/>
                    <a:pt x="141177" y="535719"/>
                    <a:pt x="156949" y="532565"/>
                  </a:cubicBezTo>
                  <a:cubicBezTo>
                    <a:pt x="164002" y="531154"/>
                    <a:pt x="170443" y="527486"/>
                    <a:pt x="177421" y="525742"/>
                  </a:cubicBezTo>
                  <a:cubicBezTo>
                    <a:pt x="188673" y="522929"/>
                    <a:pt x="200288" y="521731"/>
                    <a:pt x="211540" y="518918"/>
                  </a:cubicBezTo>
                  <a:cubicBezTo>
                    <a:pt x="218518" y="517173"/>
                    <a:pt x="225096" y="514070"/>
                    <a:pt x="232012" y="512094"/>
                  </a:cubicBezTo>
                  <a:cubicBezTo>
                    <a:pt x="241030" y="509518"/>
                    <a:pt x="250209" y="507545"/>
                    <a:pt x="259307" y="505270"/>
                  </a:cubicBezTo>
                  <a:cubicBezTo>
                    <a:pt x="270341" y="472169"/>
                    <a:pt x="269109" y="486038"/>
                    <a:pt x="259307" y="437031"/>
                  </a:cubicBezTo>
                  <a:cubicBezTo>
                    <a:pt x="257896" y="429978"/>
                    <a:pt x="257569" y="421645"/>
                    <a:pt x="252483" y="416559"/>
                  </a:cubicBezTo>
                  <a:cubicBezTo>
                    <a:pt x="240885" y="404961"/>
                    <a:pt x="211540" y="389264"/>
                    <a:pt x="211540" y="389264"/>
                  </a:cubicBezTo>
                  <a:cubicBezTo>
                    <a:pt x="189440" y="356114"/>
                    <a:pt x="195415" y="370050"/>
                    <a:pt x="184245" y="314201"/>
                  </a:cubicBezTo>
                  <a:cubicBezTo>
                    <a:pt x="181970" y="302828"/>
                    <a:pt x="180234" y="291334"/>
                    <a:pt x="177421" y="280082"/>
                  </a:cubicBezTo>
                  <a:cubicBezTo>
                    <a:pt x="175676" y="273104"/>
                    <a:pt x="176214" y="264104"/>
                    <a:pt x="170597" y="259610"/>
                  </a:cubicBezTo>
                  <a:cubicBezTo>
                    <a:pt x="163273" y="253751"/>
                    <a:pt x="152400" y="255061"/>
                    <a:pt x="143301" y="252786"/>
                  </a:cubicBezTo>
                  <a:cubicBezTo>
                    <a:pt x="138752" y="245962"/>
                    <a:pt x="133322" y="239650"/>
                    <a:pt x="129654" y="232315"/>
                  </a:cubicBezTo>
                  <a:cubicBezTo>
                    <a:pt x="121272" y="215550"/>
                    <a:pt x="118018" y="195178"/>
                    <a:pt x="129654" y="177724"/>
                  </a:cubicBezTo>
                  <a:cubicBezTo>
                    <a:pt x="133644" y="171739"/>
                    <a:pt x="143030" y="172083"/>
                    <a:pt x="150125" y="170900"/>
                  </a:cubicBezTo>
                  <a:cubicBezTo>
                    <a:pt x="170442" y="167514"/>
                    <a:pt x="191068" y="166351"/>
                    <a:pt x="211540" y="164076"/>
                  </a:cubicBezTo>
                  <a:cubicBezTo>
                    <a:pt x="285696" y="139357"/>
                    <a:pt x="181922" y="171880"/>
                    <a:pt x="382137" y="150428"/>
                  </a:cubicBezTo>
                  <a:cubicBezTo>
                    <a:pt x="396441" y="148895"/>
                    <a:pt x="409432" y="141329"/>
                    <a:pt x="423080" y="136780"/>
                  </a:cubicBezTo>
                  <a:cubicBezTo>
                    <a:pt x="451333" y="127362"/>
                    <a:pt x="437566" y="133946"/>
                    <a:pt x="464024" y="116309"/>
                  </a:cubicBezTo>
                  <a:cubicBezTo>
                    <a:pt x="473122" y="102661"/>
                    <a:pt x="486132" y="90926"/>
                    <a:pt x="491319" y="75365"/>
                  </a:cubicBezTo>
                  <a:cubicBezTo>
                    <a:pt x="493594" y="68541"/>
                    <a:pt x="493650" y="60511"/>
                    <a:pt x="498143" y="54894"/>
                  </a:cubicBezTo>
                  <a:cubicBezTo>
                    <a:pt x="542059" y="0"/>
                    <a:pt x="503032" y="72411"/>
                    <a:pt x="525439" y="27598"/>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2" name="21 Forma libre"/>
            <p:cNvSpPr/>
            <p:nvPr/>
          </p:nvSpPr>
          <p:spPr>
            <a:xfrm>
              <a:off x="4899118" y="2974861"/>
              <a:ext cx="474788" cy="1098481"/>
            </a:xfrm>
            <a:custGeom>
              <a:avLst/>
              <a:gdLst>
                <a:gd name="connsiteX0" fmla="*/ 0 w 473693"/>
                <a:gd name="connsiteY0" fmla="*/ 1098645 h 1098645"/>
                <a:gd name="connsiteX1" fmla="*/ 6824 w 473693"/>
                <a:gd name="connsiteY1" fmla="*/ 1078173 h 1098645"/>
                <a:gd name="connsiteX2" fmla="*/ 20472 w 473693"/>
                <a:gd name="connsiteY2" fmla="*/ 1057701 h 1098645"/>
                <a:gd name="connsiteX3" fmla="*/ 27296 w 473693"/>
                <a:gd name="connsiteY3" fmla="*/ 1023582 h 1098645"/>
                <a:gd name="connsiteX4" fmla="*/ 47767 w 473693"/>
                <a:gd name="connsiteY4" fmla="*/ 955343 h 1098645"/>
                <a:gd name="connsiteX5" fmla="*/ 61415 w 473693"/>
                <a:gd name="connsiteY5" fmla="*/ 934872 h 1098645"/>
                <a:gd name="connsiteX6" fmla="*/ 54591 w 473693"/>
                <a:gd name="connsiteY6" fmla="*/ 887104 h 1098645"/>
                <a:gd name="connsiteX7" fmla="*/ 47767 w 473693"/>
                <a:gd name="connsiteY7" fmla="*/ 866633 h 1098645"/>
                <a:gd name="connsiteX8" fmla="*/ 40944 w 473693"/>
                <a:gd name="connsiteY8" fmla="*/ 839337 h 1098645"/>
                <a:gd name="connsiteX9" fmla="*/ 27296 w 473693"/>
                <a:gd name="connsiteY9" fmla="*/ 798394 h 1098645"/>
                <a:gd name="connsiteX10" fmla="*/ 20472 w 473693"/>
                <a:gd name="connsiteY10" fmla="*/ 777922 h 1098645"/>
                <a:gd name="connsiteX11" fmla="*/ 13648 w 473693"/>
                <a:gd name="connsiteY11" fmla="*/ 743803 h 1098645"/>
                <a:gd name="connsiteX12" fmla="*/ 6824 w 473693"/>
                <a:gd name="connsiteY12" fmla="*/ 668740 h 1098645"/>
                <a:gd name="connsiteX13" fmla="*/ 13648 w 473693"/>
                <a:gd name="connsiteY13" fmla="*/ 627797 h 1098645"/>
                <a:gd name="connsiteX14" fmla="*/ 20472 w 473693"/>
                <a:gd name="connsiteY14" fmla="*/ 607325 h 1098645"/>
                <a:gd name="connsiteX15" fmla="*/ 40944 w 473693"/>
                <a:gd name="connsiteY15" fmla="*/ 600501 h 1098645"/>
                <a:gd name="connsiteX16" fmla="*/ 61415 w 473693"/>
                <a:gd name="connsiteY16" fmla="*/ 586854 h 1098645"/>
                <a:gd name="connsiteX17" fmla="*/ 177421 w 473693"/>
                <a:gd name="connsiteY17" fmla="*/ 573206 h 1098645"/>
                <a:gd name="connsiteX18" fmla="*/ 218364 w 473693"/>
                <a:gd name="connsiteY18" fmla="*/ 559558 h 1098645"/>
                <a:gd name="connsiteX19" fmla="*/ 238836 w 473693"/>
                <a:gd name="connsiteY19" fmla="*/ 552734 h 1098645"/>
                <a:gd name="connsiteX20" fmla="*/ 300251 w 473693"/>
                <a:gd name="connsiteY20" fmla="*/ 518615 h 1098645"/>
                <a:gd name="connsiteX21" fmla="*/ 313899 w 473693"/>
                <a:gd name="connsiteY21" fmla="*/ 498143 h 1098645"/>
                <a:gd name="connsiteX22" fmla="*/ 334370 w 473693"/>
                <a:gd name="connsiteY22" fmla="*/ 491319 h 1098645"/>
                <a:gd name="connsiteX23" fmla="*/ 382138 w 473693"/>
                <a:gd name="connsiteY23" fmla="*/ 443552 h 1098645"/>
                <a:gd name="connsiteX24" fmla="*/ 416257 w 473693"/>
                <a:gd name="connsiteY24" fmla="*/ 409433 h 1098645"/>
                <a:gd name="connsiteX25" fmla="*/ 429905 w 473693"/>
                <a:gd name="connsiteY25" fmla="*/ 388961 h 1098645"/>
                <a:gd name="connsiteX26" fmla="*/ 464024 w 473693"/>
                <a:gd name="connsiteY26" fmla="*/ 348018 h 1098645"/>
                <a:gd name="connsiteX27" fmla="*/ 450376 w 473693"/>
                <a:gd name="connsiteY27" fmla="*/ 170597 h 1098645"/>
                <a:gd name="connsiteX28" fmla="*/ 436729 w 473693"/>
                <a:gd name="connsiteY28" fmla="*/ 102358 h 1098645"/>
                <a:gd name="connsiteX29" fmla="*/ 429905 w 473693"/>
                <a:gd name="connsiteY29" fmla="*/ 68239 h 1098645"/>
                <a:gd name="connsiteX30" fmla="*/ 436729 w 473693"/>
                <a:gd name="connsiteY30" fmla="*/ 20472 h 1098645"/>
                <a:gd name="connsiteX31" fmla="*/ 443553 w 473693"/>
                <a:gd name="connsiteY31" fmla="*/ 0 h 109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3693" h="1098645">
                  <a:moveTo>
                    <a:pt x="0" y="1098645"/>
                  </a:moveTo>
                  <a:cubicBezTo>
                    <a:pt x="2275" y="1091821"/>
                    <a:pt x="3607" y="1084607"/>
                    <a:pt x="6824" y="1078173"/>
                  </a:cubicBezTo>
                  <a:cubicBezTo>
                    <a:pt x="10492" y="1070837"/>
                    <a:pt x="17592" y="1065380"/>
                    <a:pt x="20472" y="1057701"/>
                  </a:cubicBezTo>
                  <a:cubicBezTo>
                    <a:pt x="24544" y="1046841"/>
                    <a:pt x="24780" y="1034904"/>
                    <a:pt x="27296" y="1023582"/>
                  </a:cubicBezTo>
                  <a:cubicBezTo>
                    <a:pt x="30474" y="1009280"/>
                    <a:pt x="42099" y="963844"/>
                    <a:pt x="47767" y="955343"/>
                  </a:cubicBezTo>
                  <a:lnTo>
                    <a:pt x="61415" y="934872"/>
                  </a:lnTo>
                  <a:cubicBezTo>
                    <a:pt x="59140" y="918949"/>
                    <a:pt x="57745" y="902876"/>
                    <a:pt x="54591" y="887104"/>
                  </a:cubicBezTo>
                  <a:cubicBezTo>
                    <a:pt x="53180" y="880051"/>
                    <a:pt x="49743" y="873549"/>
                    <a:pt x="47767" y="866633"/>
                  </a:cubicBezTo>
                  <a:cubicBezTo>
                    <a:pt x="45191" y="857615"/>
                    <a:pt x="43639" y="848320"/>
                    <a:pt x="40944" y="839337"/>
                  </a:cubicBezTo>
                  <a:cubicBezTo>
                    <a:pt x="36810" y="825558"/>
                    <a:pt x="31845" y="812042"/>
                    <a:pt x="27296" y="798394"/>
                  </a:cubicBezTo>
                  <a:cubicBezTo>
                    <a:pt x="25021" y="791570"/>
                    <a:pt x="21883" y="784975"/>
                    <a:pt x="20472" y="777922"/>
                  </a:cubicBezTo>
                  <a:lnTo>
                    <a:pt x="13648" y="743803"/>
                  </a:lnTo>
                  <a:cubicBezTo>
                    <a:pt x="11373" y="718782"/>
                    <a:pt x="6824" y="693864"/>
                    <a:pt x="6824" y="668740"/>
                  </a:cubicBezTo>
                  <a:cubicBezTo>
                    <a:pt x="6824" y="654904"/>
                    <a:pt x="10647" y="641303"/>
                    <a:pt x="13648" y="627797"/>
                  </a:cubicBezTo>
                  <a:cubicBezTo>
                    <a:pt x="15208" y="620775"/>
                    <a:pt x="15386" y="612411"/>
                    <a:pt x="20472" y="607325"/>
                  </a:cubicBezTo>
                  <a:cubicBezTo>
                    <a:pt x="25558" y="602239"/>
                    <a:pt x="34510" y="603718"/>
                    <a:pt x="40944" y="600501"/>
                  </a:cubicBezTo>
                  <a:cubicBezTo>
                    <a:pt x="48279" y="596833"/>
                    <a:pt x="54080" y="590522"/>
                    <a:pt x="61415" y="586854"/>
                  </a:cubicBezTo>
                  <a:cubicBezTo>
                    <a:pt x="92435" y="571344"/>
                    <a:pt x="162321" y="574285"/>
                    <a:pt x="177421" y="573206"/>
                  </a:cubicBezTo>
                  <a:lnTo>
                    <a:pt x="218364" y="559558"/>
                  </a:lnTo>
                  <a:cubicBezTo>
                    <a:pt x="225188" y="557283"/>
                    <a:pt x="232851" y="556724"/>
                    <a:pt x="238836" y="552734"/>
                  </a:cubicBezTo>
                  <a:cubicBezTo>
                    <a:pt x="285764" y="521449"/>
                    <a:pt x="264218" y="530626"/>
                    <a:pt x="300251" y="518615"/>
                  </a:cubicBezTo>
                  <a:cubicBezTo>
                    <a:pt x="304800" y="511791"/>
                    <a:pt x="307495" y="503266"/>
                    <a:pt x="313899" y="498143"/>
                  </a:cubicBezTo>
                  <a:cubicBezTo>
                    <a:pt x="319516" y="493650"/>
                    <a:pt x="329284" y="496405"/>
                    <a:pt x="334370" y="491319"/>
                  </a:cubicBezTo>
                  <a:cubicBezTo>
                    <a:pt x="389119" y="436570"/>
                    <a:pt x="335816" y="458993"/>
                    <a:pt x="382138" y="443552"/>
                  </a:cubicBezTo>
                  <a:cubicBezTo>
                    <a:pt x="418529" y="388964"/>
                    <a:pt x="370766" y="454924"/>
                    <a:pt x="416257" y="409433"/>
                  </a:cubicBezTo>
                  <a:cubicBezTo>
                    <a:pt x="422056" y="403634"/>
                    <a:pt x="424655" y="395262"/>
                    <a:pt x="429905" y="388961"/>
                  </a:cubicBezTo>
                  <a:cubicBezTo>
                    <a:pt x="473693" y="336413"/>
                    <a:pt x="430135" y="398849"/>
                    <a:pt x="464024" y="348018"/>
                  </a:cubicBezTo>
                  <a:cubicBezTo>
                    <a:pt x="447429" y="248453"/>
                    <a:pt x="465404" y="365970"/>
                    <a:pt x="450376" y="170597"/>
                  </a:cubicBezTo>
                  <a:cubicBezTo>
                    <a:pt x="448016" y="139916"/>
                    <a:pt x="442838" y="129850"/>
                    <a:pt x="436729" y="102358"/>
                  </a:cubicBezTo>
                  <a:cubicBezTo>
                    <a:pt x="434213" y="91036"/>
                    <a:pt x="432180" y="79612"/>
                    <a:pt x="429905" y="68239"/>
                  </a:cubicBezTo>
                  <a:cubicBezTo>
                    <a:pt x="432180" y="52317"/>
                    <a:pt x="433575" y="36244"/>
                    <a:pt x="436729" y="20472"/>
                  </a:cubicBezTo>
                  <a:cubicBezTo>
                    <a:pt x="438140" y="13419"/>
                    <a:pt x="443553" y="0"/>
                    <a:pt x="443553"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3" name="22 Forma libre"/>
            <p:cNvSpPr/>
            <p:nvPr/>
          </p:nvSpPr>
          <p:spPr>
            <a:xfrm>
              <a:off x="5439010" y="3479654"/>
              <a:ext cx="347755" cy="1147691"/>
            </a:xfrm>
            <a:custGeom>
              <a:avLst/>
              <a:gdLst>
                <a:gd name="connsiteX0" fmla="*/ 0 w 348018"/>
                <a:gd name="connsiteY0" fmla="*/ 1146412 h 1146412"/>
                <a:gd name="connsiteX1" fmla="*/ 20471 w 348018"/>
                <a:gd name="connsiteY1" fmla="*/ 1139588 h 1146412"/>
                <a:gd name="connsiteX2" fmla="*/ 68239 w 348018"/>
                <a:gd name="connsiteY2" fmla="*/ 1084997 h 1146412"/>
                <a:gd name="connsiteX3" fmla="*/ 88710 w 348018"/>
                <a:gd name="connsiteY3" fmla="*/ 1044054 h 1146412"/>
                <a:gd name="connsiteX4" fmla="*/ 129654 w 348018"/>
                <a:gd name="connsiteY4" fmla="*/ 1016758 h 1146412"/>
                <a:gd name="connsiteX5" fmla="*/ 163773 w 348018"/>
                <a:gd name="connsiteY5" fmla="*/ 955343 h 1146412"/>
                <a:gd name="connsiteX6" fmla="*/ 170597 w 348018"/>
                <a:gd name="connsiteY6" fmla="*/ 873457 h 1146412"/>
                <a:gd name="connsiteX7" fmla="*/ 191068 w 348018"/>
                <a:gd name="connsiteY7" fmla="*/ 832514 h 1146412"/>
                <a:gd name="connsiteX8" fmla="*/ 197892 w 348018"/>
                <a:gd name="connsiteY8" fmla="*/ 812042 h 1146412"/>
                <a:gd name="connsiteX9" fmla="*/ 225188 w 348018"/>
                <a:gd name="connsiteY9" fmla="*/ 771099 h 1146412"/>
                <a:gd name="connsiteX10" fmla="*/ 245660 w 348018"/>
                <a:gd name="connsiteY10" fmla="*/ 730155 h 1146412"/>
                <a:gd name="connsiteX11" fmla="*/ 259307 w 348018"/>
                <a:gd name="connsiteY11" fmla="*/ 675564 h 1146412"/>
                <a:gd name="connsiteX12" fmla="*/ 252483 w 348018"/>
                <a:gd name="connsiteY12" fmla="*/ 593678 h 1146412"/>
                <a:gd name="connsiteX13" fmla="*/ 245660 w 348018"/>
                <a:gd name="connsiteY13" fmla="*/ 573206 h 1146412"/>
                <a:gd name="connsiteX14" fmla="*/ 238836 w 348018"/>
                <a:gd name="connsiteY14" fmla="*/ 545911 h 1146412"/>
                <a:gd name="connsiteX15" fmla="*/ 252483 w 348018"/>
                <a:gd name="connsiteY15" fmla="*/ 464024 h 1146412"/>
                <a:gd name="connsiteX16" fmla="*/ 259307 w 348018"/>
                <a:gd name="connsiteY16" fmla="*/ 443552 h 1146412"/>
                <a:gd name="connsiteX17" fmla="*/ 272955 w 348018"/>
                <a:gd name="connsiteY17" fmla="*/ 423081 h 1146412"/>
                <a:gd name="connsiteX18" fmla="*/ 279779 w 348018"/>
                <a:gd name="connsiteY18" fmla="*/ 395785 h 1146412"/>
                <a:gd name="connsiteX19" fmla="*/ 286603 w 348018"/>
                <a:gd name="connsiteY19" fmla="*/ 375314 h 1146412"/>
                <a:gd name="connsiteX20" fmla="*/ 293427 w 348018"/>
                <a:gd name="connsiteY20" fmla="*/ 341194 h 1146412"/>
                <a:gd name="connsiteX21" fmla="*/ 300251 w 348018"/>
                <a:gd name="connsiteY21" fmla="*/ 320722 h 1146412"/>
                <a:gd name="connsiteX22" fmla="*/ 307074 w 348018"/>
                <a:gd name="connsiteY22" fmla="*/ 293427 h 1146412"/>
                <a:gd name="connsiteX23" fmla="*/ 313898 w 348018"/>
                <a:gd name="connsiteY23" fmla="*/ 170597 h 1146412"/>
                <a:gd name="connsiteX24" fmla="*/ 320722 w 348018"/>
                <a:gd name="connsiteY24" fmla="*/ 136478 h 1146412"/>
                <a:gd name="connsiteX25" fmla="*/ 327546 w 348018"/>
                <a:gd name="connsiteY25" fmla="*/ 40943 h 1146412"/>
                <a:gd name="connsiteX26" fmla="*/ 334370 w 348018"/>
                <a:gd name="connsiteY26" fmla="*/ 20472 h 1146412"/>
                <a:gd name="connsiteX27" fmla="*/ 348018 w 348018"/>
                <a:gd name="connsiteY27" fmla="*/ 0 h 114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018" h="1146412">
                  <a:moveTo>
                    <a:pt x="0" y="1146412"/>
                  </a:moveTo>
                  <a:cubicBezTo>
                    <a:pt x="6824" y="1144137"/>
                    <a:pt x="14038" y="1142805"/>
                    <a:pt x="20471" y="1139588"/>
                  </a:cubicBezTo>
                  <a:cubicBezTo>
                    <a:pt x="42762" y="1128442"/>
                    <a:pt x="60050" y="1109563"/>
                    <a:pt x="68239" y="1084997"/>
                  </a:cubicBezTo>
                  <a:cubicBezTo>
                    <a:pt x="73106" y="1070395"/>
                    <a:pt x="76261" y="1054947"/>
                    <a:pt x="88710" y="1044054"/>
                  </a:cubicBezTo>
                  <a:cubicBezTo>
                    <a:pt x="101054" y="1033253"/>
                    <a:pt x="129654" y="1016758"/>
                    <a:pt x="129654" y="1016758"/>
                  </a:cubicBezTo>
                  <a:cubicBezTo>
                    <a:pt x="160939" y="969830"/>
                    <a:pt x="151762" y="991376"/>
                    <a:pt x="163773" y="955343"/>
                  </a:cubicBezTo>
                  <a:cubicBezTo>
                    <a:pt x="166048" y="928048"/>
                    <a:pt x="166977" y="900607"/>
                    <a:pt x="170597" y="873457"/>
                  </a:cubicBezTo>
                  <a:cubicBezTo>
                    <a:pt x="173716" y="850068"/>
                    <a:pt x="180612" y="853426"/>
                    <a:pt x="191068" y="832514"/>
                  </a:cubicBezTo>
                  <a:cubicBezTo>
                    <a:pt x="194285" y="826080"/>
                    <a:pt x="194399" y="818330"/>
                    <a:pt x="197892" y="812042"/>
                  </a:cubicBezTo>
                  <a:cubicBezTo>
                    <a:pt x="205858" y="797704"/>
                    <a:pt x="216089" y="784747"/>
                    <a:pt x="225188" y="771099"/>
                  </a:cubicBezTo>
                  <a:cubicBezTo>
                    <a:pt x="239522" y="749599"/>
                    <a:pt x="239141" y="754060"/>
                    <a:pt x="245660" y="730155"/>
                  </a:cubicBezTo>
                  <a:cubicBezTo>
                    <a:pt x="250595" y="712059"/>
                    <a:pt x="259307" y="675564"/>
                    <a:pt x="259307" y="675564"/>
                  </a:cubicBezTo>
                  <a:cubicBezTo>
                    <a:pt x="257032" y="648269"/>
                    <a:pt x="256103" y="620828"/>
                    <a:pt x="252483" y="593678"/>
                  </a:cubicBezTo>
                  <a:cubicBezTo>
                    <a:pt x="251532" y="586548"/>
                    <a:pt x="247636" y="580122"/>
                    <a:pt x="245660" y="573206"/>
                  </a:cubicBezTo>
                  <a:cubicBezTo>
                    <a:pt x="243084" y="564188"/>
                    <a:pt x="241111" y="555009"/>
                    <a:pt x="238836" y="545911"/>
                  </a:cubicBezTo>
                  <a:cubicBezTo>
                    <a:pt x="242686" y="518960"/>
                    <a:pt x="245833" y="490625"/>
                    <a:pt x="252483" y="464024"/>
                  </a:cubicBezTo>
                  <a:cubicBezTo>
                    <a:pt x="254227" y="457046"/>
                    <a:pt x="256090" y="449986"/>
                    <a:pt x="259307" y="443552"/>
                  </a:cubicBezTo>
                  <a:cubicBezTo>
                    <a:pt x="262975" y="436217"/>
                    <a:pt x="268406" y="429905"/>
                    <a:pt x="272955" y="423081"/>
                  </a:cubicBezTo>
                  <a:cubicBezTo>
                    <a:pt x="275230" y="413982"/>
                    <a:pt x="277202" y="404803"/>
                    <a:pt x="279779" y="395785"/>
                  </a:cubicBezTo>
                  <a:cubicBezTo>
                    <a:pt x="281755" y="388869"/>
                    <a:pt x="284858" y="382292"/>
                    <a:pt x="286603" y="375314"/>
                  </a:cubicBezTo>
                  <a:cubicBezTo>
                    <a:pt x="289416" y="364062"/>
                    <a:pt x="290614" y="352446"/>
                    <a:pt x="293427" y="341194"/>
                  </a:cubicBezTo>
                  <a:cubicBezTo>
                    <a:pt x="295172" y="334216"/>
                    <a:pt x="298275" y="327638"/>
                    <a:pt x="300251" y="320722"/>
                  </a:cubicBezTo>
                  <a:cubicBezTo>
                    <a:pt x="302827" y="311705"/>
                    <a:pt x="304800" y="302525"/>
                    <a:pt x="307074" y="293427"/>
                  </a:cubicBezTo>
                  <a:cubicBezTo>
                    <a:pt x="309349" y="252484"/>
                    <a:pt x="310346" y="211449"/>
                    <a:pt x="313898" y="170597"/>
                  </a:cubicBezTo>
                  <a:cubicBezTo>
                    <a:pt x="314903" y="159042"/>
                    <a:pt x="319508" y="148013"/>
                    <a:pt x="320722" y="136478"/>
                  </a:cubicBezTo>
                  <a:cubicBezTo>
                    <a:pt x="324064" y="104727"/>
                    <a:pt x="323816" y="72650"/>
                    <a:pt x="327546" y="40943"/>
                  </a:cubicBezTo>
                  <a:cubicBezTo>
                    <a:pt x="328386" y="33799"/>
                    <a:pt x="331153" y="26905"/>
                    <a:pt x="334370" y="20472"/>
                  </a:cubicBezTo>
                  <a:cubicBezTo>
                    <a:pt x="338038" y="13136"/>
                    <a:pt x="348018" y="0"/>
                    <a:pt x="348018"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5" name="24 Forma libre"/>
            <p:cNvSpPr/>
            <p:nvPr/>
          </p:nvSpPr>
          <p:spPr>
            <a:xfrm>
              <a:off x="5130954" y="5602009"/>
              <a:ext cx="717740" cy="839734"/>
            </a:xfrm>
            <a:custGeom>
              <a:avLst/>
              <a:gdLst>
                <a:gd name="connsiteX0" fmla="*/ 716508 w 716508"/>
                <a:gd name="connsiteY0" fmla="*/ 0 h 839337"/>
                <a:gd name="connsiteX1" fmla="*/ 696036 w 716508"/>
                <a:gd name="connsiteY1" fmla="*/ 6824 h 839337"/>
                <a:gd name="connsiteX2" fmla="*/ 655093 w 716508"/>
                <a:gd name="connsiteY2" fmla="*/ 34119 h 839337"/>
                <a:gd name="connsiteX3" fmla="*/ 634621 w 716508"/>
                <a:gd name="connsiteY3" fmla="*/ 116006 h 839337"/>
                <a:gd name="connsiteX4" fmla="*/ 620973 w 716508"/>
                <a:gd name="connsiteY4" fmla="*/ 136478 h 839337"/>
                <a:gd name="connsiteX5" fmla="*/ 607326 w 716508"/>
                <a:gd name="connsiteY5" fmla="*/ 177421 h 839337"/>
                <a:gd name="connsiteX6" fmla="*/ 593678 w 716508"/>
                <a:gd name="connsiteY6" fmla="*/ 197893 h 839337"/>
                <a:gd name="connsiteX7" fmla="*/ 552735 w 716508"/>
                <a:gd name="connsiteY7" fmla="*/ 232012 h 839337"/>
                <a:gd name="connsiteX8" fmla="*/ 525439 w 716508"/>
                <a:gd name="connsiteY8" fmla="*/ 238836 h 839337"/>
                <a:gd name="connsiteX9" fmla="*/ 464024 w 716508"/>
                <a:gd name="connsiteY9" fmla="*/ 252484 h 839337"/>
                <a:gd name="connsiteX10" fmla="*/ 423081 w 716508"/>
                <a:gd name="connsiteY10" fmla="*/ 279779 h 839337"/>
                <a:gd name="connsiteX11" fmla="*/ 382138 w 716508"/>
                <a:gd name="connsiteY11" fmla="*/ 320722 h 839337"/>
                <a:gd name="connsiteX12" fmla="*/ 354842 w 716508"/>
                <a:gd name="connsiteY12" fmla="*/ 361666 h 839337"/>
                <a:gd name="connsiteX13" fmla="*/ 341194 w 716508"/>
                <a:gd name="connsiteY13" fmla="*/ 382137 h 839337"/>
                <a:gd name="connsiteX14" fmla="*/ 334370 w 716508"/>
                <a:gd name="connsiteY14" fmla="*/ 402609 h 839337"/>
                <a:gd name="connsiteX15" fmla="*/ 307075 w 716508"/>
                <a:gd name="connsiteY15" fmla="*/ 443552 h 839337"/>
                <a:gd name="connsiteX16" fmla="*/ 300251 w 716508"/>
                <a:gd name="connsiteY16" fmla="*/ 470848 h 839337"/>
                <a:gd name="connsiteX17" fmla="*/ 286603 w 716508"/>
                <a:gd name="connsiteY17" fmla="*/ 511791 h 839337"/>
                <a:gd name="connsiteX18" fmla="*/ 293427 w 716508"/>
                <a:gd name="connsiteY18" fmla="*/ 586854 h 839337"/>
                <a:gd name="connsiteX19" fmla="*/ 272955 w 716508"/>
                <a:gd name="connsiteY19" fmla="*/ 675564 h 839337"/>
                <a:gd name="connsiteX20" fmla="*/ 259308 w 716508"/>
                <a:gd name="connsiteY20" fmla="*/ 696036 h 839337"/>
                <a:gd name="connsiteX21" fmla="*/ 252484 w 716508"/>
                <a:gd name="connsiteY21" fmla="*/ 716507 h 839337"/>
                <a:gd name="connsiteX22" fmla="*/ 225188 w 716508"/>
                <a:gd name="connsiteY22" fmla="*/ 757451 h 839337"/>
                <a:gd name="connsiteX23" fmla="*/ 211541 w 716508"/>
                <a:gd name="connsiteY23" fmla="*/ 777922 h 839337"/>
                <a:gd name="connsiteX24" fmla="*/ 170597 w 716508"/>
                <a:gd name="connsiteY24" fmla="*/ 791570 h 839337"/>
                <a:gd name="connsiteX25" fmla="*/ 150126 w 716508"/>
                <a:gd name="connsiteY25" fmla="*/ 798394 h 839337"/>
                <a:gd name="connsiteX26" fmla="*/ 116006 w 716508"/>
                <a:gd name="connsiteY26" fmla="*/ 805218 h 839337"/>
                <a:gd name="connsiteX27" fmla="*/ 75063 w 716508"/>
                <a:gd name="connsiteY27" fmla="*/ 818866 h 839337"/>
                <a:gd name="connsiteX28" fmla="*/ 54591 w 716508"/>
                <a:gd name="connsiteY28" fmla="*/ 825690 h 839337"/>
                <a:gd name="connsiteX29" fmla="*/ 34120 w 716508"/>
                <a:gd name="connsiteY29" fmla="*/ 832513 h 839337"/>
                <a:gd name="connsiteX30" fmla="*/ 13648 w 716508"/>
                <a:gd name="connsiteY30" fmla="*/ 839337 h 839337"/>
                <a:gd name="connsiteX31" fmla="*/ 0 w 716508"/>
                <a:gd name="connsiteY31" fmla="*/ 839337 h 8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6508" h="839337">
                  <a:moveTo>
                    <a:pt x="716508" y="0"/>
                  </a:moveTo>
                  <a:cubicBezTo>
                    <a:pt x="709684" y="2275"/>
                    <a:pt x="702324" y="3331"/>
                    <a:pt x="696036" y="6824"/>
                  </a:cubicBezTo>
                  <a:cubicBezTo>
                    <a:pt x="681698" y="14790"/>
                    <a:pt x="655093" y="34119"/>
                    <a:pt x="655093" y="34119"/>
                  </a:cubicBezTo>
                  <a:cubicBezTo>
                    <a:pt x="651682" y="54585"/>
                    <a:pt x="646637" y="97982"/>
                    <a:pt x="634621" y="116006"/>
                  </a:cubicBezTo>
                  <a:cubicBezTo>
                    <a:pt x="630072" y="122830"/>
                    <a:pt x="624304" y="128983"/>
                    <a:pt x="620973" y="136478"/>
                  </a:cubicBezTo>
                  <a:cubicBezTo>
                    <a:pt x="615130" y="149624"/>
                    <a:pt x="615306" y="165451"/>
                    <a:pt x="607326" y="177421"/>
                  </a:cubicBezTo>
                  <a:cubicBezTo>
                    <a:pt x="602777" y="184245"/>
                    <a:pt x="598929" y="191593"/>
                    <a:pt x="593678" y="197893"/>
                  </a:cubicBezTo>
                  <a:cubicBezTo>
                    <a:pt x="584571" y="208821"/>
                    <a:pt x="566649" y="226049"/>
                    <a:pt x="552735" y="232012"/>
                  </a:cubicBezTo>
                  <a:cubicBezTo>
                    <a:pt x="544115" y="235707"/>
                    <a:pt x="534594" y="236801"/>
                    <a:pt x="525439" y="238836"/>
                  </a:cubicBezTo>
                  <a:cubicBezTo>
                    <a:pt x="447470" y="256163"/>
                    <a:pt x="530594" y="235842"/>
                    <a:pt x="464024" y="252484"/>
                  </a:cubicBezTo>
                  <a:cubicBezTo>
                    <a:pt x="450376" y="261582"/>
                    <a:pt x="432179" y="266131"/>
                    <a:pt x="423081" y="279779"/>
                  </a:cubicBezTo>
                  <a:cubicBezTo>
                    <a:pt x="403124" y="309714"/>
                    <a:pt x="415994" y="295330"/>
                    <a:pt x="382138" y="320722"/>
                  </a:cubicBezTo>
                  <a:lnTo>
                    <a:pt x="354842" y="361666"/>
                  </a:lnTo>
                  <a:lnTo>
                    <a:pt x="341194" y="382137"/>
                  </a:lnTo>
                  <a:cubicBezTo>
                    <a:pt x="338919" y="388961"/>
                    <a:pt x="337863" y="396321"/>
                    <a:pt x="334370" y="402609"/>
                  </a:cubicBezTo>
                  <a:cubicBezTo>
                    <a:pt x="326404" y="416947"/>
                    <a:pt x="307075" y="443552"/>
                    <a:pt x="307075" y="443552"/>
                  </a:cubicBezTo>
                  <a:cubicBezTo>
                    <a:pt x="304800" y="452651"/>
                    <a:pt x="302946" y="461865"/>
                    <a:pt x="300251" y="470848"/>
                  </a:cubicBezTo>
                  <a:cubicBezTo>
                    <a:pt x="296117" y="484627"/>
                    <a:pt x="286603" y="511791"/>
                    <a:pt x="286603" y="511791"/>
                  </a:cubicBezTo>
                  <a:cubicBezTo>
                    <a:pt x="288878" y="536812"/>
                    <a:pt x="293427" y="561730"/>
                    <a:pt x="293427" y="586854"/>
                  </a:cubicBezTo>
                  <a:cubicBezTo>
                    <a:pt x="293427" y="604159"/>
                    <a:pt x="283766" y="659346"/>
                    <a:pt x="272955" y="675564"/>
                  </a:cubicBezTo>
                  <a:cubicBezTo>
                    <a:pt x="268406" y="682388"/>
                    <a:pt x="262976" y="688701"/>
                    <a:pt x="259308" y="696036"/>
                  </a:cubicBezTo>
                  <a:cubicBezTo>
                    <a:pt x="256091" y="702469"/>
                    <a:pt x="255977" y="710219"/>
                    <a:pt x="252484" y="716507"/>
                  </a:cubicBezTo>
                  <a:cubicBezTo>
                    <a:pt x="244518" y="730846"/>
                    <a:pt x="234287" y="743803"/>
                    <a:pt x="225188" y="757451"/>
                  </a:cubicBezTo>
                  <a:cubicBezTo>
                    <a:pt x="220639" y="764275"/>
                    <a:pt x="219321" y="775329"/>
                    <a:pt x="211541" y="777922"/>
                  </a:cubicBezTo>
                  <a:lnTo>
                    <a:pt x="170597" y="791570"/>
                  </a:lnTo>
                  <a:cubicBezTo>
                    <a:pt x="163773" y="793845"/>
                    <a:pt x="157179" y="796983"/>
                    <a:pt x="150126" y="798394"/>
                  </a:cubicBezTo>
                  <a:cubicBezTo>
                    <a:pt x="138753" y="800669"/>
                    <a:pt x="127196" y="802166"/>
                    <a:pt x="116006" y="805218"/>
                  </a:cubicBezTo>
                  <a:cubicBezTo>
                    <a:pt x="102127" y="809003"/>
                    <a:pt x="88711" y="814317"/>
                    <a:pt x="75063" y="818866"/>
                  </a:cubicBezTo>
                  <a:lnTo>
                    <a:pt x="54591" y="825690"/>
                  </a:lnTo>
                  <a:lnTo>
                    <a:pt x="34120" y="832513"/>
                  </a:lnTo>
                  <a:cubicBezTo>
                    <a:pt x="27296" y="834788"/>
                    <a:pt x="20841" y="839337"/>
                    <a:pt x="13648" y="839337"/>
                  </a:cubicBezTo>
                  <a:lnTo>
                    <a:pt x="0" y="839337"/>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6" name="25 Forma libre"/>
            <p:cNvSpPr/>
            <p:nvPr/>
          </p:nvSpPr>
          <p:spPr>
            <a:xfrm>
              <a:off x="6666473" y="4381297"/>
              <a:ext cx="300116" cy="1139753"/>
            </a:xfrm>
            <a:custGeom>
              <a:avLst/>
              <a:gdLst>
                <a:gd name="connsiteX0" fmla="*/ 122830 w 300251"/>
                <a:gd name="connsiteY0" fmla="*/ 1139588 h 1139588"/>
                <a:gd name="connsiteX1" fmla="*/ 150126 w 300251"/>
                <a:gd name="connsiteY1" fmla="*/ 1098645 h 1139588"/>
                <a:gd name="connsiteX2" fmla="*/ 163773 w 300251"/>
                <a:gd name="connsiteY2" fmla="*/ 1057702 h 1139588"/>
                <a:gd name="connsiteX3" fmla="*/ 184245 w 300251"/>
                <a:gd name="connsiteY3" fmla="*/ 1044054 h 1139588"/>
                <a:gd name="connsiteX4" fmla="*/ 204717 w 300251"/>
                <a:gd name="connsiteY4" fmla="*/ 1023582 h 1139588"/>
                <a:gd name="connsiteX5" fmla="*/ 245660 w 300251"/>
                <a:gd name="connsiteY5" fmla="*/ 996287 h 1139588"/>
                <a:gd name="connsiteX6" fmla="*/ 259308 w 300251"/>
                <a:gd name="connsiteY6" fmla="*/ 975815 h 1139588"/>
                <a:gd name="connsiteX7" fmla="*/ 279779 w 300251"/>
                <a:gd name="connsiteY7" fmla="*/ 968991 h 1139588"/>
                <a:gd name="connsiteX8" fmla="*/ 286603 w 300251"/>
                <a:gd name="connsiteY8" fmla="*/ 948520 h 1139588"/>
                <a:gd name="connsiteX9" fmla="*/ 300251 w 300251"/>
                <a:gd name="connsiteY9" fmla="*/ 928048 h 1139588"/>
                <a:gd name="connsiteX10" fmla="*/ 293427 w 300251"/>
                <a:gd name="connsiteY10" fmla="*/ 771099 h 1139588"/>
                <a:gd name="connsiteX11" fmla="*/ 279779 w 300251"/>
                <a:gd name="connsiteY11" fmla="*/ 730156 h 1139588"/>
                <a:gd name="connsiteX12" fmla="*/ 238836 w 300251"/>
                <a:gd name="connsiteY12" fmla="*/ 716508 h 1139588"/>
                <a:gd name="connsiteX13" fmla="*/ 191069 w 300251"/>
                <a:gd name="connsiteY13" fmla="*/ 696036 h 1139588"/>
                <a:gd name="connsiteX14" fmla="*/ 150126 w 300251"/>
                <a:gd name="connsiteY14" fmla="*/ 668741 h 1139588"/>
                <a:gd name="connsiteX15" fmla="*/ 129654 w 300251"/>
                <a:gd name="connsiteY15" fmla="*/ 655093 h 1139588"/>
                <a:gd name="connsiteX16" fmla="*/ 68239 w 300251"/>
                <a:gd name="connsiteY16" fmla="*/ 634621 h 1139588"/>
                <a:gd name="connsiteX17" fmla="*/ 47768 w 300251"/>
                <a:gd name="connsiteY17" fmla="*/ 627797 h 1139588"/>
                <a:gd name="connsiteX18" fmla="*/ 20472 w 300251"/>
                <a:gd name="connsiteY18" fmla="*/ 566382 h 1139588"/>
                <a:gd name="connsiteX19" fmla="*/ 13648 w 300251"/>
                <a:gd name="connsiteY19" fmla="*/ 532263 h 1139588"/>
                <a:gd name="connsiteX20" fmla="*/ 0 w 300251"/>
                <a:gd name="connsiteY20" fmla="*/ 491320 h 1139588"/>
                <a:gd name="connsiteX21" fmla="*/ 6824 w 300251"/>
                <a:gd name="connsiteY21" fmla="*/ 443553 h 1139588"/>
                <a:gd name="connsiteX22" fmla="*/ 54591 w 300251"/>
                <a:gd name="connsiteY22" fmla="*/ 382138 h 1139588"/>
                <a:gd name="connsiteX23" fmla="*/ 81887 w 300251"/>
                <a:gd name="connsiteY23" fmla="*/ 348018 h 1139588"/>
                <a:gd name="connsiteX24" fmla="*/ 88711 w 300251"/>
                <a:gd name="connsiteY24" fmla="*/ 327547 h 1139588"/>
                <a:gd name="connsiteX25" fmla="*/ 109182 w 300251"/>
                <a:gd name="connsiteY25" fmla="*/ 313899 h 1139588"/>
                <a:gd name="connsiteX26" fmla="*/ 129654 w 300251"/>
                <a:gd name="connsiteY26" fmla="*/ 293427 h 1139588"/>
                <a:gd name="connsiteX27" fmla="*/ 163773 w 300251"/>
                <a:gd name="connsiteY27" fmla="*/ 232012 h 1139588"/>
                <a:gd name="connsiteX28" fmla="*/ 177421 w 300251"/>
                <a:gd name="connsiteY28" fmla="*/ 211541 h 1139588"/>
                <a:gd name="connsiteX29" fmla="*/ 191069 w 300251"/>
                <a:gd name="connsiteY29" fmla="*/ 170597 h 1139588"/>
                <a:gd name="connsiteX30" fmla="*/ 197893 w 300251"/>
                <a:gd name="connsiteY30" fmla="*/ 27296 h 1139588"/>
                <a:gd name="connsiteX31" fmla="*/ 211541 w 300251"/>
                <a:gd name="connsiteY31" fmla="*/ 0 h 113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0251" h="1139588">
                  <a:moveTo>
                    <a:pt x="122830" y="1139588"/>
                  </a:moveTo>
                  <a:cubicBezTo>
                    <a:pt x="131929" y="1125940"/>
                    <a:pt x="144939" y="1114206"/>
                    <a:pt x="150126" y="1098645"/>
                  </a:cubicBezTo>
                  <a:cubicBezTo>
                    <a:pt x="154675" y="1084997"/>
                    <a:pt x="151803" y="1065682"/>
                    <a:pt x="163773" y="1057702"/>
                  </a:cubicBezTo>
                  <a:cubicBezTo>
                    <a:pt x="170597" y="1053153"/>
                    <a:pt x="177944" y="1049304"/>
                    <a:pt x="184245" y="1044054"/>
                  </a:cubicBezTo>
                  <a:cubicBezTo>
                    <a:pt x="191659" y="1037876"/>
                    <a:pt x="197099" y="1029507"/>
                    <a:pt x="204717" y="1023582"/>
                  </a:cubicBezTo>
                  <a:cubicBezTo>
                    <a:pt x="217664" y="1013512"/>
                    <a:pt x="245660" y="996287"/>
                    <a:pt x="245660" y="996287"/>
                  </a:cubicBezTo>
                  <a:cubicBezTo>
                    <a:pt x="250209" y="989463"/>
                    <a:pt x="252904" y="980938"/>
                    <a:pt x="259308" y="975815"/>
                  </a:cubicBezTo>
                  <a:cubicBezTo>
                    <a:pt x="264925" y="971322"/>
                    <a:pt x="274693" y="974077"/>
                    <a:pt x="279779" y="968991"/>
                  </a:cubicBezTo>
                  <a:cubicBezTo>
                    <a:pt x="284865" y="963905"/>
                    <a:pt x="283386" y="954953"/>
                    <a:pt x="286603" y="948520"/>
                  </a:cubicBezTo>
                  <a:cubicBezTo>
                    <a:pt x="290271" y="941184"/>
                    <a:pt x="295702" y="934872"/>
                    <a:pt x="300251" y="928048"/>
                  </a:cubicBezTo>
                  <a:cubicBezTo>
                    <a:pt x="274353" y="850357"/>
                    <a:pt x="285758" y="901466"/>
                    <a:pt x="293427" y="771099"/>
                  </a:cubicBezTo>
                  <a:cubicBezTo>
                    <a:pt x="288878" y="757451"/>
                    <a:pt x="293427" y="734705"/>
                    <a:pt x="279779" y="730156"/>
                  </a:cubicBezTo>
                  <a:lnTo>
                    <a:pt x="238836" y="716508"/>
                  </a:lnTo>
                  <a:cubicBezTo>
                    <a:pt x="217659" y="709449"/>
                    <a:pt x="212149" y="708684"/>
                    <a:pt x="191069" y="696036"/>
                  </a:cubicBezTo>
                  <a:cubicBezTo>
                    <a:pt x="177004" y="687597"/>
                    <a:pt x="163774" y="677839"/>
                    <a:pt x="150126" y="668741"/>
                  </a:cubicBezTo>
                  <a:cubicBezTo>
                    <a:pt x="143302" y="664192"/>
                    <a:pt x="137435" y="657687"/>
                    <a:pt x="129654" y="655093"/>
                  </a:cubicBezTo>
                  <a:lnTo>
                    <a:pt x="68239" y="634621"/>
                  </a:lnTo>
                  <a:lnTo>
                    <a:pt x="47768" y="627797"/>
                  </a:lnTo>
                  <a:cubicBezTo>
                    <a:pt x="31526" y="579073"/>
                    <a:pt x="42100" y="598824"/>
                    <a:pt x="20472" y="566382"/>
                  </a:cubicBezTo>
                  <a:cubicBezTo>
                    <a:pt x="18197" y="555009"/>
                    <a:pt x="16700" y="543453"/>
                    <a:pt x="13648" y="532263"/>
                  </a:cubicBezTo>
                  <a:cubicBezTo>
                    <a:pt x="9863" y="518384"/>
                    <a:pt x="0" y="491320"/>
                    <a:pt x="0" y="491320"/>
                  </a:cubicBezTo>
                  <a:cubicBezTo>
                    <a:pt x="2275" y="475398"/>
                    <a:pt x="1050" y="458565"/>
                    <a:pt x="6824" y="443553"/>
                  </a:cubicBezTo>
                  <a:cubicBezTo>
                    <a:pt x="17027" y="417026"/>
                    <a:pt x="35727" y="401002"/>
                    <a:pt x="54591" y="382138"/>
                  </a:cubicBezTo>
                  <a:cubicBezTo>
                    <a:pt x="71743" y="330683"/>
                    <a:pt x="46612" y="392111"/>
                    <a:pt x="81887" y="348018"/>
                  </a:cubicBezTo>
                  <a:cubicBezTo>
                    <a:pt x="86380" y="342401"/>
                    <a:pt x="84218" y="333164"/>
                    <a:pt x="88711" y="327547"/>
                  </a:cubicBezTo>
                  <a:cubicBezTo>
                    <a:pt x="93834" y="321143"/>
                    <a:pt x="102882" y="319149"/>
                    <a:pt x="109182" y="313899"/>
                  </a:cubicBezTo>
                  <a:cubicBezTo>
                    <a:pt x="116596" y="307721"/>
                    <a:pt x="122830" y="300251"/>
                    <a:pt x="129654" y="293427"/>
                  </a:cubicBezTo>
                  <a:cubicBezTo>
                    <a:pt x="141665" y="257396"/>
                    <a:pt x="132489" y="278938"/>
                    <a:pt x="163773" y="232012"/>
                  </a:cubicBezTo>
                  <a:lnTo>
                    <a:pt x="177421" y="211541"/>
                  </a:lnTo>
                  <a:cubicBezTo>
                    <a:pt x="181970" y="197893"/>
                    <a:pt x="190385" y="184967"/>
                    <a:pt x="191069" y="170597"/>
                  </a:cubicBezTo>
                  <a:cubicBezTo>
                    <a:pt x="193344" y="122830"/>
                    <a:pt x="193922" y="74952"/>
                    <a:pt x="197893" y="27296"/>
                  </a:cubicBezTo>
                  <a:cubicBezTo>
                    <a:pt x="199319" y="10188"/>
                    <a:pt x="202500" y="9041"/>
                    <a:pt x="211541"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7" name="26 Forma libre"/>
            <p:cNvSpPr/>
            <p:nvPr/>
          </p:nvSpPr>
          <p:spPr>
            <a:xfrm>
              <a:off x="6850671" y="3752687"/>
              <a:ext cx="566887" cy="661946"/>
            </a:xfrm>
            <a:custGeom>
              <a:avLst/>
              <a:gdLst>
                <a:gd name="connsiteX0" fmla="*/ 566382 w 566382"/>
                <a:gd name="connsiteY0" fmla="*/ 0 h 661917"/>
                <a:gd name="connsiteX1" fmla="*/ 552734 w 566382"/>
                <a:gd name="connsiteY1" fmla="*/ 20472 h 661917"/>
                <a:gd name="connsiteX2" fmla="*/ 545911 w 566382"/>
                <a:gd name="connsiteY2" fmla="*/ 47767 h 661917"/>
                <a:gd name="connsiteX3" fmla="*/ 539087 w 566382"/>
                <a:gd name="connsiteY3" fmla="*/ 88711 h 661917"/>
                <a:gd name="connsiteX4" fmla="*/ 511791 w 566382"/>
                <a:gd name="connsiteY4" fmla="*/ 129654 h 661917"/>
                <a:gd name="connsiteX5" fmla="*/ 498143 w 566382"/>
                <a:gd name="connsiteY5" fmla="*/ 170597 h 661917"/>
                <a:gd name="connsiteX6" fmla="*/ 484496 w 566382"/>
                <a:gd name="connsiteY6" fmla="*/ 225188 h 661917"/>
                <a:gd name="connsiteX7" fmla="*/ 477672 w 566382"/>
                <a:gd name="connsiteY7" fmla="*/ 245660 h 661917"/>
                <a:gd name="connsiteX8" fmla="*/ 457200 w 566382"/>
                <a:gd name="connsiteY8" fmla="*/ 252484 h 661917"/>
                <a:gd name="connsiteX9" fmla="*/ 416257 w 566382"/>
                <a:gd name="connsiteY9" fmla="*/ 279779 h 661917"/>
                <a:gd name="connsiteX10" fmla="*/ 395785 w 566382"/>
                <a:gd name="connsiteY10" fmla="*/ 293427 h 661917"/>
                <a:gd name="connsiteX11" fmla="*/ 375314 w 566382"/>
                <a:gd name="connsiteY11" fmla="*/ 313899 h 661917"/>
                <a:gd name="connsiteX12" fmla="*/ 354842 w 566382"/>
                <a:gd name="connsiteY12" fmla="*/ 354842 h 661917"/>
                <a:gd name="connsiteX13" fmla="*/ 334370 w 566382"/>
                <a:gd name="connsiteY13" fmla="*/ 368490 h 661917"/>
                <a:gd name="connsiteX14" fmla="*/ 286603 w 566382"/>
                <a:gd name="connsiteY14" fmla="*/ 416257 h 661917"/>
                <a:gd name="connsiteX15" fmla="*/ 266131 w 566382"/>
                <a:gd name="connsiteY15" fmla="*/ 436729 h 661917"/>
                <a:gd name="connsiteX16" fmla="*/ 225188 w 566382"/>
                <a:gd name="connsiteY16" fmla="*/ 450376 h 661917"/>
                <a:gd name="connsiteX17" fmla="*/ 204717 w 566382"/>
                <a:gd name="connsiteY17" fmla="*/ 457200 h 661917"/>
                <a:gd name="connsiteX18" fmla="*/ 184245 w 566382"/>
                <a:gd name="connsiteY18" fmla="*/ 464024 h 661917"/>
                <a:gd name="connsiteX19" fmla="*/ 163773 w 566382"/>
                <a:gd name="connsiteY19" fmla="*/ 470848 h 661917"/>
                <a:gd name="connsiteX20" fmla="*/ 143302 w 566382"/>
                <a:gd name="connsiteY20" fmla="*/ 484496 h 661917"/>
                <a:gd name="connsiteX21" fmla="*/ 122830 w 566382"/>
                <a:gd name="connsiteY21" fmla="*/ 491320 h 661917"/>
                <a:gd name="connsiteX22" fmla="*/ 81887 w 566382"/>
                <a:gd name="connsiteY22" fmla="*/ 518615 h 661917"/>
                <a:gd name="connsiteX23" fmla="*/ 34120 w 566382"/>
                <a:gd name="connsiteY23" fmla="*/ 573206 h 661917"/>
                <a:gd name="connsiteX24" fmla="*/ 13648 w 566382"/>
                <a:gd name="connsiteY24" fmla="*/ 634621 h 661917"/>
                <a:gd name="connsiteX25" fmla="*/ 0 w 566382"/>
                <a:gd name="connsiteY25" fmla="*/ 661917 h 66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6382" h="661917">
                  <a:moveTo>
                    <a:pt x="566382" y="0"/>
                  </a:moveTo>
                  <a:cubicBezTo>
                    <a:pt x="561833" y="6824"/>
                    <a:pt x="555965" y="12934"/>
                    <a:pt x="552734" y="20472"/>
                  </a:cubicBezTo>
                  <a:cubicBezTo>
                    <a:pt x="549040" y="29092"/>
                    <a:pt x="547750" y="38571"/>
                    <a:pt x="545911" y="47767"/>
                  </a:cubicBezTo>
                  <a:cubicBezTo>
                    <a:pt x="543198" y="61335"/>
                    <a:pt x="544409" y="75939"/>
                    <a:pt x="539087" y="88711"/>
                  </a:cubicBezTo>
                  <a:cubicBezTo>
                    <a:pt x="532778" y="103852"/>
                    <a:pt x="516978" y="114093"/>
                    <a:pt x="511791" y="129654"/>
                  </a:cubicBezTo>
                  <a:lnTo>
                    <a:pt x="498143" y="170597"/>
                  </a:lnTo>
                  <a:cubicBezTo>
                    <a:pt x="482549" y="217381"/>
                    <a:pt x="500960" y="159331"/>
                    <a:pt x="484496" y="225188"/>
                  </a:cubicBezTo>
                  <a:cubicBezTo>
                    <a:pt x="482751" y="232166"/>
                    <a:pt x="482758" y="240574"/>
                    <a:pt x="477672" y="245660"/>
                  </a:cubicBezTo>
                  <a:cubicBezTo>
                    <a:pt x="472586" y="250746"/>
                    <a:pt x="463488" y="248991"/>
                    <a:pt x="457200" y="252484"/>
                  </a:cubicBezTo>
                  <a:cubicBezTo>
                    <a:pt x="442862" y="260450"/>
                    <a:pt x="429905" y="270681"/>
                    <a:pt x="416257" y="279779"/>
                  </a:cubicBezTo>
                  <a:cubicBezTo>
                    <a:pt x="409433" y="284328"/>
                    <a:pt x="401584" y="287628"/>
                    <a:pt x="395785" y="293427"/>
                  </a:cubicBezTo>
                  <a:lnTo>
                    <a:pt x="375314" y="313899"/>
                  </a:lnTo>
                  <a:cubicBezTo>
                    <a:pt x="369764" y="330549"/>
                    <a:pt x="368070" y="341614"/>
                    <a:pt x="354842" y="354842"/>
                  </a:cubicBezTo>
                  <a:cubicBezTo>
                    <a:pt x="349043" y="360641"/>
                    <a:pt x="341194" y="363941"/>
                    <a:pt x="334370" y="368490"/>
                  </a:cubicBezTo>
                  <a:cubicBezTo>
                    <a:pt x="303085" y="415418"/>
                    <a:pt x="322636" y="404246"/>
                    <a:pt x="286603" y="416257"/>
                  </a:cubicBezTo>
                  <a:cubicBezTo>
                    <a:pt x="279779" y="423081"/>
                    <a:pt x="274567" y="432042"/>
                    <a:pt x="266131" y="436729"/>
                  </a:cubicBezTo>
                  <a:cubicBezTo>
                    <a:pt x="253555" y="443715"/>
                    <a:pt x="238836" y="445827"/>
                    <a:pt x="225188" y="450376"/>
                  </a:cubicBezTo>
                  <a:lnTo>
                    <a:pt x="204717" y="457200"/>
                  </a:lnTo>
                  <a:lnTo>
                    <a:pt x="184245" y="464024"/>
                  </a:lnTo>
                  <a:lnTo>
                    <a:pt x="163773" y="470848"/>
                  </a:lnTo>
                  <a:cubicBezTo>
                    <a:pt x="156949" y="475397"/>
                    <a:pt x="150637" y="480828"/>
                    <a:pt x="143302" y="484496"/>
                  </a:cubicBezTo>
                  <a:cubicBezTo>
                    <a:pt x="136868" y="487713"/>
                    <a:pt x="129118" y="487827"/>
                    <a:pt x="122830" y="491320"/>
                  </a:cubicBezTo>
                  <a:cubicBezTo>
                    <a:pt x="108492" y="499286"/>
                    <a:pt x="81887" y="518615"/>
                    <a:pt x="81887" y="518615"/>
                  </a:cubicBezTo>
                  <a:cubicBezTo>
                    <a:pt x="50042" y="566383"/>
                    <a:pt x="68239" y="550460"/>
                    <a:pt x="34120" y="573206"/>
                  </a:cubicBezTo>
                  <a:lnTo>
                    <a:pt x="13648" y="634621"/>
                  </a:lnTo>
                  <a:cubicBezTo>
                    <a:pt x="5806" y="658145"/>
                    <a:pt x="11910" y="650007"/>
                    <a:pt x="0" y="661917"/>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nvGrpSpPr>
          <p:cNvPr id="3" name="45 Grupo"/>
          <p:cNvGrpSpPr>
            <a:grpSpLocks/>
          </p:cNvGrpSpPr>
          <p:nvPr/>
        </p:nvGrpSpPr>
        <p:grpSpPr bwMode="auto">
          <a:xfrm>
            <a:off x="2500313" y="2573338"/>
            <a:ext cx="5005387" cy="3856037"/>
            <a:chOff x="2495550" y="2573338"/>
            <a:chExt cx="5005388" cy="3856037"/>
          </a:xfrm>
        </p:grpSpPr>
        <p:grpSp>
          <p:nvGrpSpPr>
            <p:cNvPr id="41997" name="28 Grupo"/>
            <p:cNvGrpSpPr>
              <a:grpSpLocks/>
            </p:cNvGrpSpPr>
            <p:nvPr/>
          </p:nvGrpSpPr>
          <p:grpSpPr bwMode="auto">
            <a:xfrm>
              <a:off x="2495550" y="2573338"/>
              <a:ext cx="4933950" cy="3856037"/>
              <a:chOff x="2483893" y="2585948"/>
              <a:chExt cx="4933665" cy="3855795"/>
            </a:xfrm>
          </p:grpSpPr>
          <p:sp>
            <p:nvSpPr>
              <p:cNvPr id="30" name="29 Forma libre"/>
              <p:cNvSpPr/>
              <p:nvPr/>
            </p:nvSpPr>
            <p:spPr>
              <a:xfrm>
                <a:off x="3841127" y="4176523"/>
                <a:ext cx="901648" cy="573051"/>
              </a:xfrm>
              <a:custGeom>
                <a:avLst/>
                <a:gdLst>
                  <a:gd name="connsiteX0" fmla="*/ 900752 w 900752"/>
                  <a:gd name="connsiteY0" fmla="*/ 0 h 573206"/>
                  <a:gd name="connsiteX1" fmla="*/ 839337 w 900752"/>
                  <a:gd name="connsiteY1" fmla="*/ 27295 h 573206"/>
                  <a:gd name="connsiteX2" fmla="*/ 791570 w 900752"/>
                  <a:gd name="connsiteY2" fmla="*/ 40943 h 573206"/>
                  <a:gd name="connsiteX3" fmla="*/ 771098 w 900752"/>
                  <a:gd name="connsiteY3" fmla="*/ 54591 h 573206"/>
                  <a:gd name="connsiteX4" fmla="*/ 723331 w 900752"/>
                  <a:gd name="connsiteY4" fmla="*/ 68239 h 573206"/>
                  <a:gd name="connsiteX5" fmla="*/ 702859 w 900752"/>
                  <a:gd name="connsiteY5" fmla="*/ 81886 h 573206"/>
                  <a:gd name="connsiteX6" fmla="*/ 682388 w 900752"/>
                  <a:gd name="connsiteY6" fmla="*/ 88710 h 573206"/>
                  <a:gd name="connsiteX7" fmla="*/ 661916 w 900752"/>
                  <a:gd name="connsiteY7" fmla="*/ 102358 h 573206"/>
                  <a:gd name="connsiteX8" fmla="*/ 620973 w 900752"/>
                  <a:gd name="connsiteY8" fmla="*/ 116006 h 573206"/>
                  <a:gd name="connsiteX9" fmla="*/ 600501 w 900752"/>
                  <a:gd name="connsiteY9" fmla="*/ 122830 h 573206"/>
                  <a:gd name="connsiteX10" fmla="*/ 580030 w 900752"/>
                  <a:gd name="connsiteY10" fmla="*/ 136478 h 573206"/>
                  <a:gd name="connsiteX11" fmla="*/ 539086 w 900752"/>
                  <a:gd name="connsiteY11" fmla="*/ 150125 h 573206"/>
                  <a:gd name="connsiteX12" fmla="*/ 498143 w 900752"/>
                  <a:gd name="connsiteY12" fmla="*/ 163773 h 573206"/>
                  <a:gd name="connsiteX13" fmla="*/ 477671 w 900752"/>
                  <a:gd name="connsiteY13" fmla="*/ 170597 h 573206"/>
                  <a:gd name="connsiteX14" fmla="*/ 457200 w 900752"/>
                  <a:gd name="connsiteY14" fmla="*/ 177421 h 573206"/>
                  <a:gd name="connsiteX15" fmla="*/ 443552 w 900752"/>
                  <a:gd name="connsiteY15" fmla="*/ 197892 h 573206"/>
                  <a:gd name="connsiteX16" fmla="*/ 429904 w 900752"/>
                  <a:gd name="connsiteY16" fmla="*/ 238836 h 573206"/>
                  <a:gd name="connsiteX17" fmla="*/ 388961 w 900752"/>
                  <a:gd name="connsiteY17" fmla="*/ 259307 h 573206"/>
                  <a:gd name="connsiteX18" fmla="*/ 341194 w 900752"/>
                  <a:gd name="connsiteY18" fmla="*/ 272955 h 573206"/>
                  <a:gd name="connsiteX19" fmla="*/ 300251 w 900752"/>
                  <a:gd name="connsiteY19" fmla="*/ 300251 h 573206"/>
                  <a:gd name="connsiteX20" fmla="*/ 259307 w 900752"/>
                  <a:gd name="connsiteY20" fmla="*/ 334370 h 573206"/>
                  <a:gd name="connsiteX21" fmla="*/ 218364 w 900752"/>
                  <a:gd name="connsiteY21" fmla="*/ 361666 h 573206"/>
                  <a:gd name="connsiteX22" fmla="*/ 211540 w 900752"/>
                  <a:gd name="connsiteY22" fmla="*/ 382137 h 573206"/>
                  <a:gd name="connsiteX23" fmla="*/ 170597 w 900752"/>
                  <a:gd name="connsiteY23" fmla="*/ 409433 h 573206"/>
                  <a:gd name="connsiteX24" fmla="*/ 129654 w 900752"/>
                  <a:gd name="connsiteY24" fmla="*/ 436728 h 573206"/>
                  <a:gd name="connsiteX25" fmla="*/ 109182 w 900752"/>
                  <a:gd name="connsiteY25" fmla="*/ 443552 h 573206"/>
                  <a:gd name="connsiteX26" fmla="*/ 81886 w 900752"/>
                  <a:gd name="connsiteY26" fmla="*/ 477672 h 573206"/>
                  <a:gd name="connsiteX27" fmla="*/ 68239 w 900752"/>
                  <a:gd name="connsiteY27" fmla="*/ 498143 h 573206"/>
                  <a:gd name="connsiteX28" fmla="*/ 27295 w 900752"/>
                  <a:gd name="connsiteY28" fmla="*/ 525439 h 573206"/>
                  <a:gd name="connsiteX29" fmla="*/ 20471 w 900752"/>
                  <a:gd name="connsiteY29" fmla="*/ 545910 h 573206"/>
                  <a:gd name="connsiteX30" fmla="*/ 0 w 900752"/>
                  <a:gd name="connsiteY30" fmla="*/ 573206 h 57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0752" h="573206">
                    <a:moveTo>
                      <a:pt x="900752" y="0"/>
                    </a:moveTo>
                    <a:cubicBezTo>
                      <a:pt x="873864" y="17925"/>
                      <a:pt x="878319" y="17549"/>
                      <a:pt x="839337" y="27295"/>
                    </a:cubicBezTo>
                    <a:cubicBezTo>
                      <a:pt x="830592" y="29481"/>
                      <a:pt x="801359" y="36049"/>
                      <a:pt x="791570" y="40943"/>
                    </a:cubicBezTo>
                    <a:cubicBezTo>
                      <a:pt x="784234" y="44611"/>
                      <a:pt x="778636" y="51360"/>
                      <a:pt x="771098" y="54591"/>
                    </a:cubicBezTo>
                    <a:cubicBezTo>
                      <a:pt x="740476" y="67715"/>
                      <a:pt x="749899" y="54956"/>
                      <a:pt x="723331" y="68239"/>
                    </a:cubicBezTo>
                    <a:cubicBezTo>
                      <a:pt x="715996" y="71907"/>
                      <a:pt x="710194" y="78218"/>
                      <a:pt x="702859" y="81886"/>
                    </a:cubicBezTo>
                    <a:cubicBezTo>
                      <a:pt x="696426" y="85103"/>
                      <a:pt x="688821" y="85493"/>
                      <a:pt x="682388" y="88710"/>
                    </a:cubicBezTo>
                    <a:cubicBezTo>
                      <a:pt x="675052" y="92378"/>
                      <a:pt x="669411" y="99027"/>
                      <a:pt x="661916" y="102358"/>
                    </a:cubicBezTo>
                    <a:cubicBezTo>
                      <a:pt x="648770" y="108201"/>
                      <a:pt x="634621" y="111457"/>
                      <a:pt x="620973" y="116006"/>
                    </a:cubicBezTo>
                    <a:lnTo>
                      <a:pt x="600501" y="122830"/>
                    </a:lnTo>
                    <a:cubicBezTo>
                      <a:pt x="593677" y="127379"/>
                      <a:pt x="587524" y="133147"/>
                      <a:pt x="580030" y="136478"/>
                    </a:cubicBezTo>
                    <a:cubicBezTo>
                      <a:pt x="566884" y="142321"/>
                      <a:pt x="552734" y="145576"/>
                      <a:pt x="539086" y="150125"/>
                    </a:cubicBezTo>
                    <a:lnTo>
                      <a:pt x="498143" y="163773"/>
                    </a:lnTo>
                    <a:lnTo>
                      <a:pt x="477671" y="170597"/>
                    </a:lnTo>
                    <a:lnTo>
                      <a:pt x="457200" y="177421"/>
                    </a:lnTo>
                    <a:cubicBezTo>
                      <a:pt x="452651" y="184245"/>
                      <a:pt x="446883" y="190398"/>
                      <a:pt x="443552" y="197892"/>
                    </a:cubicBezTo>
                    <a:cubicBezTo>
                      <a:pt x="437709" y="211038"/>
                      <a:pt x="441874" y="230856"/>
                      <a:pt x="429904" y="238836"/>
                    </a:cubicBezTo>
                    <a:cubicBezTo>
                      <a:pt x="407472" y="253792"/>
                      <a:pt x="413684" y="252244"/>
                      <a:pt x="388961" y="259307"/>
                    </a:cubicBezTo>
                    <a:cubicBezTo>
                      <a:pt x="381685" y="261386"/>
                      <a:pt x="349856" y="268142"/>
                      <a:pt x="341194" y="272955"/>
                    </a:cubicBezTo>
                    <a:cubicBezTo>
                      <a:pt x="326856" y="280921"/>
                      <a:pt x="313899" y="291153"/>
                      <a:pt x="300251" y="300251"/>
                    </a:cubicBezTo>
                    <a:cubicBezTo>
                      <a:pt x="227096" y="349020"/>
                      <a:pt x="338122" y="273068"/>
                      <a:pt x="259307" y="334370"/>
                    </a:cubicBezTo>
                    <a:cubicBezTo>
                      <a:pt x="246360" y="344440"/>
                      <a:pt x="218364" y="361666"/>
                      <a:pt x="218364" y="361666"/>
                    </a:cubicBezTo>
                    <a:cubicBezTo>
                      <a:pt x="216089" y="368490"/>
                      <a:pt x="216626" y="377051"/>
                      <a:pt x="211540" y="382137"/>
                    </a:cubicBezTo>
                    <a:cubicBezTo>
                      <a:pt x="199942" y="393735"/>
                      <a:pt x="184245" y="400334"/>
                      <a:pt x="170597" y="409433"/>
                    </a:cubicBezTo>
                    <a:lnTo>
                      <a:pt x="129654" y="436728"/>
                    </a:lnTo>
                    <a:lnTo>
                      <a:pt x="109182" y="443552"/>
                    </a:lnTo>
                    <a:cubicBezTo>
                      <a:pt x="95897" y="483407"/>
                      <a:pt x="112753" y="446805"/>
                      <a:pt x="81886" y="477672"/>
                    </a:cubicBezTo>
                    <a:cubicBezTo>
                      <a:pt x="76087" y="483471"/>
                      <a:pt x="74411" y="492743"/>
                      <a:pt x="68239" y="498143"/>
                    </a:cubicBezTo>
                    <a:cubicBezTo>
                      <a:pt x="55895" y="508944"/>
                      <a:pt x="27295" y="525439"/>
                      <a:pt x="27295" y="525439"/>
                    </a:cubicBezTo>
                    <a:cubicBezTo>
                      <a:pt x="25020" y="532263"/>
                      <a:pt x="23688" y="539477"/>
                      <a:pt x="20471" y="545910"/>
                    </a:cubicBezTo>
                    <a:cubicBezTo>
                      <a:pt x="12754" y="561344"/>
                      <a:pt x="9597" y="563609"/>
                      <a:pt x="0" y="573206"/>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1" name="30 Forma libre"/>
              <p:cNvSpPr/>
              <p:nvPr/>
            </p:nvSpPr>
            <p:spPr>
              <a:xfrm>
                <a:off x="3834777" y="4749574"/>
                <a:ext cx="661950" cy="757190"/>
              </a:xfrm>
              <a:custGeom>
                <a:avLst/>
                <a:gdLst>
                  <a:gd name="connsiteX0" fmla="*/ 6824 w 661916"/>
                  <a:gd name="connsiteY0" fmla="*/ 0 h 757451"/>
                  <a:gd name="connsiteX1" fmla="*/ 0 w 661916"/>
                  <a:gd name="connsiteY1" fmla="*/ 20472 h 757451"/>
                  <a:gd name="connsiteX2" fmla="*/ 20472 w 661916"/>
                  <a:gd name="connsiteY2" fmla="*/ 75063 h 757451"/>
                  <a:gd name="connsiteX3" fmla="*/ 40943 w 661916"/>
                  <a:gd name="connsiteY3" fmla="*/ 95534 h 757451"/>
                  <a:gd name="connsiteX4" fmla="*/ 61415 w 661916"/>
                  <a:gd name="connsiteY4" fmla="*/ 102358 h 757451"/>
                  <a:gd name="connsiteX5" fmla="*/ 102358 w 661916"/>
                  <a:gd name="connsiteY5" fmla="*/ 136478 h 757451"/>
                  <a:gd name="connsiteX6" fmla="*/ 163773 w 661916"/>
                  <a:gd name="connsiteY6" fmla="*/ 170597 h 757451"/>
                  <a:gd name="connsiteX7" fmla="*/ 197892 w 661916"/>
                  <a:gd name="connsiteY7" fmla="*/ 204716 h 757451"/>
                  <a:gd name="connsiteX8" fmla="*/ 232012 w 661916"/>
                  <a:gd name="connsiteY8" fmla="*/ 232012 h 757451"/>
                  <a:gd name="connsiteX9" fmla="*/ 252483 w 661916"/>
                  <a:gd name="connsiteY9" fmla="*/ 272955 h 757451"/>
                  <a:gd name="connsiteX10" fmla="*/ 272955 w 661916"/>
                  <a:gd name="connsiteY10" fmla="*/ 313898 h 757451"/>
                  <a:gd name="connsiteX11" fmla="*/ 307075 w 661916"/>
                  <a:gd name="connsiteY11" fmla="*/ 375313 h 757451"/>
                  <a:gd name="connsiteX12" fmla="*/ 341194 w 661916"/>
                  <a:gd name="connsiteY12" fmla="*/ 416257 h 757451"/>
                  <a:gd name="connsiteX13" fmla="*/ 361666 w 661916"/>
                  <a:gd name="connsiteY13" fmla="*/ 429904 h 757451"/>
                  <a:gd name="connsiteX14" fmla="*/ 395785 w 661916"/>
                  <a:gd name="connsiteY14" fmla="*/ 457200 h 757451"/>
                  <a:gd name="connsiteX15" fmla="*/ 436728 w 661916"/>
                  <a:gd name="connsiteY15" fmla="*/ 484495 h 757451"/>
                  <a:gd name="connsiteX16" fmla="*/ 443552 w 661916"/>
                  <a:gd name="connsiteY16" fmla="*/ 504967 h 757451"/>
                  <a:gd name="connsiteX17" fmla="*/ 464024 w 661916"/>
                  <a:gd name="connsiteY17" fmla="*/ 511791 h 757451"/>
                  <a:gd name="connsiteX18" fmla="*/ 477672 w 661916"/>
                  <a:gd name="connsiteY18" fmla="*/ 552734 h 757451"/>
                  <a:gd name="connsiteX19" fmla="*/ 491319 w 661916"/>
                  <a:gd name="connsiteY19" fmla="*/ 580030 h 757451"/>
                  <a:gd name="connsiteX20" fmla="*/ 518615 w 661916"/>
                  <a:gd name="connsiteY20" fmla="*/ 620973 h 757451"/>
                  <a:gd name="connsiteX21" fmla="*/ 545910 w 661916"/>
                  <a:gd name="connsiteY21" fmla="*/ 661916 h 757451"/>
                  <a:gd name="connsiteX22" fmla="*/ 559558 w 661916"/>
                  <a:gd name="connsiteY22" fmla="*/ 682388 h 757451"/>
                  <a:gd name="connsiteX23" fmla="*/ 573206 w 661916"/>
                  <a:gd name="connsiteY23" fmla="*/ 702860 h 757451"/>
                  <a:gd name="connsiteX24" fmla="*/ 614149 w 661916"/>
                  <a:gd name="connsiteY24" fmla="*/ 730155 h 757451"/>
                  <a:gd name="connsiteX25" fmla="*/ 634621 w 661916"/>
                  <a:gd name="connsiteY25" fmla="*/ 743803 h 757451"/>
                  <a:gd name="connsiteX26" fmla="*/ 661916 w 661916"/>
                  <a:gd name="connsiteY26" fmla="*/ 757451 h 7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1916" h="757451">
                    <a:moveTo>
                      <a:pt x="6824" y="0"/>
                    </a:moveTo>
                    <a:cubicBezTo>
                      <a:pt x="4549" y="6824"/>
                      <a:pt x="0" y="13279"/>
                      <a:pt x="0" y="20472"/>
                    </a:cubicBezTo>
                    <a:cubicBezTo>
                      <a:pt x="0" y="43995"/>
                      <a:pt x="6353" y="58120"/>
                      <a:pt x="20472" y="75063"/>
                    </a:cubicBezTo>
                    <a:cubicBezTo>
                      <a:pt x="26650" y="82476"/>
                      <a:pt x="32914" y="90181"/>
                      <a:pt x="40943" y="95534"/>
                    </a:cubicBezTo>
                    <a:cubicBezTo>
                      <a:pt x="46928" y="99524"/>
                      <a:pt x="54591" y="100083"/>
                      <a:pt x="61415" y="102358"/>
                    </a:cubicBezTo>
                    <a:cubicBezTo>
                      <a:pt x="134582" y="151138"/>
                      <a:pt x="23527" y="75165"/>
                      <a:pt x="102358" y="136478"/>
                    </a:cubicBezTo>
                    <a:cubicBezTo>
                      <a:pt x="137553" y="163852"/>
                      <a:pt x="132886" y="160301"/>
                      <a:pt x="163773" y="170597"/>
                    </a:cubicBezTo>
                    <a:cubicBezTo>
                      <a:pt x="200169" y="225191"/>
                      <a:pt x="152399" y="159223"/>
                      <a:pt x="197892" y="204716"/>
                    </a:cubicBezTo>
                    <a:cubicBezTo>
                      <a:pt x="228759" y="235583"/>
                      <a:pt x="192157" y="218727"/>
                      <a:pt x="232012" y="232012"/>
                    </a:cubicBezTo>
                    <a:cubicBezTo>
                      <a:pt x="249165" y="283469"/>
                      <a:pt x="226026" y="220039"/>
                      <a:pt x="252483" y="272955"/>
                    </a:cubicBezTo>
                    <a:cubicBezTo>
                      <a:pt x="280727" y="329446"/>
                      <a:pt x="233852" y="255246"/>
                      <a:pt x="272955" y="313898"/>
                    </a:cubicBezTo>
                    <a:cubicBezTo>
                      <a:pt x="284966" y="349932"/>
                      <a:pt x="275788" y="328382"/>
                      <a:pt x="307075" y="375313"/>
                    </a:cubicBezTo>
                    <a:cubicBezTo>
                      <a:pt x="320496" y="395444"/>
                      <a:pt x="321488" y="399836"/>
                      <a:pt x="341194" y="416257"/>
                    </a:cubicBezTo>
                    <a:cubicBezTo>
                      <a:pt x="347494" y="421507"/>
                      <a:pt x="354842" y="425355"/>
                      <a:pt x="361666" y="429904"/>
                    </a:cubicBezTo>
                    <a:cubicBezTo>
                      <a:pt x="392186" y="475687"/>
                      <a:pt x="356233" y="430832"/>
                      <a:pt x="395785" y="457200"/>
                    </a:cubicBezTo>
                    <a:cubicBezTo>
                      <a:pt x="446899" y="491276"/>
                      <a:pt x="388055" y="468272"/>
                      <a:pt x="436728" y="484495"/>
                    </a:cubicBezTo>
                    <a:cubicBezTo>
                      <a:pt x="439003" y="491319"/>
                      <a:pt x="438466" y="499881"/>
                      <a:pt x="443552" y="504967"/>
                    </a:cubicBezTo>
                    <a:cubicBezTo>
                      <a:pt x="448638" y="510053"/>
                      <a:pt x="459843" y="505938"/>
                      <a:pt x="464024" y="511791"/>
                    </a:cubicBezTo>
                    <a:cubicBezTo>
                      <a:pt x="472386" y="523497"/>
                      <a:pt x="471239" y="539867"/>
                      <a:pt x="477672" y="552734"/>
                    </a:cubicBezTo>
                    <a:cubicBezTo>
                      <a:pt x="482221" y="561833"/>
                      <a:pt x="486085" y="571307"/>
                      <a:pt x="491319" y="580030"/>
                    </a:cubicBezTo>
                    <a:cubicBezTo>
                      <a:pt x="499758" y="594095"/>
                      <a:pt x="509516" y="607325"/>
                      <a:pt x="518615" y="620973"/>
                    </a:cubicBezTo>
                    <a:lnTo>
                      <a:pt x="545910" y="661916"/>
                    </a:lnTo>
                    <a:lnTo>
                      <a:pt x="559558" y="682388"/>
                    </a:lnTo>
                    <a:cubicBezTo>
                      <a:pt x="564107" y="689212"/>
                      <a:pt x="566382" y="698311"/>
                      <a:pt x="573206" y="702860"/>
                    </a:cubicBezTo>
                    <a:lnTo>
                      <a:pt x="614149" y="730155"/>
                    </a:lnTo>
                    <a:cubicBezTo>
                      <a:pt x="620973" y="734704"/>
                      <a:pt x="626840" y="741209"/>
                      <a:pt x="634621" y="743803"/>
                    </a:cubicBezTo>
                    <a:cubicBezTo>
                      <a:pt x="658144" y="751644"/>
                      <a:pt x="650006" y="745541"/>
                      <a:pt x="661916" y="757451"/>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2" name="31 Forma libre"/>
              <p:cNvSpPr/>
              <p:nvPr/>
            </p:nvSpPr>
            <p:spPr>
              <a:xfrm>
                <a:off x="3772869" y="4284466"/>
                <a:ext cx="582578" cy="465108"/>
              </a:xfrm>
              <a:custGeom>
                <a:avLst/>
                <a:gdLst>
                  <a:gd name="connsiteX0" fmla="*/ 545910 w 582048"/>
                  <a:gd name="connsiteY0" fmla="*/ 48207 h 464464"/>
                  <a:gd name="connsiteX1" fmla="*/ 518615 w 582048"/>
                  <a:gd name="connsiteY1" fmla="*/ 41383 h 464464"/>
                  <a:gd name="connsiteX2" fmla="*/ 218364 w 582048"/>
                  <a:gd name="connsiteY2" fmla="*/ 20912 h 464464"/>
                  <a:gd name="connsiteX3" fmla="*/ 163773 w 582048"/>
                  <a:gd name="connsiteY3" fmla="*/ 14088 h 464464"/>
                  <a:gd name="connsiteX4" fmla="*/ 116006 w 582048"/>
                  <a:gd name="connsiteY4" fmla="*/ 20912 h 464464"/>
                  <a:gd name="connsiteX5" fmla="*/ 75063 w 582048"/>
                  <a:gd name="connsiteY5" fmla="*/ 55031 h 464464"/>
                  <a:gd name="connsiteX6" fmla="*/ 61415 w 582048"/>
                  <a:gd name="connsiteY6" fmla="*/ 75503 h 464464"/>
                  <a:gd name="connsiteX7" fmla="*/ 40943 w 582048"/>
                  <a:gd name="connsiteY7" fmla="*/ 89150 h 464464"/>
                  <a:gd name="connsiteX8" fmla="*/ 20472 w 582048"/>
                  <a:gd name="connsiteY8" fmla="*/ 130094 h 464464"/>
                  <a:gd name="connsiteX9" fmla="*/ 6824 w 582048"/>
                  <a:gd name="connsiteY9" fmla="*/ 150565 h 464464"/>
                  <a:gd name="connsiteX10" fmla="*/ 0 w 582048"/>
                  <a:gd name="connsiteY10" fmla="*/ 171037 h 464464"/>
                  <a:gd name="connsiteX11" fmla="*/ 20472 w 582048"/>
                  <a:gd name="connsiteY11" fmla="*/ 280219 h 464464"/>
                  <a:gd name="connsiteX12" fmla="*/ 27295 w 582048"/>
                  <a:gd name="connsiteY12" fmla="*/ 300691 h 464464"/>
                  <a:gd name="connsiteX13" fmla="*/ 34119 w 582048"/>
                  <a:gd name="connsiteY13" fmla="*/ 321162 h 464464"/>
                  <a:gd name="connsiteX14" fmla="*/ 47767 w 582048"/>
                  <a:gd name="connsiteY14" fmla="*/ 409873 h 464464"/>
                  <a:gd name="connsiteX15" fmla="*/ 54591 w 582048"/>
                  <a:gd name="connsiteY15" fmla="*/ 430344 h 464464"/>
                  <a:gd name="connsiteX16" fmla="*/ 61415 w 582048"/>
                  <a:gd name="connsiteY16" fmla="*/ 464464 h 46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2048" h="464464">
                    <a:moveTo>
                      <a:pt x="545910" y="48207"/>
                    </a:moveTo>
                    <a:cubicBezTo>
                      <a:pt x="536812" y="45932"/>
                      <a:pt x="527598" y="44078"/>
                      <a:pt x="518615" y="41383"/>
                    </a:cubicBezTo>
                    <a:cubicBezTo>
                      <a:pt x="380670" y="0"/>
                      <a:pt x="582048" y="30483"/>
                      <a:pt x="218364" y="20912"/>
                    </a:cubicBezTo>
                    <a:cubicBezTo>
                      <a:pt x="200167" y="18637"/>
                      <a:pt x="182112" y="14088"/>
                      <a:pt x="163773" y="14088"/>
                    </a:cubicBezTo>
                    <a:cubicBezTo>
                      <a:pt x="147689" y="14088"/>
                      <a:pt x="131412" y="16290"/>
                      <a:pt x="116006" y="20912"/>
                    </a:cubicBezTo>
                    <a:cubicBezTo>
                      <a:pt x="104075" y="24491"/>
                      <a:pt x="81834" y="46905"/>
                      <a:pt x="75063" y="55031"/>
                    </a:cubicBezTo>
                    <a:cubicBezTo>
                      <a:pt x="69813" y="61332"/>
                      <a:pt x="67214" y="69704"/>
                      <a:pt x="61415" y="75503"/>
                    </a:cubicBezTo>
                    <a:cubicBezTo>
                      <a:pt x="55616" y="81302"/>
                      <a:pt x="47767" y="84601"/>
                      <a:pt x="40943" y="89150"/>
                    </a:cubicBezTo>
                    <a:cubicBezTo>
                      <a:pt x="1826" y="147825"/>
                      <a:pt x="48726" y="73585"/>
                      <a:pt x="20472" y="130094"/>
                    </a:cubicBezTo>
                    <a:cubicBezTo>
                      <a:pt x="16804" y="137429"/>
                      <a:pt x="11373" y="143741"/>
                      <a:pt x="6824" y="150565"/>
                    </a:cubicBezTo>
                    <a:cubicBezTo>
                      <a:pt x="4549" y="157389"/>
                      <a:pt x="0" y="163844"/>
                      <a:pt x="0" y="171037"/>
                    </a:cubicBezTo>
                    <a:cubicBezTo>
                      <a:pt x="0" y="228829"/>
                      <a:pt x="4790" y="233172"/>
                      <a:pt x="20472" y="280219"/>
                    </a:cubicBezTo>
                    <a:lnTo>
                      <a:pt x="27295" y="300691"/>
                    </a:lnTo>
                    <a:lnTo>
                      <a:pt x="34119" y="321162"/>
                    </a:lnTo>
                    <a:cubicBezTo>
                      <a:pt x="36296" y="336400"/>
                      <a:pt x="43979" y="392829"/>
                      <a:pt x="47767" y="409873"/>
                    </a:cubicBezTo>
                    <a:cubicBezTo>
                      <a:pt x="49327" y="416895"/>
                      <a:pt x="52846" y="423366"/>
                      <a:pt x="54591" y="430344"/>
                    </a:cubicBezTo>
                    <a:cubicBezTo>
                      <a:pt x="57404" y="441596"/>
                      <a:pt x="61415" y="464464"/>
                      <a:pt x="61415" y="46446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3" name="32 Forma libre"/>
              <p:cNvSpPr/>
              <p:nvPr/>
            </p:nvSpPr>
            <p:spPr>
              <a:xfrm>
                <a:off x="2483893" y="3541563"/>
                <a:ext cx="1344535" cy="1234997"/>
              </a:xfrm>
              <a:custGeom>
                <a:avLst/>
                <a:gdLst>
                  <a:gd name="connsiteX0" fmla="*/ 1344304 w 1344304"/>
                  <a:gd name="connsiteY0" fmla="*/ 1235122 h 1235122"/>
                  <a:gd name="connsiteX1" fmla="*/ 1296537 w 1344304"/>
                  <a:gd name="connsiteY1" fmla="*/ 1214651 h 1235122"/>
                  <a:gd name="connsiteX2" fmla="*/ 1289713 w 1344304"/>
                  <a:gd name="connsiteY2" fmla="*/ 1194179 h 1235122"/>
                  <a:gd name="connsiteX3" fmla="*/ 1248770 w 1344304"/>
                  <a:gd name="connsiteY3" fmla="*/ 1166884 h 1235122"/>
                  <a:gd name="connsiteX4" fmla="*/ 1173707 w 1344304"/>
                  <a:gd name="connsiteY4" fmla="*/ 1187355 h 1235122"/>
                  <a:gd name="connsiteX5" fmla="*/ 1160059 w 1344304"/>
                  <a:gd name="connsiteY5" fmla="*/ 1207827 h 1235122"/>
                  <a:gd name="connsiteX6" fmla="*/ 1105468 w 1344304"/>
                  <a:gd name="connsiteY6" fmla="*/ 1201003 h 1235122"/>
                  <a:gd name="connsiteX7" fmla="*/ 1050877 w 1344304"/>
                  <a:gd name="connsiteY7" fmla="*/ 1180531 h 1235122"/>
                  <a:gd name="connsiteX8" fmla="*/ 1030406 w 1344304"/>
                  <a:gd name="connsiteY8" fmla="*/ 1173707 h 1235122"/>
                  <a:gd name="connsiteX9" fmla="*/ 948519 w 1344304"/>
                  <a:gd name="connsiteY9" fmla="*/ 1132764 h 1235122"/>
                  <a:gd name="connsiteX10" fmla="*/ 887104 w 1344304"/>
                  <a:gd name="connsiteY10" fmla="*/ 1112293 h 1235122"/>
                  <a:gd name="connsiteX11" fmla="*/ 866632 w 1344304"/>
                  <a:gd name="connsiteY11" fmla="*/ 1105469 h 1235122"/>
                  <a:gd name="connsiteX12" fmla="*/ 812041 w 1344304"/>
                  <a:gd name="connsiteY12" fmla="*/ 1057702 h 1235122"/>
                  <a:gd name="connsiteX13" fmla="*/ 791570 w 1344304"/>
                  <a:gd name="connsiteY13" fmla="*/ 1044054 h 1235122"/>
                  <a:gd name="connsiteX14" fmla="*/ 764274 w 1344304"/>
                  <a:gd name="connsiteY14" fmla="*/ 1003110 h 1235122"/>
                  <a:gd name="connsiteX15" fmla="*/ 716507 w 1344304"/>
                  <a:gd name="connsiteY15" fmla="*/ 948519 h 1235122"/>
                  <a:gd name="connsiteX16" fmla="*/ 702859 w 1344304"/>
                  <a:gd name="connsiteY16" fmla="*/ 928048 h 1235122"/>
                  <a:gd name="connsiteX17" fmla="*/ 641444 w 1344304"/>
                  <a:gd name="connsiteY17" fmla="*/ 900752 h 1235122"/>
                  <a:gd name="connsiteX18" fmla="*/ 614149 w 1344304"/>
                  <a:gd name="connsiteY18" fmla="*/ 887105 h 1235122"/>
                  <a:gd name="connsiteX19" fmla="*/ 573206 w 1344304"/>
                  <a:gd name="connsiteY19" fmla="*/ 873457 h 1235122"/>
                  <a:gd name="connsiteX20" fmla="*/ 511791 w 1344304"/>
                  <a:gd name="connsiteY20" fmla="*/ 839337 h 1235122"/>
                  <a:gd name="connsiteX21" fmla="*/ 491319 w 1344304"/>
                  <a:gd name="connsiteY21" fmla="*/ 818866 h 1235122"/>
                  <a:gd name="connsiteX22" fmla="*/ 429904 w 1344304"/>
                  <a:gd name="connsiteY22" fmla="*/ 798394 h 1235122"/>
                  <a:gd name="connsiteX23" fmla="*/ 402608 w 1344304"/>
                  <a:gd name="connsiteY23" fmla="*/ 784746 h 1235122"/>
                  <a:gd name="connsiteX24" fmla="*/ 286603 w 1344304"/>
                  <a:gd name="connsiteY24" fmla="*/ 771099 h 1235122"/>
                  <a:gd name="connsiteX25" fmla="*/ 238835 w 1344304"/>
                  <a:gd name="connsiteY25" fmla="*/ 757451 h 1235122"/>
                  <a:gd name="connsiteX26" fmla="*/ 197892 w 1344304"/>
                  <a:gd name="connsiteY26" fmla="*/ 743803 h 1235122"/>
                  <a:gd name="connsiteX27" fmla="*/ 177420 w 1344304"/>
                  <a:gd name="connsiteY27" fmla="*/ 736979 h 1235122"/>
                  <a:gd name="connsiteX28" fmla="*/ 156949 w 1344304"/>
                  <a:gd name="connsiteY28" fmla="*/ 730155 h 1235122"/>
                  <a:gd name="connsiteX29" fmla="*/ 143301 w 1344304"/>
                  <a:gd name="connsiteY29" fmla="*/ 675564 h 1235122"/>
                  <a:gd name="connsiteX30" fmla="*/ 129653 w 1344304"/>
                  <a:gd name="connsiteY30" fmla="*/ 634621 h 1235122"/>
                  <a:gd name="connsiteX31" fmla="*/ 122829 w 1344304"/>
                  <a:gd name="connsiteY31" fmla="*/ 614149 h 1235122"/>
                  <a:gd name="connsiteX32" fmla="*/ 109182 w 1344304"/>
                  <a:gd name="connsiteY32" fmla="*/ 580030 h 1235122"/>
                  <a:gd name="connsiteX33" fmla="*/ 88710 w 1344304"/>
                  <a:gd name="connsiteY33" fmla="*/ 511791 h 1235122"/>
                  <a:gd name="connsiteX34" fmla="*/ 68238 w 1344304"/>
                  <a:gd name="connsiteY34" fmla="*/ 491319 h 1235122"/>
                  <a:gd name="connsiteX35" fmla="*/ 61414 w 1344304"/>
                  <a:gd name="connsiteY35" fmla="*/ 470848 h 1235122"/>
                  <a:gd name="connsiteX36" fmla="*/ 20471 w 1344304"/>
                  <a:gd name="connsiteY36" fmla="*/ 443552 h 1235122"/>
                  <a:gd name="connsiteX37" fmla="*/ 6823 w 1344304"/>
                  <a:gd name="connsiteY37" fmla="*/ 320722 h 1235122"/>
                  <a:gd name="connsiteX38" fmla="*/ 0 w 1344304"/>
                  <a:gd name="connsiteY38" fmla="*/ 293427 h 1235122"/>
                  <a:gd name="connsiteX39" fmla="*/ 6823 w 1344304"/>
                  <a:gd name="connsiteY39" fmla="*/ 225188 h 1235122"/>
                  <a:gd name="connsiteX40" fmla="*/ 40943 w 1344304"/>
                  <a:gd name="connsiteY40" fmla="*/ 163773 h 1235122"/>
                  <a:gd name="connsiteX41" fmla="*/ 54591 w 1344304"/>
                  <a:gd name="connsiteY41" fmla="*/ 143302 h 1235122"/>
                  <a:gd name="connsiteX42" fmla="*/ 68238 w 1344304"/>
                  <a:gd name="connsiteY42" fmla="*/ 122830 h 1235122"/>
                  <a:gd name="connsiteX43" fmla="*/ 75062 w 1344304"/>
                  <a:gd name="connsiteY43" fmla="*/ 102358 h 1235122"/>
                  <a:gd name="connsiteX44" fmla="*/ 95534 w 1344304"/>
                  <a:gd name="connsiteY44" fmla="*/ 95534 h 1235122"/>
                  <a:gd name="connsiteX45" fmla="*/ 109182 w 1344304"/>
                  <a:gd name="connsiteY45" fmla="*/ 68239 h 1235122"/>
                  <a:gd name="connsiteX46" fmla="*/ 129653 w 1344304"/>
                  <a:gd name="connsiteY46" fmla="*/ 54591 h 1235122"/>
                  <a:gd name="connsiteX47" fmla="*/ 136477 w 1344304"/>
                  <a:gd name="connsiteY47" fmla="*/ 27296 h 1235122"/>
                  <a:gd name="connsiteX48" fmla="*/ 143301 w 1344304"/>
                  <a:gd name="connsiteY48" fmla="*/ 0 h 123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44304" h="1235122">
                    <a:moveTo>
                      <a:pt x="1344304" y="1235122"/>
                    </a:moveTo>
                    <a:cubicBezTo>
                      <a:pt x="1327912" y="1231025"/>
                      <a:pt x="1308319" y="1229379"/>
                      <a:pt x="1296537" y="1214651"/>
                    </a:cubicBezTo>
                    <a:cubicBezTo>
                      <a:pt x="1292044" y="1209034"/>
                      <a:pt x="1294799" y="1199265"/>
                      <a:pt x="1289713" y="1194179"/>
                    </a:cubicBezTo>
                    <a:cubicBezTo>
                      <a:pt x="1278115" y="1182581"/>
                      <a:pt x="1248770" y="1166884"/>
                      <a:pt x="1248770" y="1166884"/>
                    </a:cubicBezTo>
                    <a:cubicBezTo>
                      <a:pt x="1216476" y="1170920"/>
                      <a:pt x="1195826" y="1165236"/>
                      <a:pt x="1173707" y="1187355"/>
                    </a:cubicBezTo>
                    <a:cubicBezTo>
                      <a:pt x="1167908" y="1193154"/>
                      <a:pt x="1164608" y="1201003"/>
                      <a:pt x="1160059" y="1207827"/>
                    </a:cubicBezTo>
                    <a:cubicBezTo>
                      <a:pt x="1141862" y="1205552"/>
                      <a:pt x="1123511" y="1204284"/>
                      <a:pt x="1105468" y="1201003"/>
                    </a:cubicBezTo>
                    <a:cubicBezTo>
                      <a:pt x="1095448" y="1199181"/>
                      <a:pt x="1054086" y="1181734"/>
                      <a:pt x="1050877" y="1180531"/>
                    </a:cubicBezTo>
                    <a:cubicBezTo>
                      <a:pt x="1044142" y="1178005"/>
                      <a:pt x="1036694" y="1177200"/>
                      <a:pt x="1030406" y="1173707"/>
                    </a:cubicBezTo>
                    <a:cubicBezTo>
                      <a:pt x="951038" y="1129614"/>
                      <a:pt x="1028224" y="1159333"/>
                      <a:pt x="948519" y="1132764"/>
                    </a:cubicBezTo>
                    <a:lnTo>
                      <a:pt x="887104" y="1112293"/>
                    </a:lnTo>
                    <a:lnTo>
                      <a:pt x="866632" y="1105469"/>
                    </a:lnTo>
                    <a:cubicBezTo>
                      <a:pt x="843886" y="1071348"/>
                      <a:pt x="859810" y="1089548"/>
                      <a:pt x="812041" y="1057702"/>
                    </a:cubicBezTo>
                    <a:lnTo>
                      <a:pt x="791570" y="1044054"/>
                    </a:lnTo>
                    <a:cubicBezTo>
                      <a:pt x="778519" y="1004901"/>
                      <a:pt x="794092" y="1041448"/>
                      <a:pt x="764274" y="1003110"/>
                    </a:cubicBezTo>
                    <a:cubicBezTo>
                      <a:pt x="721406" y="947994"/>
                      <a:pt x="756139" y="974940"/>
                      <a:pt x="716507" y="948519"/>
                    </a:cubicBezTo>
                    <a:cubicBezTo>
                      <a:pt x="711958" y="941695"/>
                      <a:pt x="708658" y="933847"/>
                      <a:pt x="702859" y="928048"/>
                    </a:cubicBezTo>
                    <a:cubicBezTo>
                      <a:pt x="682785" y="907974"/>
                      <a:pt x="668474" y="914267"/>
                      <a:pt x="641444" y="900752"/>
                    </a:cubicBezTo>
                    <a:cubicBezTo>
                      <a:pt x="632346" y="896203"/>
                      <a:pt x="623594" y="890883"/>
                      <a:pt x="614149" y="887105"/>
                    </a:cubicBezTo>
                    <a:cubicBezTo>
                      <a:pt x="600792" y="881762"/>
                      <a:pt x="585176" y="881437"/>
                      <a:pt x="573206" y="873457"/>
                    </a:cubicBezTo>
                    <a:cubicBezTo>
                      <a:pt x="526277" y="842171"/>
                      <a:pt x="547823" y="851348"/>
                      <a:pt x="511791" y="839337"/>
                    </a:cubicBezTo>
                    <a:cubicBezTo>
                      <a:pt x="504967" y="832513"/>
                      <a:pt x="499755" y="823553"/>
                      <a:pt x="491319" y="818866"/>
                    </a:cubicBezTo>
                    <a:cubicBezTo>
                      <a:pt x="429891" y="784740"/>
                      <a:pt x="470854" y="818869"/>
                      <a:pt x="429904" y="798394"/>
                    </a:cubicBezTo>
                    <a:cubicBezTo>
                      <a:pt x="420805" y="793845"/>
                      <a:pt x="412477" y="787213"/>
                      <a:pt x="402608" y="784746"/>
                    </a:cubicBezTo>
                    <a:cubicBezTo>
                      <a:pt x="395098" y="782868"/>
                      <a:pt x="290408" y="771522"/>
                      <a:pt x="286603" y="771099"/>
                    </a:cubicBezTo>
                    <a:cubicBezTo>
                      <a:pt x="217794" y="748163"/>
                      <a:pt x="324532" y="783161"/>
                      <a:pt x="238835" y="757451"/>
                    </a:cubicBezTo>
                    <a:cubicBezTo>
                      <a:pt x="225056" y="753317"/>
                      <a:pt x="211540" y="748352"/>
                      <a:pt x="197892" y="743803"/>
                    </a:cubicBezTo>
                    <a:lnTo>
                      <a:pt x="177420" y="736979"/>
                    </a:lnTo>
                    <a:lnTo>
                      <a:pt x="156949" y="730155"/>
                    </a:lnTo>
                    <a:cubicBezTo>
                      <a:pt x="136245" y="668046"/>
                      <a:pt x="168003" y="766137"/>
                      <a:pt x="143301" y="675564"/>
                    </a:cubicBezTo>
                    <a:cubicBezTo>
                      <a:pt x="139516" y="661685"/>
                      <a:pt x="134202" y="648269"/>
                      <a:pt x="129653" y="634621"/>
                    </a:cubicBezTo>
                    <a:cubicBezTo>
                      <a:pt x="127378" y="627797"/>
                      <a:pt x="125500" y="620828"/>
                      <a:pt x="122829" y="614149"/>
                    </a:cubicBezTo>
                    <a:cubicBezTo>
                      <a:pt x="118280" y="602776"/>
                      <a:pt x="113055" y="591650"/>
                      <a:pt x="109182" y="580030"/>
                    </a:cubicBezTo>
                    <a:cubicBezTo>
                      <a:pt x="104543" y="566114"/>
                      <a:pt x="96620" y="519701"/>
                      <a:pt x="88710" y="511791"/>
                    </a:cubicBezTo>
                    <a:lnTo>
                      <a:pt x="68238" y="491319"/>
                    </a:lnTo>
                    <a:cubicBezTo>
                      <a:pt x="65963" y="484495"/>
                      <a:pt x="66500" y="475934"/>
                      <a:pt x="61414" y="470848"/>
                    </a:cubicBezTo>
                    <a:cubicBezTo>
                      <a:pt x="49816" y="459250"/>
                      <a:pt x="20471" y="443552"/>
                      <a:pt x="20471" y="443552"/>
                    </a:cubicBezTo>
                    <a:cubicBezTo>
                      <a:pt x="1534" y="386742"/>
                      <a:pt x="20303" y="448790"/>
                      <a:pt x="6823" y="320722"/>
                    </a:cubicBezTo>
                    <a:cubicBezTo>
                      <a:pt x="5841" y="311395"/>
                      <a:pt x="2274" y="302525"/>
                      <a:pt x="0" y="293427"/>
                    </a:cubicBezTo>
                    <a:cubicBezTo>
                      <a:pt x="2274" y="270681"/>
                      <a:pt x="3347" y="247782"/>
                      <a:pt x="6823" y="225188"/>
                    </a:cubicBezTo>
                    <a:cubicBezTo>
                      <a:pt x="10426" y="201767"/>
                      <a:pt x="28830" y="181943"/>
                      <a:pt x="40943" y="163773"/>
                    </a:cubicBezTo>
                    <a:lnTo>
                      <a:pt x="54591" y="143302"/>
                    </a:lnTo>
                    <a:cubicBezTo>
                      <a:pt x="59140" y="136478"/>
                      <a:pt x="65645" y="130610"/>
                      <a:pt x="68238" y="122830"/>
                    </a:cubicBezTo>
                    <a:cubicBezTo>
                      <a:pt x="70513" y="116006"/>
                      <a:pt x="69976" y="107444"/>
                      <a:pt x="75062" y="102358"/>
                    </a:cubicBezTo>
                    <a:cubicBezTo>
                      <a:pt x="80148" y="97272"/>
                      <a:pt x="88710" y="97809"/>
                      <a:pt x="95534" y="95534"/>
                    </a:cubicBezTo>
                    <a:cubicBezTo>
                      <a:pt x="100083" y="86436"/>
                      <a:pt x="102670" y="76054"/>
                      <a:pt x="109182" y="68239"/>
                    </a:cubicBezTo>
                    <a:cubicBezTo>
                      <a:pt x="114432" y="61939"/>
                      <a:pt x="125104" y="61415"/>
                      <a:pt x="129653" y="54591"/>
                    </a:cubicBezTo>
                    <a:cubicBezTo>
                      <a:pt x="134855" y="46788"/>
                      <a:pt x="132783" y="35916"/>
                      <a:pt x="136477" y="27296"/>
                    </a:cubicBezTo>
                    <a:cubicBezTo>
                      <a:pt x="148051" y="289"/>
                      <a:pt x="157437" y="14136"/>
                      <a:pt x="143301"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4" name="33 Forma libre"/>
              <p:cNvSpPr/>
              <p:nvPr/>
            </p:nvSpPr>
            <p:spPr>
              <a:xfrm>
                <a:off x="3323632" y="2585948"/>
                <a:ext cx="541307" cy="854021"/>
              </a:xfrm>
              <a:custGeom>
                <a:avLst/>
                <a:gdLst>
                  <a:gd name="connsiteX0" fmla="*/ 0 w 542059"/>
                  <a:gd name="connsiteY0" fmla="*/ 853288 h 853288"/>
                  <a:gd name="connsiteX1" fmla="*/ 13648 w 542059"/>
                  <a:gd name="connsiteY1" fmla="*/ 832816 h 853288"/>
                  <a:gd name="connsiteX2" fmla="*/ 47767 w 542059"/>
                  <a:gd name="connsiteY2" fmla="*/ 750930 h 853288"/>
                  <a:gd name="connsiteX3" fmla="*/ 68239 w 542059"/>
                  <a:gd name="connsiteY3" fmla="*/ 744106 h 853288"/>
                  <a:gd name="connsiteX4" fmla="*/ 75063 w 542059"/>
                  <a:gd name="connsiteY4" fmla="*/ 716810 h 853288"/>
                  <a:gd name="connsiteX5" fmla="*/ 61415 w 542059"/>
                  <a:gd name="connsiteY5" fmla="*/ 634924 h 853288"/>
                  <a:gd name="connsiteX6" fmla="*/ 47767 w 542059"/>
                  <a:gd name="connsiteY6" fmla="*/ 587156 h 853288"/>
                  <a:gd name="connsiteX7" fmla="*/ 54591 w 542059"/>
                  <a:gd name="connsiteY7" fmla="*/ 539389 h 853288"/>
                  <a:gd name="connsiteX8" fmla="*/ 109182 w 542059"/>
                  <a:gd name="connsiteY8" fmla="*/ 539389 h 853288"/>
                  <a:gd name="connsiteX9" fmla="*/ 156949 w 542059"/>
                  <a:gd name="connsiteY9" fmla="*/ 532565 h 853288"/>
                  <a:gd name="connsiteX10" fmla="*/ 177421 w 542059"/>
                  <a:gd name="connsiteY10" fmla="*/ 525742 h 853288"/>
                  <a:gd name="connsiteX11" fmla="*/ 211540 w 542059"/>
                  <a:gd name="connsiteY11" fmla="*/ 518918 h 853288"/>
                  <a:gd name="connsiteX12" fmla="*/ 232012 w 542059"/>
                  <a:gd name="connsiteY12" fmla="*/ 512094 h 853288"/>
                  <a:gd name="connsiteX13" fmla="*/ 259307 w 542059"/>
                  <a:gd name="connsiteY13" fmla="*/ 505270 h 853288"/>
                  <a:gd name="connsiteX14" fmla="*/ 259307 w 542059"/>
                  <a:gd name="connsiteY14" fmla="*/ 437031 h 853288"/>
                  <a:gd name="connsiteX15" fmla="*/ 252483 w 542059"/>
                  <a:gd name="connsiteY15" fmla="*/ 416559 h 853288"/>
                  <a:gd name="connsiteX16" fmla="*/ 211540 w 542059"/>
                  <a:gd name="connsiteY16" fmla="*/ 389264 h 853288"/>
                  <a:gd name="connsiteX17" fmla="*/ 184245 w 542059"/>
                  <a:gd name="connsiteY17" fmla="*/ 314201 h 853288"/>
                  <a:gd name="connsiteX18" fmla="*/ 177421 w 542059"/>
                  <a:gd name="connsiteY18" fmla="*/ 280082 h 853288"/>
                  <a:gd name="connsiteX19" fmla="*/ 170597 w 542059"/>
                  <a:gd name="connsiteY19" fmla="*/ 259610 h 853288"/>
                  <a:gd name="connsiteX20" fmla="*/ 143301 w 542059"/>
                  <a:gd name="connsiteY20" fmla="*/ 252786 h 853288"/>
                  <a:gd name="connsiteX21" fmla="*/ 129654 w 542059"/>
                  <a:gd name="connsiteY21" fmla="*/ 232315 h 853288"/>
                  <a:gd name="connsiteX22" fmla="*/ 129654 w 542059"/>
                  <a:gd name="connsiteY22" fmla="*/ 177724 h 853288"/>
                  <a:gd name="connsiteX23" fmla="*/ 150125 w 542059"/>
                  <a:gd name="connsiteY23" fmla="*/ 170900 h 853288"/>
                  <a:gd name="connsiteX24" fmla="*/ 211540 w 542059"/>
                  <a:gd name="connsiteY24" fmla="*/ 164076 h 853288"/>
                  <a:gd name="connsiteX25" fmla="*/ 382137 w 542059"/>
                  <a:gd name="connsiteY25" fmla="*/ 150428 h 853288"/>
                  <a:gd name="connsiteX26" fmla="*/ 423080 w 542059"/>
                  <a:gd name="connsiteY26" fmla="*/ 136780 h 853288"/>
                  <a:gd name="connsiteX27" fmla="*/ 464024 w 542059"/>
                  <a:gd name="connsiteY27" fmla="*/ 116309 h 853288"/>
                  <a:gd name="connsiteX28" fmla="*/ 491319 w 542059"/>
                  <a:gd name="connsiteY28" fmla="*/ 75365 h 853288"/>
                  <a:gd name="connsiteX29" fmla="*/ 498143 w 542059"/>
                  <a:gd name="connsiteY29" fmla="*/ 54894 h 853288"/>
                  <a:gd name="connsiteX30" fmla="*/ 525439 w 542059"/>
                  <a:gd name="connsiteY30" fmla="*/ 27598 h 85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2059" h="853288">
                    <a:moveTo>
                      <a:pt x="0" y="853288"/>
                    </a:moveTo>
                    <a:cubicBezTo>
                      <a:pt x="4549" y="846464"/>
                      <a:pt x="11055" y="840597"/>
                      <a:pt x="13648" y="832816"/>
                    </a:cubicBezTo>
                    <a:cubicBezTo>
                      <a:pt x="20974" y="810839"/>
                      <a:pt x="15397" y="761720"/>
                      <a:pt x="47767" y="750930"/>
                    </a:cubicBezTo>
                    <a:lnTo>
                      <a:pt x="68239" y="744106"/>
                    </a:lnTo>
                    <a:cubicBezTo>
                      <a:pt x="70514" y="735007"/>
                      <a:pt x="75063" y="726189"/>
                      <a:pt x="75063" y="716810"/>
                    </a:cubicBezTo>
                    <a:cubicBezTo>
                      <a:pt x="75063" y="655810"/>
                      <a:pt x="72092" y="672294"/>
                      <a:pt x="61415" y="634924"/>
                    </a:cubicBezTo>
                    <a:cubicBezTo>
                      <a:pt x="44275" y="574936"/>
                      <a:pt x="64131" y="636247"/>
                      <a:pt x="47767" y="587156"/>
                    </a:cubicBezTo>
                    <a:cubicBezTo>
                      <a:pt x="50042" y="571234"/>
                      <a:pt x="47398" y="553775"/>
                      <a:pt x="54591" y="539389"/>
                    </a:cubicBezTo>
                    <a:cubicBezTo>
                      <a:pt x="62222" y="524128"/>
                      <a:pt x="106457" y="538844"/>
                      <a:pt x="109182" y="539389"/>
                    </a:cubicBezTo>
                    <a:cubicBezTo>
                      <a:pt x="125104" y="537114"/>
                      <a:pt x="141177" y="535719"/>
                      <a:pt x="156949" y="532565"/>
                    </a:cubicBezTo>
                    <a:cubicBezTo>
                      <a:pt x="164002" y="531154"/>
                      <a:pt x="170443" y="527486"/>
                      <a:pt x="177421" y="525742"/>
                    </a:cubicBezTo>
                    <a:cubicBezTo>
                      <a:pt x="188673" y="522929"/>
                      <a:pt x="200288" y="521731"/>
                      <a:pt x="211540" y="518918"/>
                    </a:cubicBezTo>
                    <a:cubicBezTo>
                      <a:pt x="218518" y="517173"/>
                      <a:pt x="225096" y="514070"/>
                      <a:pt x="232012" y="512094"/>
                    </a:cubicBezTo>
                    <a:cubicBezTo>
                      <a:pt x="241030" y="509518"/>
                      <a:pt x="250209" y="507545"/>
                      <a:pt x="259307" y="505270"/>
                    </a:cubicBezTo>
                    <a:cubicBezTo>
                      <a:pt x="270341" y="472169"/>
                      <a:pt x="269109" y="486038"/>
                      <a:pt x="259307" y="437031"/>
                    </a:cubicBezTo>
                    <a:cubicBezTo>
                      <a:pt x="257896" y="429978"/>
                      <a:pt x="257569" y="421645"/>
                      <a:pt x="252483" y="416559"/>
                    </a:cubicBezTo>
                    <a:cubicBezTo>
                      <a:pt x="240885" y="404961"/>
                      <a:pt x="211540" y="389264"/>
                      <a:pt x="211540" y="389264"/>
                    </a:cubicBezTo>
                    <a:cubicBezTo>
                      <a:pt x="189440" y="356114"/>
                      <a:pt x="195415" y="370050"/>
                      <a:pt x="184245" y="314201"/>
                    </a:cubicBezTo>
                    <a:cubicBezTo>
                      <a:pt x="181970" y="302828"/>
                      <a:pt x="180234" y="291334"/>
                      <a:pt x="177421" y="280082"/>
                    </a:cubicBezTo>
                    <a:cubicBezTo>
                      <a:pt x="175676" y="273104"/>
                      <a:pt x="176214" y="264104"/>
                      <a:pt x="170597" y="259610"/>
                    </a:cubicBezTo>
                    <a:cubicBezTo>
                      <a:pt x="163273" y="253751"/>
                      <a:pt x="152400" y="255061"/>
                      <a:pt x="143301" y="252786"/>
                    </a:cubicBezTo>
                    <a:cubicBezTo>
                      <a:pt x="138752" y="245962"/>
                      <a:pt x="133322" y="239650"/>
                      <a:pt x="129654" y="232315"/>
                    </a:cubicBezTo>
                    <a:cubicBezTo>
                      <a:pt x="121272" y="215550"/>
                      <a:pt x="118018" y="195178"/>
                      <a:pt x="129654" y="177724"/>
                    </a:cubicBezTo>
                    <a:cubicBezTo>
                      <a:pt x="133644" y="171739"/>
                      <a:pt x="143030" y="172083"/>
                      <a:pt x="150125" y="170900"/>
                    </a:cubicBezTo>
                    <a:cubicBezTo>
                      <a:pt x="170442" y="167514"/>
                      <a:pt x="191068" y="166351"/>
                      <a:pt x="211540" y="164076"/>
                    </a:cubicBezTo>
                    <a:cubicBezTo>
                      <a:pt x="285696" y="139357"/>
                      <a:pt x="181922" y="171880"/>
                      <a:pt x="382137" y="150428"/>
                    </a:cubicBezTo>
                    <a:cubicBezTo>
                      <a:pt x="396441" y="148895"/>
                      <a:pt x="409432" y="141329"/>
                      <a:pt x="423080" y="136780"/>
                    </a:cubicBezTo>
                    <a:cubicBezTo>
                      <a:pt x="451333" y="127362"/>
                      <a:pt x="437566" y="133946"/>
                      <a:pt x="464024" y="116309"/>
                    </a:cubicBezTo>
                    <a:cubicBezTo>
                      <a:pt x="473122" y="102661"/>
                      <a:pt x="486132" y="90926"/>
                      <a:pt x="491319" y="75365"/>
                    </a:cubicBezTo>
                    <a:cubicBezTo>
                      <a:pt x="493594" y="68541"/>
                      <a:pt x="493650" y="60511"/>
                      <a:pt x="498143" y="54894"/>
                    </a:cubicBezTo>
                    <a:cubicBezTo>
                      <a:pt x="542059" y="0"/>
                      <a:pt x="503032" y="72411"/>
                      <a:pt x="525439" y="27598"/>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5" name="34 Forma libre"/>
              <p:cNvSpPr/>
              <p:nvPr/>
            </p:nvSpPr>
            <p:spPr>
              <a:xfrm>
                <a:off x="4899929" y="2974861"/>
                <a:ext cx="473048" cy="1098481"/>
              </a:xfrm>
              <a:custGeom>
                <a:avLst/>
                <a:gdLst>
                  <a:gd name="connsiteX0" fmla="*/ 0 w 473693"/>
                  <a:gd name="connsiteY0" fmla="*/ 1098645 h 1098645"/>
                  <a:gd name="connsiteX1" fmla="*/ 6824 w 473693"/>
                  <a:gd name="connsiteY1" fmla="*/ 1078173 h 1098645"/>
                  <a:gd name="connsiteX2" fmla="*/ 20472 w 473693"/>
                  <a:gd name="connsiteY2" fmla="*/ 1057701 h 1098645"/>
                  <a:gd name="connsiteX3" fmla="*/ 27296 w 473693"/>
                  <a:gd name="connsiteY3" fmla="*/ 1023582 h 1098645"/>
                  <a:gd name="connsiteX4" fmla="*/ 47767 w 473693"/>
                  <a:gd name="connsiteY4" fmla="*/ 955343 h 1098645"/>
                  <a:gd name="connsiteX5" fmla="*/ 61415 w 473693"/>
                  <a:gd name="connsiteY5" fmla="*/ 934872 h 1098645"/>
                  <a:gd name="connsiteX6" fmla="*/ 54591 w 473693"/>
                  <a:gd name="connsiteY6" fmla="*/ 887104 h 1098645"/>
                  <a:gd name="connsiteX7" fmla="*/ 47767 w 473693"/>
                  <a:gd name="connsiteY7" fmla="*/ 866633 h 1098645"/>
                  <a:gd name="connsiteX8" fmla="*/ 40944 w 473693"/>
                  <a:gd name="connsiteY8" fmla="*/ 839337 h 1098645"/>
                  <a:gd name="connsiteX9" fmla="*/ 27296 w 473693"/>
                  <a:gd name="connsiteY9" fmla="*/ 798394 h 1098645"/>
                  <a:gd name="connsiteX10" fmla="*/ 20472 w 473693"/>
                  <a:gd name="connsiteY10" fmla="*/ 777922 h 1098645"/>
                  <a:gd name="connsiteX11" fmla="*/ 13648 w 473693"/>
                  <a:gd name="connsiteY11" fmla="*/ 743803 h 1098645"/>
                  <a:gd name="connsiteX12" fmla="*/ 6824 w 473693"/>
                  <a:gd name="connsiteY12" fmla="*/ 668740 h 1098645"/>
                  <a:gd name="connsiteX13" fmla="*/ 13648 w 473693"/>
                  <a:gd name="connsiteY13" fmla="*/ 627797 h 1098645"/>
                  <a:gd name="connsiteX14" fmla="*/ 20472 w 473693"/>
                  <a:gd name="connsiteY14" fmla="*/ 607325 h 1098645"/>
                  <a:gd name="connsiteX15" fmla="*/ 40944 w 473693"/>
                  <a:gd name="connsiteY15" fmla="*/ 600501 h 1098645"/>
                  <a:gd name="connsiteX16" fmla="*/ 61415 w 473693"/>
                  <a:gd name="connsiteY16" fmla="*/ 586854 h 1098645"/>
                  <a:gd name="connsiteX17" fmla="*/ 177421 w 473693"/>
                  <a:gd name="connsiteY17" fmla="*/ 573206 h 1098645"/>
                  <a:gd name="connsiteX18" fmla="*/ 218364 w 473693"/>
                  <a:gd name="connsiteY18" fmla="*/ 559558 h 1098645"/>
                  <a:gd name="connsiteX19" fmla="*/ 238836 w 473693"/>
                  <a:gd name="connsiteY19" fmla="*/ 552734 h 1098645"/>
                  <a:gd name="connsiteX20" fmla="*/ 300251 w 473693"/>
                  <a:gd name="connsiteY20" fmla="*/ 518615 h 1098645"/>
                  <a:gd name="connsiteX21" fmla="*/ 313899 w 473693"/>
                  <a:gd name="connsiteY21" fmla="*/ 498143 h 1098645"/>
                  <a:gd name="connsiteX22" fmla="*/ 334370 w 473693"/>
                  <a:gd name="connsiteY22" fmla="*/ 491319 h 1098645"/>
                  <a:gd name="connsiteX23" fmla="*/ 382138 w 473693"/>
                  <a:gd name="connsiteY23" fmla="*/ 443552 h 1098645"/>
                  <a:gd name="connsiteX24" fmla="*/ 416257 w 473693"/>
                  <a:gd name="connsiteY24" fmla="*/ 409433 h 1098645"/>
                  <a:gd name="connsiteX25" fmla="*/ 429905 w 473693"/>
                  <a:gd name="connsiteY25" fmla="*/ 388961 h 1098645"/>
                  <a:gd name="connsiteX26" fmla="*/ 464024 w 473693"/>
                  <a:gd name="connsiteY26" fmla="*/ 348018 h 1098645"/>
                  <a:gd name="connsiteX27" fmla="*/ 450376 w 473693"/>
                  <a:gd name="connsiteY27" fmla="*/ 170597 h 1098645"/>
                  <a:gd name="connsiteX28" fmla="*/ 436729 w 473693"/>
                  <a:gd name="connsiteY28" fmla="*/ 102358 h 1098645"/>
                  <a:gd name="connsiteX29" fmla="*/ 429905 w 473693"/>
                  <a:gd name="connsiteY29" fmla="*/ 68239 h 1098645"/>
                  <a:gd name="connsiteX30" fmla="*/ 436729 w 473693"/>
                  <a:gd name="connsiteY30" fmla="*/ 20472 h 1098645"/>
                  <a:gd name="connsiteX31" fmla="*/ 443553 w 473693"/>
                  <a:gd name="connsiteY31" fmla="*/ 0 h 109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3693" h="1098645">
                    <a:moveTo>
                      <a:pt x="0" y="1098645"/>
                    </a:moveTo>
                    <a:cubicBezTo>
                      <a:pt x="2275" y="1091821"/>
                      <a:pt x="3607" y="1084607"/>
                      <a:pt x="6824" y="1078173"/>
                    </a:cubicBezTo>
                    <a:cubicBezTo>
                      <a:pt x="10492" y="1070837"/>
                      <a:pt x="17592" y="1065380"/>
                      <a:pt x="20472" y="1057701"/>
                    </a:cubicBezTo>
                    <a:cubicBezTo>
                      <a:pt x="24544" y="1046841"/>
                      <a:pt x="24780" y="1034904"/>
                      <a:pt x="27296" y="1023582"/>
                    </a:cubicBezTo>
                    <a:cubicBezTo>
                      <a:pt x="30474" y="1009280"/>
                      <a:pt x="42099" y="963844"/>
                      <a:pt x="47767" y="955343"/>
                    </a:cubicBezTo>
                    <a:lnTo>
                      <a:pt x="61415" y="934872"/>
                    </a:lnTo>
                    <a:cubicBezTo>
                      <a:pt x="59140" y="918949"/>
                      <a:pt x="57745" y="902876"/>
                      <a:pt x="54591" y="887104"/>
                    </a:cubicBezTo>
                    <a:cubicBezTo>
                      <a:pt x="53180" y="880051"/>
                      <a:pt x="49743" y="873549"/>
                      <a:pt x="47767" y="866633"/>
                    </a:cubicBezTo>
                    <a:cubicBezTo>
                      <a:pt x="45191" y="857615"/>
                      <a:pt x="43639" y="848320"/>
                      <a:pt x="40944" y="839337"/>
                    </a:cubicBezTo>
                    <a:cubicBezTo>
                      <a:pt x="36810" y="825558"/>
                      <a:pt x="31845" y="812042"/>
                      <a:pt x="27296" y="798394"/>
                    </a:cubicBezTo>
                    <a:cubicBezTo>
                      <a:pt x="25021" y="791570"/>
                      <a:pt x="21883" y="784975"/>
                      <a:pt x="20472" y="777922"/>
                    </a:cubicBezTo>
                    <a:lnTo>
                      <a:pt x="13648" y="743803"/>
                    </a:lnTo>
                    <a:cubicBezTo>
                      <a:pt x="11373" y="718782"/>
                      <a:pt x="6824" y="693864"/>
                      <a:pt x="6824" y="668740"/>
                    </a:cubicBezTo>
                    <a:cubicBezTo>
                      <a:pt x="6824" y="654904"/>
                      <a:pt x="10647" y="641303"/>
                      <a:pt x="13648" y="627797"/>
                    </a:cubicBezTo>
                    <a:cubicBezTo>
                      <a:pt x="15208" y="620775"/>
                      <a:pt x="15386" y="612411"/>
                      <a:pt x="20472" y="607325"/>
                    </a:cubicBezTo>
                    <a:cubicBezTo>
                      <a:pt x="25558" y="602239"/>
                      <a:pt x="34510" y="603718"/>
                      <a:pt x="40944" y="600501"/>
                    </a:cubicBezTo>
                    <a:cubicBezTo>
                      <a:pt x="48279" y="596833"/>
                      <a:pt x="54080" y="590522"/>
                      <a:pt x="61415" y="586854"/>
                    </a:cubicBezTo>
                    <a:cubicBezTo>
                      <a:pt x="92435" y="571344"/>
                      <a:pt x="162321" y="574285"/>
                      <a:pt x="177421" y="573206"/>
                    </a:cubicBezTo>
                    <a:lnTo>
                      <a:pt x="218364" y="559558"/>
                    </a:lnTo>
                    <a:cubicBezTo>
                      <a:pt x="225188" y="557283"/>
                      <a:pt x="232851" y="556724"/>
                      <a:pt x="238836" y="552734"/>
                    </a:cubicBezTo>
                    <a:cubicBezTo>
                      <a:pt x="285764" y="521449"/>
                      <a:pt x="264218" y="530626"/>
                      <a:pt x="300251" y="518615"/>
                    </a:cubicBezTo>
                    <a:cubicBezTo>
                      <a:pt x="304800" y="511791"/>
                      <a:pt x="307495" y="503266"/>
                      <a:pt x="313899" y="498143"/>
                    </a:cubicBezTo>
                    <a:cubicBezTo>
                      <a:pt x="319516" y="493650"/>
                      <a:pt x="329284" y="496405"/>
                      <a:pt x="334370" y="491319"/>
                    </a:cubicBezTo>
                    <a:cubicBezTo>
                      <a:pt x="389119" y="436570"/>
                      <a:pt x="335816" y="458993"/>
                      <a:pt x="382138" y="443552"/>
                    </a:cubicBezTo>
                    <a:cubicBezTo>
                      <a:pt x="418529" y="388964"/>
                      <a:pt x="370766" y="454924"/>
                      <a:pt x="416257" y="409433"/>
                    </a:cubicBezTo>
                    <a:cubicBezTo>
                      <a:pt x="422056" y="403634"/>
                      <a:pt x="424655" y="395262"/>
                      <a:pt x="429905" y="388961"/>
                    </a:cubicBezTo>
                    <a:cubicBezTo>
                      <a:pt x="473693" y="336413"/>
                      <a:pt x="430135" y="398849"/>
                      <a:pt x="464024" y="348018"/>
                    </a:cubicBezTo>
                    <a:cubicBezTo>
                      <a:pt x="447429" y="248453"/>
                      <a:pt x="465404" y="365970"/>
                      <a:pt x="450376" y="170597"/>
                    </a:cubicBezTo>
                    <a:cubicBezTo>
                      <a:pt x="448016" y="139916"/>
                      <a:pt x="442838" y="129850"/>
                      <a:pt x="436729" y="102358"/>
                    </a:cubicBezTo>
                    <a:cubicBezTo>
                      <a:pt x="434213" y="91036"/>
                      <a:pt x="432180" y="79612"/>
                      <a:pt x="429905" y="68239"/>
                    </a:cubicBezTo>
                    <a:cubicBezTo>
                      <a:pt x="432180" y="52317"/>
                      <a:pt x="433575" y="36244"/>
                      <a:pt x="436729" y="20472"/>
                    </a:cubicBezTo>
                    <a:cubicBezTo>
                      <a:pt x="438140" y="13419"/>
                      <a:pt x="443553" y="0"/>
                      <a:pt x="443553"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6" name="35 Forma libre"/>
              <p:cNvSpPr/>
              <p:nvPr/>
            </p:nvSpPr>
            <p:spPr>
              <a:xfrm>
                <a:off x="5438060" y="3479654"/>
                <a:ext cx="349230" cy="1147691"/>
              </a:xfrm>
              <a:custGeom>
                <a:avLst/>
                <a:gdLst>
                  <a:gd name="connsiteX0" fmla="*/ 0 w 348018"/>
                  <a:gd name="connsiteY0" fmla="*/ 1146412 h 1146412"/>
                  <a:gd name="connsiteX1" fmla="*/ 20471 w 348018"/>
                  <a:gd name="connsiteY1" fmla="*/ 1139588 h 1146412"/>
                  <a:gd name="connsiteX2" fmla="*/ 68239 w 348018"/>
                  <a:gd name="connsiteY2" fmla="*/ 1084997 h 1146412"/>
                  <a:gd name="connsiteX3" fmla="*/ 88710 w 348018"/>
                  <a:gd name="connsiteY3" fmla="*/ 1044054 h 1146412"/>
                  <a:gd name="connsiteX4" fmla="*/ 129654 w 348018"/>
                  <a:gd name="connsiteY4" fmla="*/ 1016758 h 1146412"/>
                  <a:gd name="connsiteX5" fmla="*/ 163773 w 348018"/>
                  <a:gd name="connsiteY5" fmla="*/ 955343 h 1146412"/>
                  <a:gd name="connsiteX6" fmla="*/ 170597 w 348018"/>
                  <a:gd name="connsiteY6" fmla="*/ 873457 h 1146412"/>
                  <a:gd name="connsiteX7" fmla="*/ 191068 w 348018"/>
                  <a:gd name="connsiteY7" fmla="*/ 832514 h 1146412"/>
                  <a:gd name="connsiteX8" fmla="*/ 197892 w 348018"/>
                  <a:gd name="connsiteY8" fmla="*/ 812042 h 1146412"/>
                  <a:gd name="connsiteX9" fmla="*/ 225188 w 348018"/>
                  <a:gd name="connsiteY9" fmla="*/ 771099 h 1146412"/>
                  <a:gd name="connsiteX10" fmla="*/ 245660 w 348018"/>
                  <a:gd name="connsiteY10" fmla="*/ 730155 h 1146412"/>
                  <a:gd name="connsiteX11" fmla="*/ 259307 w 348018"/>
                  <a:gd name="connsiteY11" fmla="*/ 675564 h 1146412"/>
                  <a:gd name="connsiteX12" fmla="*/ 252483 w 348018"/>
                  <a:gd name="connsiteY12" fmla="*/ 593678 h 1146412"/>
                  <a:gd name="connsiteX13" fmla="*/ 245660 w 348018"/>
                  <a:gd name="connsiteY13" fmla="*/ 573206 h 1146412"/>
                  <a:gd name="connsiteX14" fmla="*/ 238836 w 348018"/>
                  <a:gd name="connsiteY14" fmla="*/ 545911 h 1146412"/>
                  <a:gd name="connsiteX15" fmla="*/ 252483 w 348018"/>
                  <a:gd name="connsiteY15" fmla="*/ 464024 h 1146412"/>
                  <a:gd name="connsiteX16" fmla="*/ 259307 w 348018"/>
                  <a:gd name="connsiteY16" fmla="*/ 443552 h 1146412"/>
                  <a:gd name="connsiteX17" fmla="*/ 272955 w 348018"/>
                  <a:gd name="connsiteY17" fmla="*/ 423081 h 1146412"/>
                  <a:gd name="connsiteX18" fmla="*/ 279779 w 348018"/>
                  <a:gd name="connsiteY18" fmla="*/ 395785 h 1146412"/>
                  <a:gd name="connsiteX19" fmla="*/ 286603 w 348018"/>
                  <a:gd name="connsiteY19" fmla="*/ 375314 h 1146412"/>
                  <a:gd name="connsiteX20" fmla="*/ 293427 w 348018"/>
                  <a:gd name="connsiteY20" fmla="*/ 341194 h 1146412"/>
                  <a:gd name="connsiteX21" fmla="*/ 300251 w 348018"/>
                  <a:gd name="connsiteY21" fmla="*/ 320722 h 1146412"/>
                  <a:gd name="connsiteX22" fmla="*/ 307074 w 348018"/>
                  <a:gd name="connsiteY22" fmla="*/ 293427 h 1146412"/>
                  <a:gd name="connsiteX23" fmla="*/ 313898 w 348018"/>
                  <a:gd name="connsiteY23" fmla="*/ 170597 h 1146412"/>
                  <a:gd name="connsiteX24" fmla="*/ 320722 w 348018"/>
                  <a:gd name="connsiteY24" fmla="*/ 136478 h 1146412"/>
                  <a:gd name="connsiteX25" fmla="*/ 327546 w 348018"/>
                  <a:gd name="connsiteY25" fmla="*/ 40943 h 1146412"/>
                  <a:gd name="connsiteX26" fmla="*/ 334370 w 348018"/>
                  <a:gd name="connsiteY26" fmla="*/ 20472 h 1146412"/>
                  <a:gd name="connsiteX27" fmla="*/ 348018 w 348018"/>
                  <a:gd name="connsiteY27" fmla="*/ 0 h 114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018" h="1146412">
                    <a:moveTo>
                      <a:pt x="0" y="1146412"/>
                    </a:moveTo>
                    <a:cubicBezTo>
                      <a:pt x="6824" y="1144137"/>
                      <a:pt x="14038" y="1142805"/>
                      <a:pt x="20471" y="1139588"/>
                    </a:cubicBezTo>
                    <a:cubicBezTo>
                      <a:pt x="42762" y="1128442"/>
                      <a:pt x="60050" y="1109563"/>
                      <a:pt x="68239" y="1084997"/>
                    </a:cubicBezTo>
                    <a:cubicBezTo>
                      <a:pt x="73106" y="1070395"/>
                      <a:pt x="76261" y="1054947"/>
                      <a:pt x="88710" y="1044054"/>
                    </a:cubicBezTo>
                    <a:cubicBezTo>
                      <a:pt x="101054" y="1033253"/>
                      <a:pt x="129654" y="1016758"/>
                      <a:pt x="129654" y="1016758"/>
                    </a:cubicBezTo>
                    <a:cubicBezTo>
                      <a:pt x="160939" y="969830"/>
                      <a:pt x="151762" y="991376"/>
                      <a:pt x="163773" y="955343"/>
                    </a:cubicBezTo>
                    <a:cubicBezTo>
                      <a:pt x="166048" y="928048"/>
                      <a:pt x="166977" y="900607"/>
                      <a:pt x="170597" y="873457"/>
                    </a:cubicBezTo>
                    <a:cubicBezTo>
                      <a:pt x="173716" y="850068"/>
                      <a:pt x="180612" y="853426"/>
                      <a:pt x="191068" y="832514"/>
                    </a:cubicBezTo>
                    <a:cubicBezTo>
                      <a:pt x="194285" y="826080"/>
                      <a:pt x="194399" y="818330"/>
                      <a:pt x="197892" y="812042"/>
                    </a:cubicBezTo>
                    <a:cubicBezTo>
                      <a:pt x="205858" y="797704"/>
                      <a:pt x="216089" y="784747"/>
                      <a:pt x="225188" y="771099"/>
                    </a:cubicBezTo>
                    <a:cubicBezTo>
                      <a:pt x="239522" y="749599"/>
                      <a:pt x="239141" y="754060"/>
                      <a:pt x="245660" y="730155"/>
                    </a:cubicBezTo>
                    <a:cubicBezTo>
                      <a:pt x="250595" y="712059"/>
                      <a:pt x="259307" y="675564"/>
                      <a:pt x="259307" y="675564"/>
                    </a:cubicBezTo>
                    <a:cubicBezTo>
                      <a:pt x="257032" y="648269"/>
                      <a:pt x="256103" y="620828"/>
                      <a:pt x="252483" y="593678"/>
                    </a:cubicBezTo>
                    <a:cubicBezTo>
                      <a:pt x="251532" y="586548"/>
                      <a:pt x="247636" y="580122"/>
                      <a:pt x="245660" y="573206"/>
                    </a:cubicBezTo>
                    <a:cubicBezTo>
                      <a:pt x="243084" y="564188"/>
                      <a:pt x="241111" y="555009"/>
                      <a:pt x="238836" y="545911"/>
                    </a:cubicBezTo>
                    <a:cubicBezTo>
                      <a:pt x="242686" y="518960"/>
                      <a:pt x="245833" y="490625"/>
                      <a:pt x="252483" y="464024"/>
                    </a:cubicBezTo>
                    <a:cubicBezTo>
                      <a:pt x="254227" y="457046"/>
                      <a:pt x="256090" y="449986"/>
                      <a:pt x="259307" y="443552"/>
                    </a:cubicBezTo>
                    <a:cubicBezTo>
                      <a:pt x="262975" y="436217"/>
                      <a:pt x="268406" y="429905"/>
                      <a:pt x="272955" y="423081"/>
                    </a:cubicBezTo>
                    <a:cubicBezTo>
                      <a:pt x="275230" y="413982"/>
                      <a:pt x="277202" y="404803"/>
                      <a:pt x="279779" y="395785"/>
                    </a:cubicBezTo>
                    <a:cubicBezTo>
                      <a:pt x="281755" y="388869"/>
                      <a:pt x="284858" y="382292"/>
                      <a:pt x="286603" y="375314"/>
                    </a:cubicBezTo>
                    <a:cubicBezTo>
                      <a:pt x="289416" y="364062"/>
                      <a:pt x="290614" y="352446"/>
                      <a:pt x="293427" y="341194"/>
                    </a:cubicBezTo>
                    <a:cubicBezTo>
                      <a:pt x="295172" y="334216"/>
                      <a:pt x="298275" y="327638"/>
                      <a:pt x="300251" y="320722"/>
                    </a:cubicBezTo>
                    <a:cubicBezTo>
                      <a:pt x="302827" y="311705"/>
                      <a:pt x="304800" y="302525"/>
                      <a:pt x="307074" y="293427"/>
                    </a:cubicBezTo>
                    <a:cubicBezTo>
                      <a:pt x="309349" y="252484"/>
                      <a:pt x="310346" y="211449"/>
                      <a:pt x="313898" y="170597"/>
                    </a:cubicBezTo>
                    <a:cubicBezTo>
                      <a:pt x="314903" y="159042"/>
                      <a:pt x="319508" y="148013"/>
                      <a:pt x="320722" y="136478"/>
                    </a:cubicBezTo>
                    <a:cubicBezTo>
                      <a:pt x="324064" y="104727"/>
                      <a:pt x="323816" y="72650"/>
                      <a:pt x="327546" y="40943"/>
                    </a:cubicBezTo>
                    <a:cubicBezTo>
                      <a:pt x="328386" y="33799"/>
                      <a:pt x="331153" y="26905"/>
                      <a:pt x="334370" y="20472"/>
                    </a:cubicBezTo>
                    <a:cubicBezTo>
                      <a:pt x="338038" y="13136"/>
                      <a:pt x="348018" y="0"/>
                      <a:pt x="348018"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7" name="36 Forma libre"/>
              <p:cNvSpPr/>
              <p:nvPr/>
            </p:nvSpPr>
            <p:spPr>
              <a:xfrm>
                <a:off x="5131691" y="5602009"/>
                <a:ext cx="715921" cy="839734"/>
              </a:xfrm>
              <a:custGeom>
                <a:avLst/>
                <a:gdLst>
                  <a:gd name="connsiteX0" fmla="*/ 716508 w 716508"/>
                  <a:gd name="connsiteY0" fmla="*/ 0 h 839337"/>
                  <a:gd name="connsiteX1" fmla="*/ 696036 w 716508"/>
                  <a:gd name="connsiteY1" fmla="*/ 6824 h 839337"/>
                  <a:gd name="connsiteX2" fmla="*/ 655093 w 716508"/>
                  <a:gd name="connsiteY2" fmla="*/ 34119 h 839337"/>
                  <a:gd name="connsiteX3" fmla="*/ 634621 w 716508"/>
                  <a:gd name="connsiteY3" fmla="*/ 116006 h 839337"/>
                  <a:gd name="connsiteX4" fmla="*/ 620973 w 716508"/>
                  <a:gd name="connsiteY4" fmla="*/ 136478 h 839337"/>
                  <a:gd name="connsiteX5" fmla="*/ 607326 w 716508"/>
                  <a:gd name="connsiteY5" fmla="*/ 177421 h 839337"/>
                  <a:gd name="connsiteX6" fmla="*/ 593678 w 716508"/>
                  <a:gd name="connsiteY6" fmla="*/ 197893 h 839337"/>
                  <a:gd name="connsiteX7" fmla="*/ 552735 w 716508"/>
                  <a:gd name="connsiteY7" fmla="*/ 232012 h 839337"/>
                  <a:gd name="connsiteX8" fmla="*/ 525439 w 716508"/>
                  <a:gd name="connsiteY8" fmla="*/ 238836 h 839337"/>
                  <a:gd name="connsiteX9" fmla="*/ 464024 w 716508"/>
                  <a:gd name="connsiteY9" fmla="*/ 252484 h 839337"/>
                  <a:gd name="connsiteX10" fmla="*/ 423081 w 716508"/>
                  <a:gd name="connsiteY10" fmla="*/ 279779 h 839337"/>
                  <a:gd name="connsiteX11" fmla="*/ 382138 w 716508"/>
                  <a:gd name="connsiteY11" fmla="*/ 320722 h 839337"/>
                  <a:gd name="connsiteX12" fmla="*/ 354842 w 716508"/>
                  <a:gd name="connsiteY12" fmla="*/ 361666 h 839337"/>
                  <a:gd name="connsiteX13" fmla="*/ 341194 w 716508"/>
                  <a:gd name="connsiteY13" fmla="*/ 382137 h 839337"/>
                  <a:gd name="connsiteX14" fmla="*/ 334370 w 716508"/>
                  <a:gd name="connsiteY14" fmla="*/ 402609 h 839337"/>
                  <a:gd name="connsiteX15" fmla="*/ 307075 w 716508"/>
                  <a:gd name="connsiteY15" fmla="*/ 443552 h 839337"/>
                  <a:gd name="connsiteX16" fmla="*/ 300251 w 716508"/>
                  <a:gd name="connsiteY16" fmla="*/ 470848 h 839337"/>
                  <a:gd name="connsiteX17" fmla="*/ 286603 w 716508"/>
                  <a:gd name="connsiteY17" fmla="*/ 511791 h 839337"/>
                  <a:gd name="connsiteX18" fmla="*/ 293427 w 716508"/>
                  <a:gd name="connsiteY18" fmla="*/ 586854 h 839337"/>
                  <a:gd name="connsiteX19" fmla="*/ 272955 w 716508"/>
                  <a:gd name="connsiteY19" fmla="*/ 675564 h 839337"/>
                  <a:gd name="connsiteX20" fmla="*/ 259308 w 716508"/>
                  <a:gd name="connsiteY20" fmla="*/ 696036 h 839337"/>
                  <a:gd name="connsiteX21" fmla="*/ 252484 w 716508"/>
                  <a:gd name="connsiteY21" fmla="*/ 716507 h 839337"/>
                  <a:gd name="connsiteX22" fmla="*/ 225188 w 716508"/>
                  <a:gd name="connsiteY22" fmla="*/ 757451 h 839337"/>
                  <a:gd name="connsiteX23" fmla="*/ 211541 w 716508"/>
                  <a:gd name="connsiteY23" fmla="*/ 777922 h 839337"/>
                  <a:gd name="connsiteX24" fmla="*/ 170597 w 716508"/>
                  <a:gd name="connsiteY24" fmla="*/ 791570 h 839337"/>
                  <a:gd name="connsiteX25" fmla="*/ 150126 w 716508"/>
                  <a:gd name="connsiteY25" fmla="*/ 798394 h 839337"/>
                  <a:gd name="connsiteX26" fmla="*/ 116006 w 716508"/>
                  <a:gd name="connsiteY26" fmla="*/ 805218 h 839337"/>
                  <a:gd name="connsiteX27" fmla="*/ 75063 w 716508"/>
                  <a:gd name="connsiteY27" fmla="*/ 818866 h 839337"/>
                  <a:gd name="connsiteX28" fmla="*/ 54591 w 716508"/>
                  <a:gd name="connsiteY28" fmla="*/ 825690 h 839337"/>
                  <a:gd name="connsiteX29" fmla="*/ 34120 w 716508"/>
                  <a:gd name="connsiteY29" fmla="*/ 832513 h 839337"/>
                  <a:gd name="connsiteX30" fmla="*/ 13648 w 716508"/>
                  <a:gd name="connsiteY30" fmla="*/ 839337 h 839337"/>
                  <a:gd name="connsiteX31" fmla="*/ 0 w 716508"/>
                  <a:gd name="connsiteY31" fmla="*/ 839337 h 8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6508" h="839337">
                    <a:moveTo>
                      <a:pt x="716508" y="0"/>
                    </a:moveTo>
                    <a:cubicBezTo>
                      <a:pt x="709684" y="2275"/>
                      <a:pt x="702324" y="3331"/>
                      <a:pt x="696036" y="6824"/>
                    </a:cubicBezTo>
                    <a:cubicBezTo>
                      <a:pt x="681698" y="14790"/>
                      <a:pt x="655093" y="34119"/>
                      <a:pt x="655093" y="34119"/>
                    </a:cubicBezTo>
                    <a:cubicBezTo>
                      <a:pt x="651682" y="54585"/>
                      <a:pt x="646637" y="97982"/>
                      <a:pt x="634621" y="116006"/>
                    </a:cubicBezTo>
                    <a:cubicBezTo>
                      <a:pt x="630072" y="122830"/>
                      <a:pt x="624304" y="128983"/>
                      <a:pt x="620973" y="136478"/>
                    </a:cubicBezTo>
                    <a:cubicBezTo>
                      <a:pt x="615130" y="149624"/>
                      <a:pt x="615306" y="165451"/>
                      <a:pt x="607326" y="177421"/>
                    </a:cubicBezTo>
                    <a:cubicBezTo>
                      <a:pt x="602777" y="184245"/>
                      <a:pt x="598929" y="191593"/>
                      <a:pt x="593678" y="197893"/>
                    </a:cubicBezTo>
                    <a:cubicBezTo>
                      <a:pt x="584571" y="208821"/>
                      <a:pt x="566649" y="226049"/>
                      <a:pt x="552735" y="232012"/>
                    </a:cubicBezTo>
                    <a:cubicBezTo>
                      <a:pt x="544115" y="235707"/>
                      <a:pt x="534594" y="236801"/>
                      <a:pt x="525439" y="238836"/>
                    </a:cubicBezTo>
                    <a:cubicBezTo>
                      <a:pt x="447470" y="256163"/>
                      <a:pt x="530594" y="235842"/>
                      <a:pt x="464024" y="252484"/>
                    </a:cubicBezTo>
                    <a:cubicBezTo>
                      <a:pt x="450376" y="261582"/>
                      <a:pt x="432179" y="266131"/>
                      <a:pt x="423081" y="279779"/>
                    </a:cubicBezTo>
                    <a:cubicBezTo>
                      <a:pt x="403124" y="309714"/>
                      <a:pt x="415994" y="295330"/>
                      <a:pt x="382138" y="320722"/>
                    </a:cubicBezTo>
                    <a:lnTo>
                      <a:pt x="354842" y="361666"/>
                    </a:lnTo>
                    <a:lnTo>
                      <a:pt x="341194" y="382137"/>
                    </a:lnTo>
                    <a:cubicBezTo>
                      <a:pt x="338919" y="388961"/>
                      <a:pt x="337863" y="396321"/>
                      <a:pt x="334370" y="402609"/>
                    </a:cubicBezTo>
                    <a:cubicBezTo>
                      <a:pt x="326404" y="416947"/>
                      <a:pt x="307075" y="443552"/>
                      <a:pt x="307075" y="443552"/>
                    </a:cubicBezTo>
                    <a:cubicBezTo>
                      <a:pt x="304800" y="452651"/>
                      <a:pt x="302946" y="461865"/>
                      <a:pt x="300251" y="470848"/>
                    </a:cubicBezTo>
                    <a:cubicBezTo>
                      <a:pt x="296117" y="484627"/>
                      <a:pt x="286603" y="511791"/>
                      <a:pt x="286603" y="511791"/>
                    </a:cubicBezTo>
                    <a:cubicBezTo>
                      <a:pt x="288878" y="536812"/>
                      <a:pt x="293427" y="561730"/>
                      <a:pt x="293427" y="586854"/>
                    </a:cubicBezTo>
                    <a:cubicBezTo>
                      <a:pt x="293427" y="604159"/>
                      <a:pt x="283766" y="659346"/>
                      <a:pt x="272955" y="675564"/>
                    </a:cubicBezTo>
                    <a:cubicBezTo>
                      <a:pt x="268406" y="682388"/>
                      <a:pt x="262976" y="688701"/>
                      <a:pt x="259308" y="696036"/>
                    </a:cubicBezTo>
                    <a:cubicBezTo>
                      <a:pt x="256091" y="702469"/>
                      <a:pt x="255977" y="710219"/>
                      <a:pt x="252484" y="716507"/>
                    </a:cubicBezTo>
                    <a:cubicBezTo>
                      <a:pt x="244518" y="730846"/>
                      <a:pt x="234287" y="743803"/>
                      <a:pt x="225188" y="757451"/>
                    </a:cubicBezTo>
                    <a:cubicBezTo>
                      <a:pt x="220639" y="764275"/>
                      <a:pt x="219321" y="775329"/>
                      <a:pt x="211541" y="777922"/>
                    </a:cubicBezTo>
                    <a:lnTo>
                      <a:pt x="170597" y="791570"/>
                    </a:lnTo>
                    <a:cubicBezTo>
                      <a:pt x="163773" y="793845"/>
                      <a:pt x="157179" y="796983"/>
                      <a:pt x="150126" y="798394"/>
                    </a:cubicBezTo>
                    <a:cubicBezTo>
                      <a:pt x="138753" y="800669"/>
                      <a:pt x="127196" y="802166"/>
                      <a:pt x="116006" y="805218"/>
                    </a:cubicBezTo>
                    <a:cubicBezTo>
                      <a:pt x="102127" y="809003"/>
                      <a:pt x="88711" y="814317"/>
                      <a:pt x="75063" y="818866"/>
                    </a:cubicBezTo>
                    <a:lnTo>
                      <a:pt x="54591" y="825690"/>
                    </a:lnTo>
                    <a:lnTo>
                      <a:pt x="34120" y="832513"/>
                    </a:lnTo>
                    <a:cubicBezTo>
                      <a:pt x="27296" y="834788"/>
                      <a:pt x="20841" y="839337"/>
                      <a:pt x="13648" y="839337"/>
                    </a:cubicBezTo>
                    <a:lnTo>
                      <a:pt x="0" y="839337"/>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8" name="37 Forma libre"/>
              <p:cNvSpPr/>
              <p:nvPr/>
            </p:nvSpPr>
            <p:spPr>
              <a:xfrm>
                <a:off x="6666714" y="4381297"/>
                <a:ext cx="300021" cy="1139753"/>
              </a:xfrm>
              <a:custGeom>
                <a:avLst/>
                <a:gdLst>
                  <a:gd name="connsiteX0" fmla="*/ 122830 w 300251"/>
                  <a:gd name="connsiteY0" fmla="*/ 1139588 h 1139588"/>
                  <a:gd name="connsiteX1" fmla="*/ 150126 w 300251"/>
                  <a:gd name="connsiteY1" fmla="*/ 1098645 h 1139588"/>
                  <a:gd name="connsiteX2" fmla="*/ 163773 w 300251"/>
                  <a:gd name="connsiteY2" fmla="*/ 1057702 h 1139588"/>
                  <a:gd name="connsiteX3" fmla="*/ 184245 w 300251"/>
                  <a:gd name="connsiteY3" fmla="*/ 1044054 h 1139588"/>
                  <a:gd name="connsiteX4" fmla="*/ 204717 w 300251"/>
                  <a:gd name="connsiteY4" fmla="*/ 1023582 h 1139588"/>
                  <a:gd name="connsiteX5" fmla="*/ 245660 w 300251"/>
                  <a:gd name="connsiteY5" fmla="*/ 996287 h 1139588"/>
                  <a:gd name="connsiteX6" fmla="*/ 259308 w 300251"/>
                  <a:gd name="connsiteY6" fmla="*/ 975815 h 1139588"/>
                  <a:gd name="connsiteX7" fmla="*/ 279779 w 300251"/>
                  <a:gd name="connsiteY7" fmla="*/ 968991 h 1139588"/>
                  <a:gd name="connsiteX8" fmla="*/ 286603 w 300251"/>
                  <a:gd name="connsiteY8" fmla="*/ 948520 h 1139588"/>
                  <a:gd name="connsiteX9" fmla="*/ 300251 w 300251"/>
                  <a:gd name="connsiteY9" fmla="*/ 928048 h 1139588"/>
                  <a:gd name="connsiteX10" fmla="*/ 293427 w 300251"/>
                  <a:gd name="connsiteY10" fmla="*/ 771099 h 1139588"/>
                  <a:gd name="connsiteX11" fmla="*/ 279779 w 300251"/>
                  <a:gd name="connsiteY11" fmla="*/ 730156 h 1139588"/>
                  <a:gd name="connsiteX12" fmla="*/ 238836 w 300251"/>
                  <a:gd name="connsiteY12" fmla="*/ 716508 h 1139588"/>
                  <a:gd name="connsiteX13" fmla="*/ 191069 w 300251"/>
                  <a:gd name="connsiteY13" fmla="*/ 696036 h 1139588"/>
                  <a:gd name="connsiteX14" fmla="*/ 150126 w 300251"/>
                  <a:gd name="connsiteY14" fmla="*/ 668741 h 1139588"/>
                  <a:gd name="connsiteX15" fmla="*/ 129654 w 300251"/>
                  <a:gd name="connsiteY15" fmla="*/ 655093 h 1139588"/>
                  <a:gd name="connsiteX16" fmla="*/ 68239 w 300251"/>
                  <a:gd name="connsiteY16" fmla="*/ 634621 h 1139588"/>
                  <a:gd name="connsiteX17" fmla="*/ 47768 w 300251"/>
                  <a:gd name="connsiteY17" fmla="*/ 627797 h 1139588"/>
                  <a:gd name="connsiteX18" fmla="*/ 20472 w 300251"/>
                  <a:gd name="connsiteY18" fmla="*/ 566382 h 1139588"/>
                  <a:gd name="connsiteX19" fmla="*/ 13648 w 300251"/>
                  <a:gd name="connsiteY19" fmla="*/ 532263 h 1139588"/>
                  <a:gd name="connsiteX20" fmla="*/ 0 w 300251"/>
                  <a:gd name="connsiteY20" fmla="*/ 491320 h 1139588"/>
                  <a:gd name="connsiteX21" fmla="*/ 6824 w 300251"/>
                  <a:gd name="connsiteY21" fmla="*/ 443553 h 1139588"/>
                  <a:gd name="connsiteX22" fmla="*/ 54591 w 300251"/>
                  <a:gd name="connsiteY22" fmla="*/ 382138 h 1139588"/>
                  <a:gd name="connsiteX23" fmla="*/ 81887 w 300251"/>
                  <a:gd name="connsiteY23" fmla="*/ 348018 h 1139588"/>
                  <a:gd name="connsiteX24" fmla="*/ 88711 w 300251"/>
                  <a:gd name="connsiteY24" fmla="*/ 327547 h 1139588"/>
                  <a:gd name="connsiteX25" fmla="*/ 109182 w 300251"/>
                  <a:gd name="connsiteY25" fmla="*/ 313899 h 1139588"/>
                  <a:gd name="connsiteX26" fmla="*/ 129654 w 300251"/>
                  <a:gd name="connsiteY26" fmla="*/ 293427 h 1139588"/>
                  <a:gd name="connsiteX27" fmla="*/ 163773 w 300251"/>
                  <a:gd name="connsiteY27" fmla="*/ 232012 h 1139588"/>
                  <a:gd name="connsiteX28" fmla="*/ 177421 w 300251"/>
                  <a:gd name="connsiteY28" fmla="*/ 211541 h 1139588"/>
                  <a:gd name="connsiteX29" fmla="*/ 191069 w 300251"/>
                  <a:gd name="connsiteY29" fmla="*/ 170597 h 1139588"/>
                  <a:gd name="connsiteX30" fmla="*/ 197893 w 300251"/>
                  <a:gd name="connsiteY30" fmla="*/ 27296 h 1139588"/>
                  <a:gd name="connsiteX31" fmla="*/ 211541 w 300251"/>
                  <a:gd name="connsiteY31" fmla="*/ 0 h 113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0251" h="1139588">
                    <a:moveTo>
                      <a:pt x="122830" y="1139588"/>
                    </a:moveTo>
                    <a:cubicBezTo>
                      <a:pt x="131929" y="1125940"/>
                      <a:pt x="144939" y="1114206"/>
                      <a:pt x="150126" y="1098645"/>
                    </a:cubicBezTo>
                    <a:cubicBezTo>
                      <a:pt x="154675" y="1084997"/>
                      <a:pt x="151803" y="1065682"/>
                      <a:pt x="163773" y="1057702"/>
                    </a:cubicBezTo>
                    <a:cubicBezTo>
                      <a:pt x="170597" y="1053153"/>
                      <a:pt x="177944" y="1049304"/>
                      <a:pt x="184245" y="1044054"/>
                    </a:cubicBezTo>
                    <a:cubicBezTo>
                      <a:pt x="191659" y="1037876"/>
                      <a:pt x="197099" y="1029507"/>
                      <a:pt x="204717" y="1023582"/>
                    </a:cubicBezTo>
                    <a:cubicBezTo>
                      <a:pt x="217664" y="1013512"/>
                      <a:pt x="245660" y="996287"/>
                      <a:pt x="245660" y="996287"/>
                    </a:cubicBezTo>
                    <a:cubicBezTo>
                      <a:pt x="250209" y="989463"/>
                      <a:pt x="252904" y="980938"/>
                      <a:pt x="259308" y="975815"/>
                    </a:cubicBezTo>
                    <a:cubicBezTo>
                      <a:pt x="264925" y="971322"/>
                      <a:pt x="274693" y="974077"/>
                      <a:pt x="279779" y="968991"/>
                    </a:cubicBezTo>
                    <a:cubicBezTo>
                      <a:pt x="284865" y="963905"/>
                      <a:pt x="283386" y="954953"/>
                      <a:pt x="286603" y="948520"/>
                    </a:cubicBezTo>
                    <a:cubicBezTo>
                      <a:pt x="290271" y="941184"/>
                      <a:pt x="295702" y="934872"/>
                      <a:pt x="300251" y="928048"/>
                    </a:cubicBezTo>
                    <a:cubicBezTo>
                      <a:pt x="274353" y="850357"/>
                      <a:pt x="285758" y="901466"/>
                      <a:pt x="293427" y="771099"/>
                    </a:cubicBezTo>
                    <a:cubicBezTo>
                      <a:pt x="288878" y="757451"/>
                      <a:pt x="293427" y="734705"/>
                      <a:pt x="279779" y="730156"/>
                    </a:cubicBezTo>
                    <a:lnTo>
                      <a:pt x="238836" y="716508"/>
                    </a:lnTo>
                    <a:cubicBezTo>
                      <a:pt x="217659" y="709449"/>
                      <a:pt x="212149" y="708684"/>
                      <a:pt x="191069" y="696036"/>
                    </a:cubicBezTo>
                    <a:cubicBezTo>
                      <a:pt x="177004" y="687597"/>
                      <a:pt x="163774" y="677839"/>
                      <a:pt x="150126" y="668741"/>
                    </a:cubicBezTo>
                    <a:cubicBezTo>
                      <a:pt x="143302" y="664192"/>
                      <a:pt x="137435" y="657687"/>
                      <a:pt x="129654" y="655093"/>
                    </a:cubicBezTo>
                    <a:lnTo>
                      <a:pt x="68239" y="634621"/>
                    </a:lnTo>
                    <a:lnTo>
                      <a:pt x="47768" y="627797"/>
                    </a:lnTo>
                    <a:cubicBezTo>
                      <a:pt x="31526" y="579073"/>
                      <a:pt x="42100" y="598824"/>
                      <a:pt x="20472" y="566382"/>
                    </a:cubicBezTo>
                    <a:cubicBezTo>
                      <a:pt x="18197" y="555009"/>
                      <a:pt x="16700" y="543453"/>
                      <a:pt x="13648" y="532263"/>
                    </a:cubicBezTo>
                    <a:cubicBezTo>
                      <a:pt x="9863" y="518384"/>
                      <a:pt x="0" y="491320"/>
                      <a:pt x="0" y="491320"/>
                    </a:cubicBezTo>
                    <a:cubicBezTo>
                      <a:pt x="2275" y="475398"/>
                      <a:pt x="1050" y="458565"/>
                      <a:pt x="6824" y="443553"/>
                    </a:cubicBezTo>
                    <a:cubicBezTo>
                      <a:pt x="17027" y="417026"/>
                      <a:pt x="35727" y="401002"/>
                      <a:pt x="54591" y="382138"/>
                    </a:cubicBezTo>
                    <a:cubicBezTo>
                      <a:pt x="71743" y="330683"/>
                      <a:pt x="46612" y="392111"/>
                      <a:pt x="81887" y="348018"/>
                    </a:cubicBezTo>
                    <a:cubicBezTo>
                      <a:pt x="86380" y="342401"/>
                      <a:pt x="84218" y="333164"/>
                      <a:pt x="88711" y="327547"/>
                    </a:cubicBezTo>
                    <a:cubicBezTo>
                      <a:pt x="93834" y="321143"/>
                      <a:pt x="102882" y="319149"/>
                      <a:pt x="109182" y="313899"/>
                    </a:cubicBezTo>
                    <a:cubicBezTo>
                      <a:pt x="116596" y="307721"/>
                      <a:pt x="122830" y="300251"/>
                      <a:pt x="129654" y="293427"/>
                    </a:cubicBezTo>
                    <a:cubicBezTo>
                      <a:pt x="141665" y="257396"/>
                      <a:pt x="132489" y="278938"/>
                      <a:pt x="163773" y="232012"/>
                    </a:cubicBezTo>
                    <a:lnTo>
                      <a:pt x="177421" y="211541"/>
                    </a:lnTo>
                    <a:cubicBezTo>
                      <a:pt x="181970" y="197893"/>
                      <a:pt x="190385" y="184967"/>
                      <a:pt x="191069" y="170597"/>
                    </a:cubicBezTo>
                    <a:cubicBezTo>
                      <a:pt x="193344" y="122830"/>
                      <a:pt x="193922" y="74952"/>
                      <a:pt x="197893" y="27296"/>
                    </a:cubicBezTo>
                    <a:cubicBezTo>
                      <a:pt x="199319" y="10188"/>
                      <a:pt x="202500" y="9041"/>
                      <a:pt x="211541"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9" name="38 Forma libre"/>
              <p:cNvSpPr/>
              <p:nvPr/>
            </p:nvSpPr>
            <p:spPr>
              <a:xfrm>
                <a:off x="6850854" y="3752687"/>
                <a:ext cx="566705" cy="661946"/>
              </a:xfrm>
              <a:custGeom>
                <a:avLst/>
                <a:gdLst>
                  <a:gd name="connsiteX0" fmla="*/ 566382 w 566382"/>
                  <a:gd name="connsiteY0" fmla="*/ 0 h 661917"/>
                  <a:gd name="connsiteX1" fmla="*/ 552734 w 566382"/>
                  <a:gd name="connsiteY1" fmla="*/ 20472 h 661917"/>
                  <a:gd name="connsiteX2" fmla="*/ 545911 w 566382"/>
                  <a:gd name="connsiteY2" fmla="*/ 47767 h 661917"/>
                  <a:gd name="connsiteX3" fmla="*/ 539087 w 566382"/>
                  <a:gd name="connsiteY3" fmla="*/ 88711 h 661917"/>
                  <a:gd name="connsiteX4" fmla="*/ 511791 w 566382"/>
                  <a:gd name="connsiteY4" fmla="*/ 129654 h 661917"/>
                  <a:gd name="connsiteX5" fmla="*/ 498143 w 566382"/>
                  <a:gd name="connsiteY5" fmla="*/ 170597 h 661917"/>
                  <a:gd name="connsiteX6" fmla="*/ 484496 w 566382"/>
                  <a:gd name="connsiteY6" fmla="*/ 225188 h 661917"/>
                  <a:gd name="connsiteX7" fmla="*/ 477672 w 566382"/>
                  <a:gd name="connsiteY7" fmla="*/ 245660 h 661917"/>
                  <a:gd name="connsiteX8" fmla="*/ 457200 w 566382"/>
                  <a:gd name="connsiteY8" fmla="*/ 252484 h 661917"/>
                  <a:gd name="connsiteX9" fmla="*/ 416257 w 566382"/>
                  <a:gd name="connsiteY9" fmla="*/ 279779 h 661917"/>
                  <a:gd name="connsiteX10" fmla="*/ 395785 w 566382"/>
                  <a:gd name="connsiteY10" fmla="*/ 293427 h 661917"/>
                  <a:gd name="connsiteX11" fmla="*/ 375314 w 566382"/>
                  <a:gd name="connsiteY11" fmla="*/ 313899 h 661917"/>
                  <a:gd name="connsiteX12" fmla="*/ 354842 w 566382"/>
                  <a:gd name="connsiteY12" fmla="*/ 354842 h 661917"/>
                  <a:gd name="connsiteX13" fmla="*/ 334370 w 566382"/>
                  <a:gd name="connsiteY13" fmla="*/ 368490 h 661917"/>
                  <a:gd name="connsiteX14" fmla="*/ 286603 w 566382"/>
                  <a:gd name="connsiteY14" fmla="*/ 416257 h 661917"/>
                  <a:gd name="connsiteX15" fmla="*/ 266131 w 566382"/>
                  <a:gd name="connsiteY15" fmla="*/ 436729 h 661917"/>
                  <a:gd name="connsiteX16" fmla="*/ 225188 w 566382"/>
                  <a:gd name="connsiteY16" fmla="*/ 450376 h 661917"/>
                  <a:gd name="connsiteX17" fmla="*/ 204717 w 566382"/>
                  <a:gd name="connsiteY17" fmla="*/ 457200 h 661917"/>
                  <a:gd name="connsiteX18" fmla="*/ 184245 w 566382"/>
                  <a:gd name="connsiteY18" fmla="*/ 464024 h 661917"/>
                  <a:gd name="connsiteX19" fmla="*/ 163773 w 566382"/>
                  <a:gd name="connsiteY19" fmla="*/ 470848 h 661917"/>
                  <a:gd name="connsiteX20" fmla="*/ 143302 w 566382"/>
                  <a:gd name="connsiteY20" fmla="*/ 484496 h 661917"/>
                  <a:gd name="connsiteX21" fmla="*/ 122830 w 566382"/>
                  <a:gd name="connsiteY21" fmla="*/ 491320 h 661917"/>
                  <a:gd name="connsiteX22" fmla="*/ 81887 w 566382"/>
                  <a:gd name="connsiteY22" fmla="*/ 518615 h 661917"/>
                  <a:gd name="connsiteX23" fmla="*/ 34120 w 566382"/>
                  <a:gd name="connsiteY23" fmla="*/ 573206 h 661917"/>
                  <a:gd name="connsiteX24" fmla="*/ 13648 w 566382"/>
                  <a:gd name="connsiteY24" fmla="*/ 634621 h 661917"/>
                  <a:gd name="connsiteX25" fmla="*/ 0 w 566382"/>
                  <a:gd name="connsiteY25" fmla="*/ 661917 h 66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6382" h="661917">
                    <a:moveTo>
                      <a:pt x="566382" y="0"/>
                    </a:moveTo>
                    <a:cubicBezTo>
                      <a:pt x="561833" y="6824"/>
                      <a:pt x="555965" y="12934"/>
                      <a:pt x="552734" y="20472"/>
                    </a:cubicBezTo>
                    <a:cubicBezTo>
                      <a:pt x="549040" y="29092"/>
                      <a:pt x="547750" y="38571"/>
                      <a:pt x="545911" y="47767"/>
                    </a:cubicBezTo>
                    <a:cubicBezTo>
                      <a:pt x="543198" y="61335"/>
                      <a:pt x="544409" y="75939"/>
                      <a:pt x="539087" y="88711"/>
                    </a:cubicBezTo>
                    <a:cubicBezTo>
                      <a:pt x="532778" y="103852"/>
                      <a:pt x="516978" y="114093"/>
                      <a:pt x="511791" y="129654"/>
                    </a:cubicBezTo>
                    <a:lnTo>
                      <a:pt x="498143" y="170597"/>
                    </a:lnTo>
                    <a:cubicBezTo>
                      <a:pt x="482549" y="217381"/>
                      <a:pt x="500960" y="159331"/>
                      <a:pt x="484496" y="225188"/>
                    </a:cubicBezTo>
                    <a:cubicBezTo>
                      <a:pt x="482751" y="232166"/>
                      <a:pt x="482758" y="240574"/>
                      <a:pt x="477672" y="245660"/>
                    </a:cubicBezTo>
                    <a:cubicBezTo>
                      <a:pt x="472586" y="250746"/>
                      <a:pt x="463488" y="248991"/>
                      <a:pt x="457200" y="252484"/>
                    </a:cubicBezTo>
                    <a:cubicBezTo>
                      <a:pt x="442862" y="260450"/>
                      <a:pt x="429905" y="270681"/>
                      <a:pt x="416257" y="279779"/>
                    </a:cubicBezTo>
                    <a:cubicBezTo>
                      <a:pt x="409433" y="284328"/>
                      <a:pt x="401584" y="287628"/>
                      <a:pt x="395785" y="293427"/>
                    </a:cubicBezTo>
                    <a:lnTo>
                      <a:pt x="375314" y="313899"/>
                    </a:lnTo>
                    <a:cubicBezTo>
                      <a:pt x="369764" y="330549"/>
                      <a:pt x="368070" y="341614"/>
                      <a:pt x="354842" y="354842"/>
                    </a:cubicBezTo>
                    <a:cubicBezTo>
                      <a:pt x="349043" y="360641"/>
                      <a:pt x="341194" y="363941"/>
                      <a:pt x="334370" y="368490"/>
                    </a:cubicBezTo>
                    <a:cubicBezTo>
                      <a:pt x="303085" y="415418"/>
                      <a:pt x="322636" y="404246"/>
                      <a:pt x="286603" y="416257"/>
                    </a:cubicBezTo>
                    <a:cubicBezTo>
                      <a:pt x="279779" y="423081"/>
                      <a:pt x="274567" y="432042"/>
                      <a:pt x="266131" y="436729"/>
                    </a:cubicBezTo>
                    <a:cubicBezTo>
                      <a:pt x="253555" y="443715"/>
                      <a:pt x="238836" y="445827"/>
                      <a:pt x="225188" y="450376"/>
                    </a:cubicBezTo>
                    <a:lnTo>
                      <a:pt x="204717" y="457200"/>
                    </a:lnTo>
                    <a:lnTo>
                      <a:pt x="184245" y="464024"/>
                    </a:lnTo>
                    <a:lnTo>
                      <a:pt x="163773" y="470848"/>
                    </a:lnTo>
                    <a:cubicBezTo>
                      <a:pt x="156949" y="475397"/>
                      <a:pt x="150637" y="480828"/>
                      <a:pt x="143302" y="484496"/>
                    </a:cubicBezTo>
                    <a:cubicBezTo>
                      <a:pt x="136868" y="487713"/>
                      <a:pt x="129118" y="487827"/>
                      <a:pt x="122830" y="491320"/>
                    </a:cubicBezTo>
                    <a:cubicBezTo>
                      <a:pt x="108492" y="499286"/>
                      <a:pt x="81887" y="518615"/>
                      <a:pt x="81887" y="518615"/>
                    </a:cubicBezTo>
                    <a:cubicBezTo>
                      <a:pt x="50042" y="566383"/>
                      <a:pt x="68239" y="550460"/>
                      <a:pt x="34120" y="573206"/>
                    </a:cubicBezTo>
                    <a:lnTo>
                      <a:pt x="13648" y="634621"/>
                    </a:lnTo>
                    <a:cubicBezTo>
                      <a:pt x="5806" y="658145"/>
                      <a:pt x="11910" y="650007"/>
                      <a:pt x="0" y="661917"/>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40" name="39 Forma libre"/>
            <p:cNvSpPr/>
            <p:nvPr/>
          </p:nvSpPr>
          <p:spPr>
            <a:xfrm>
              <a:off x="3776662" y="2620963"/>
              <a:ext cx="280988" cy="917575"/>
            </a:xfrm>
            <a:custGeom>
              <a:avLst/>
              <a:gdLst>
                <a:gd name="connsiteX0" fmla="*/ 0 w 280808"/>
                <a:gd name="connsiteY0" fmla="*/ 918337 h 918337"/>
                <a:gd name="connsiteX1" fmla="*/ 9525 w 280808"/>
                <a:gd name="connsiteY1" fmla="*/ 889762 h 918337"/>
                <a:gd name="connsiteX2" fmla="*/ 14287 w 280808"/>
                <a:gd name="connsiteY2" fmla="*/ 875474 h 918337"/>
                <a:gd name="connsiteX3" fmla="*/ 23812 w 280808"/>
                <a:gd name="connsiteY3" fmla="*/ 861187 h 918337"/>
                <a:gd name="connsiteX4" fmla="*/ 19050 w 280808"/>
                <a:gd name="connsiteY4" fmla="*/ 784987 h 918337"/>
                <a:gd name="connsiteX5" fmla="*/ 14287 w 280808"/>
                <a:gd name="connsiteY5" fmla="*/ 746887 h 918337"/>
                <a:gd name="connsiteX6" fmla="*/ 19050 w 280808"/>
                <a:gd name="connsiteY6" fmla="*/ 704024 h 918337"/>
                <a:gd name="connsiteX7" fmla="*/ 28575 w 280808"/>
                <a:gd name="connsiteY7" fmla="*/ 661162 h 918337"/>
                <a:gd name="connsiteX8" fmla="*/ 47625 w 280808"/>
                <a:gd name="connsiteY8" fmla="*/ 632587 h 918337"/>
                <a:gd name="connsiteX9" fmla="*/ 61912 w 280808"/>
                <a:gd name="connsiteY9" fmla="*/ 623062 h 918337"/>
                <a:gd name="connsiteX10" fmla="*/ 80962 w 280808"/>
                <a:gd name="connsiteY10" fmla="*/ 594487 h 918337"/>
                <a:gd name="connsiteX11" fmla="*/ 100012 w 280808"/>
                <a:gd name="connsiteY11" fmla="*/ 565912 h 918337"/>
                <a:gd name="connsiteX12" fmla="*/ 104775 w 280808"/>
                <a:gd name="connsiteY12" fmla="*/ 551624 h 918337"/>
                <a:gd name="connsiteX13" fmla="*/ 119062 w 280808"/>
                <a:gd name="connsiteY13" fmla="*/ 542099 h 918337"/>
                <a:gd name="connsiteX14" fmla="*/ 157162 w 280808"/>
                <a:gd name="connsiteY14" fmla="*/ 508762 h 918337"/>
                <a:gd name="connsiteX15" fmla="*/ 171450 w 280808"/>
                <a:gd name="connsiteY15" fmla="*/ 499237 h 918337"/>
                <a:gd name="connsiteX16" fmla="*/ 185737 w 280808"/>
                <a:gd name="connsiteY16" fmla="*/ 489712 h 918337"/>
                <a:gd name="connsiteX17" fmla="*/ 204787 w 280808"/>
                <a:gd name="connsiteY17" fmla="*/ 484949 h 918337"/>
                <a:gd name="connsiteX18" fmla="*/ 214312 w 280808"/>
                <a:gd name="connsiteY18" fmla="*/ 470662 h 918337"/>
                <a:gd name="connsiteX19" fmla="*/ 228600 w 280808"/>
                <a:gd name="connsiteY19" fmla="*/ 465899 h 918337"/>
                <a:gd name="connsiteX20" fmla="*/ 242887 w 280808"/>
                <a:gd name="connsiteY20" fmla="*/ 456374 h 918337"/>
                <a:gd name="connsiteX21" fmla="*/ 266700 w 280808"/>
                <a:gd name="connsiteY21" fmla="*/ 413512 h 918337"/>
                <a:gd name="connsiteX22" fmla="*/ 271462 w 280808"/>
                <a:gd name="connsiteY22" fmla="*/ 394462 h 918337"/>
                <a:gd name="connsiteX23" fmla="*/ 271462 w 280808"/>
                <a:gd name="connsiteY23" fmla="*/ 280162 h 918337"/>
                <a:gd name="connsiteX24" fmla="*/ 247650 w 280808"/>
                <a:gd name="connsiteY24" fmla="*/ 251587 h 918337"/>
                <a:gd name="connsiteX25" fmla="*/ 233362 w 280808"/>
                <a:gd name="connsiteY25" fmla="*/ 223012 h 918337"/>
                <a:gd name="connsiteX26" fmla="*/ 223837 w 280808"/>
                <a:gd name="connsiteY26" fmla="*/ 194437 h 918337"/>
                <a:gd name="connsiteX27" fmla="*/ 204787 w 280808"/>
                <a:gd name="connsiteY27" fmla="*/ 165862 h 918337"/>
                <a:gd name="connsiteX28" fmla="*/ 195262 w 280808"/>
                <a:gd name="connsiteY28" fmla="*/ 151574 h 918337"/>
                <a:gd name="connsiteX29" fmla="*/ 185737 w 280808"/>
                <a:gd name="connsiteY29" fmla="*/ 65849 h 918337"/>
                <a:gd name="connsiteX30" fmla="*/ 171450 w 280808"/>
                <a:gd name="connsiteY30" fmla="*/ 37274 h 918337"/>
                <a:gd name="connsiteX31" fmla="*/ 157162 w 280808"/>
                <a:gd name="connsiteY31" fmla="*/ 32512 h 918337"/>
                <a:gd name="connsiteX32" fmla="*/ 142875 w 280808"/>
                <a:gd name="connsiteY32" fmla="*/ 22987 h 918337"/>
                <a:gd name="connsiteX33" fmla="*/ 123825 w 280808"/>
                <a:gd name="connsiteY33" fmla="*/ 3937 h 91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0808" h="918337">
                  <a:moveTo>
                    <a:pt x="0" y="918337"/>
                  </a:moveTo>
                  <a:lnTo>
                    <a:pt x="9525" y="889762"/>
                  </a:lnTo>
                  <a:cubicBezTo>
                    <a:pt x="11112" y="884999"/>
                    <a:pt x="11502" y="879651"/>
                    <a:pt x="14287" y="875474"/>
                  </a:cubicBezTo>
                  <a:lnTo>
                    <a:pt x="23812" y="861187"/>
                  </a:lnTo>
                  <a:cubicBezTo>
                    <a:pt x="22225" y="835787"/>
                    <a:pt x="21163" y="810349"/>
                    <a:pt x="19050" y="784987"/>
                  </a:cubicBezTo>
                  <a:cubicBezTo>
                    <a:pt x="17987" y="772232"/>
                    <a:pt x="14287" y="759686"/>
                    <a:pt x="14287" y="746887"/>
                  </a:cubicBezTo>
                  <a:cubicBezTo>
                    <a:pt x="14287" y="732511"/>
                    <a:pt x="17150" y="718274"/>
                    <a:pt x="19050" y="704024"/>
                  </a:cubicBezTo>
                  <a:cubicBezTo>
                    <a:pt x="20003" y="696877"/>
                    <a:pt x="23167" y="670896"/>
                    <a:pt x="28575" y="661162"/>
                  </a:cubicBezTo>
                  <a:cubicBezTo>
                    <a:pt x="34135" y="651155"/>
                    <a:pt x="38100" y="638937"/>
                    <a:pt x="47625" y="632587"/>
                  </a:cubicBezTo>
                  <a:lnTo>
                    <a:pt x="61912" y="623062"/>
                  </a:lnTo>
                  <a:cubicBezTo>
                    <a:pt x="71021" y="595736"/>
                    <a:pt x="60152" y="621243"/>
                    <a:pt x="80962" y="594487"/>
                  </a:cubicBezTo>
                  <a:cubicBezTo>
                    <a:pt x="87990" y="585451"/>
                    <a:pt x="96392" y="576772"/>
                    <a:pt x="100012" y="565912"/>
                  </a:cubicBezTo>
                  <a:cubicBezTo>
                    <a:pt x="101600" y="561149"/>
                    <a:pt x="101639" y="555544"/>
                    <a:pt x="104775" y="551624"/>
                  </a:cubicBezTo>
                  <a:cubicBezTo>
                    <a:pt x="108351" y="547155"/>
                    <a:pt x="114300" y="545274"/>
                    <a:pt x="119062" y="542099"/>
                  </a:cubicBezTo>
                  <a:cubicBezTo>
                    <a:pt x="134937" y="518287"/>
                    <a:pt x="123825" y="530986"/>
                    <a:pt x="157162" y="508762"/>
                  </a:cubicBezTo>
                  <a:lnTo>
                    <a:pt x="171450" y="499237"/>
                  </a:lnTo>
                  <a:cubicBezTo>
                    <a:pt x="176212" y="496062"/>
                    <a:pt x="180184" y="491100"/>
                    <a:pt x="185737" y="489712"/>
                  </a:cubicBezTo>
                  <a:lnTo>
                    <a:pt x="204787" y="484949"/>
                  </a:lnTo>
                  <a:cubicBezTo>
                    <a:pt x="207962" y="480187"/>
                    <a:pt x="209843" y="474238"/>
                    <a:pt x="214312" y="470662"/>
                  </a:cubicBezTo>
                  <a:cubicBezTo>
                    <a:pt x="218232" y="467526"/>
                    <a:pt x="224110" y="468144"/>
                    <a:pt x="228600" y="465899"/>
                  </a:cubicBezTo>
                  <a:cubicBezTo>
                    <a:pt x="233719" y="463339"/>
                    <a:pt x="238125" y="459549"/>
                    <a:pt x="242887" y="456374"/>
                  </a:cubicBezTo>
                  <a:cubicBezTo>
                    <a:pt x="259939" y="430797"/>
                    <a:pt x="260414" y="435513"/>
                    <a:pt x="266700" y="413512"/>
                  </a:cubicBezTo>
                  <a:cubicBezTo>
                    <a:pt x="268498" y="407218"/>
                    <a:pt x="269875" y="400812"/>
                    <a:pt x="271462" y="394462"/>
                  </a:cubicBezTo>
                  <a:cubicBezTo>
                    <a:pt x="273949" y="357158"/>
                    <a:pt x="280808" y="317543"/>
                    <a:pt x="271462" y="280162"/>
                  </a:cubicBezTo>
                  <a:cubicBezTo>
                    <a:pt x="269252" y="271320"/>
                    <a:pt x="252982" y="256919"/>
                    <a:pt x="247650" y="251587"/>
                  </a:cubicBezTo>
                  <a:cubicBezTo>
                    <a:pt x="230277" y="199471"/>
                    <a:pt x="257985" y="278413"/>
                    <a:pt x="233362" y="223012"/>
                  </a:cubicBezTo>
                  <a:cubicBezTo>
                    <a:pt x="229284" y="213837"/>
                    <a:pt x="229406" y="202791"/>
                    <a:pt x="223837" y="194437"/>
                  </a:cubicBezTo>
                  <a:lnTo>
                    <a:pt x="204787" y="165862"/>
                  </a:lnTo>
                  <a:lnTo>
                    <a:pt x="195262" y="151574"/>
                  </a:lnTo>
                  <a:cubicBezTo>
                    <a:pt x="192384" y="114161"/>
                    <a:pt x="193580" y="97220"/>
                    <a:pt x="185737" y="65849"/>
                  </a:cubicBezTo>
                  <a:cubicBezTo>
                    <a:pt x="183580" y="57221"/>
                    <a:pt x="178725" y="43094"/>
                    <a:pt x="171450" y="37274"/>
                  </a:cubicBezTo>
                  <a:cubicBezTo>
                    <a:pt x="167530" y="34138"/>
                    <a:pt x="161925" y="34099"/>
                    <a:pt x="157162" y="32512"/>
                  </a:cubicBezTo>
                  <a:cubicBezTo>
                    <a:pt x="152400" y="29337"/>
                    <a:pt x="146922" y="27034"/>
                    <a:pt x="142875" y="22987"/>
                  </a:cubicBezTo>
                  <a:cubicBezTo>
                    <a:pt x="119889" y="0"/>
                    <a:pt x="145596" y="14822"/>
                    <a:pt x="123825" y="3937"/>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1" name="40 Forma libre"/>
            <p:cNvSpPr/>
            <p:nvPr/>
          </p:nvSpPr>
          <p:spPr>
            <a:xfrm>
              <a:off x="5334001" y="2967038"/>
              <a:ext cx="623887" cy="106362"/>
            </a:xfrm>
            <a:custGeom>
              <a:avLst/>
              <a:gdLst>
                <a:gd name="connsiteX0" fmla="*/ 0 w 623888"/>
                <a:gd name="connsiteY0" fmla="*/ 0 h 106796"/>
                <a:gd name="connsiteX1" fmla="*/ 28575 w 623888"/>
                <a:gd name="connsiteY1" fmla="*/ 9525 h 106796"/>
                <a:gd name="connsiteX2" fmla="*/ 52388 w 623888"/>
                <a:gd name="connsiteY2" fmla="*/ 14287 h 106796"/>
                <a:gd name="connsiteX3" fmla="*/ 80963 w 623888"/>
                <a:gd name="connsiteY3" fmla="*/ 23812 h 106796"/>
                <a:gd name="connsiteX4" fmla="*/ 109538 w 623888"/>
                <a:gd name="connsiteY4" fmla="*/ 38100 h 106796"/>
                <a:gd name="connsiteX5" fmla="*/ 152400 w 623888"/>
                <a:gd name="connsiteY5" fmla="*/ 57150 h 106796"/>
                <a:gd name="connsiteX6" fmla="*/ 252413 w 623888"/>
                <a:gd name="connsiteY6" fmla="*/ 61912 h 106796"/>
                <a:gd name="connsiteX7" fmla="*/ 300038 w 623888"/>
                <a:gd name="connsiteY7" fmla="*/ 76200 h 106796"/>
                <a:gd name="connsiteX8" fmla="*/ 314325 w 623888"/>
                <a:gd name="connsiteY8" fmla="*/ 80962 h 106796"/>
                <a:gd name="connsiteX9" fmla="*/ 357188 w 623888"/>
                <a:gd name="connsiteY9" fmla="*/ 85725 h 106796"/>
                <a:gd name="connsiteX10" fmla="*/ 395288 w 623888"/>
                <a:gd name="connsiteY10" fmla="*/ 90487 h 106796"/>
                <a:gd name="connsiteX11" fmla="*/ 514350 w 623888"/>
                <a:gd name="connsiteY11" fmla="*/ 95250 h 106796"/>
                <a:gd name="connsiteX12" fmla="*/ 623888 w 623888"/>
                <a:gd name="connsiteY12" fmla="*/ 104775 h 10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888" h="106796">
                  <a:moveTo>
                    <a:pt x="0" y="0"/>
                  </a:moveTo>
                  <a:cubicBezTo>
                    <a:pt x="9525" y="3175"/>
                    <a:pt x="18730" y="7556"/>
                    <a:pt x="28575" y="9525"/>
                  </a:cubicBezTo>
                  <a:cubicBezTo>
                    <a:pt x="36513" y="11112"/>
                    <a:pt x="44578" y="12157"/>
                    <a:pt x="52388" y="14287"/>
                  </a:cubicBezTo>
                  <a:cubicBezTo>
                    <a:pt x="62074" y="16929"/>
                    <a:pt x="80963" y="23812"/>
                    <a:pt x="80963" y="23812"/>
                  </a:cubicBezTo>
                  <a:cubicBezTo>
                    <a:pt x="121906" y="51108"/>
                    <a:pt x="70104" y="18382"/>
                    <a:pt x="109538" y="38100"/>
                  </a:cubicBezTo>
                  <a:cubicBezTo>
                    <a:pt x="128277" y="47470"/>
                    <a:pt x="125239" y="55857"/>
                    <a:pt x="152400" y="57150"/>
                  </a:cubicBezTo>
                  <a:lnTo>
                    <a:pt x="252413" y="61912"/>
                  </a:lnTo>
                  <a:cubicBezTo>
                    <a:pt x="281206" y="69111"/>
                    <a:pt x="265250" y="64604"/>
                    <a:pt x="300038" y="76200"/>
                  </a:cubicBezTo>
                  <a:cubicBezTo>
                    <a:pt x="304800" y="77787"/>
                    <a:pt x="309336" y="80408"/>
                    <a:pt x="314325" y="80962"/>
                  </a:cubicBezTo>
                  <a:lnTo>
                    <a:pt x="357188" y="85725"/>
                  </a:lnTo>
                  <a:cubicBezTo>
                    <a:pt x="369899" y="87220"/>
                    <a:pt x="382513" y="89713"/>
                    <a:pt x="395288" y="90487"/>
                  </a:cubicBezTo>
                  <a:cubicBezTo>
                    <a:pt x="434934" y="92890"/>
                    <a:pt x="474663" y="93662"/>
                    <a:pt x="514350" y="95250"/>
                  </a:cubicBezTo>
                  <a:cubicBezTo>
                    <a:pt x="595169" y="106796"/>
                    <a:pt x="558574" y="104775"/>
                    <a:pt x="623888" y="104775"/>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2" name="41 Forma libre"/>
            <p:cNvSpPr/>
            <p:nvPr/>
          </p:nvSpPr>
          <p:spPr>
            <a:xfrm>
              <a:off x="5786438" y="3432175"/>
              <a:ext cx="1090613" cy="925513"/>
            </a:xfrm>
            <a:custGeom>
              <a:avLst/>
              <a:gdLst>
                <a:gd name="connsiteX0" fmla="*/ 1090612 w 1090612"/>
                <a:gd name="connsiteY0" fmla="*/ 925522 h 925522"/>
                <a:gd name="connsiteX1" fmla="*/ 1085850 w 1090612"/>
                <a:gd name="connsiteY1" fmla="*/ 901709 h 925522"/>
                <a:gd name="connsiteX2" fmla="*/ 1071562 w 1090612"/>
                <a:gd name="connsiteY2" fmla="*/ 887422 h 925522"/>
                <a:gd name="connsiteX3" fmla="*/ 1042987 w 1090612"/>
                <a:gd name="connsiteY3" fmla="*/ 873134 h 925522"/>
                <a:gd name="connsiteX4" fmla="*/ 1038225 w 1090612"/>
                <a:gd name="connsiteY4" fmla="*/ 858847 h 925522"/>
                <a:gd name="connsiteX5" fmla="*/ 1033462 w 1090612"/>
                <a:gd name="connsiteY5" fmla="*/ 835034 h 925522"/>
                <a:gd name="connsiteX6" fmla="*/ 1023937 w 1090612"/>
                <a:gd name="connsiteY6" fmla="*/ 815984 h 925522"/>
                <a:gd name="connsiteX7" fmla="*/ 1019175 w 1090612"/>
                <a:gd name="connsiteY7" fmla="*/ 801697 h 925522"/>
                <a:gd name="connsiteX8" fmla="*/ 990600 w 1090612"/>
                <a:gd name="connsiteY8" fmla="*/ 782647 h 925522"/>
                <a:gd name="connsiteX9" fmla="*/ 942975 w 1090612"/>
                <a:gd name="connsiteY9" fmla="*/ 763597 h 925522"/>
                <a:gd name="connsiteX10" fmla="*/ 928687 w 1090612"/>
                <a:gd name="connsiteY10" fmla="*/ 758834 h 925522"/>
                <a:gd name="connsiteX11" fmla="*/ 919162 w 1090612"/>
                <a:gd name="connsiteY11" fmla="*/ 701684 h 925522"/>
                <a:gd name="connsiteX12" fmla="*/ 900112 w 1090612"/>
                <a:gd name="connsiteY12" fmla="*/ 658822 h 925522"/>
                <a:gd name="connsiteX13" fmla="*/ 885825 w 1090612"/>
                <a:gd name="connsiteY13" fmla="*/ 601672 h 925522"/>
                <a:gd name="connsiteX14" fmla="*/ 881062 w 1090612"/>
                <a:gd name="connsiteY14" fmla="*/ 577859 h 925522"/>
                <a:gd name="connsiteX15" fmla="*/ 871537 w 1090612"/>
                <a:gd name="connsiteY15" fmla="*/ 558809 h 925522"/>
                <a:gd name="connsiteX16" fmla="*/ 866775 w 1090612"/>
                <a:gd name="connsiteY16" fmla="*/ 544522 h 925522"/>
                <a:gd name="connsiteX17" fmla="*/ 852487 w 1090612"/>
                <a:gd name="connsiteY17" fmla="*/ 530234 h 925522"/>
                <a:gd name="connsiteX18" fmla="*/ 838200 w 1090612"/>
                <a:gd name="connsiteY18" fmla="*/ 482609 h 925522"/>
                <a:gd name="connsiteX19" fmla="*/ 804862 w 1090612"/>
                <a:gd name="connsiteY19" fmla="*/ 454034 h 925522"/>
                <a:gd name="connsiteX20" fmla="*/ 790575 w 1090612"/>
                <a:gd name="connsiteY20" fmla="*/ 444509 h 925522"/>
                <a:gd name="connsiteX21" fmla="*/ 771525 w 1090612"/>
                <a:gd name="connsiteY21" fmla="*/ 439747 h 925522"/>
                <a:gd name="connsiteX22" fmla="*/ 728662 w 1090612"/>
                <a:gd name="connsiteY22" fmla="*/ 406409 h 925522"/>
                <a:gd name="connsiteX23" fmla="*/ 719137 w 1090612"/>
                <a:gd name="connsiteY23" fmla="*/ 368309 h 925522"/>
                <a:gd name="connsiteX24" fmla="*/ 714375 w 1090612"/>
                <a:gd name="connsiteY24" fmla="*/ 354022 h 925522"/>
                <a:gd name="connsiteX25" fmla="*/ 704850 w 1090612"/>
                <a:gd name="connsiteY25" fmla="*/ 306397 h 925522"/>
                <a:gd name="connsiteX26" fmla="*/ 685800 w 1090612"/>
                <a:gd name="connsiteY26" fmla="*/ 263534 h 925522"/>
                <a:gd name="connsiteX27" fmla="*/ 671512 w 1090612"/>
                <a:gd name="connsiteY27" fmla="*/ 254009 h 925522"/>
                <a:gd name="connsiteX28" fmla="*/ 657225 w 1090612"/>
                <a:gd name="connsiteY28" fmla="*/ 225434 h 925522"/>
                <a:gd name="connsiteX29" fmla="*/ 652462 w 1090612"/>
                <a:gd name="connsiteY29" fmla="*/ 211147 h 925522"/>
                <a:gd name="connsiteX30" fmla="*/ 638175 w 1090612"/>
                <a:gd name="connsiteY30" fmla="*/ 201622 h 925522"/>
                <a:gd name="connsiteX31" fmla="*/ 623887 w 1090612"/>
                <a:gd name="connsiteY31" fmla="*/ 187334 h 925522"/>
                <a:gd name="connsiteX32" fmla="*/ 609600 w 1090612"/>
                <a:gd name="connsiteY32" fmla="*/ 177809 h 925522"/>
                <a:gd name="connsiteX33" fmla="*/ 581025 w 1090612"/>
                <a:gd name="connsiteY33" fmla="*/ 168284 h 925522"/>
                <a:gd name="connsiteX34" fmla="*/ 571500 w 1090612"/>
                <a:gd name="connsiteY34" fmla="*/ 153997 h 925522"/>
                <a:gd name="connsiteX35" fmla="*/ 557212 w 1090612"/>
                <a:gd name="connsiteY35" fmla="*/ 149234 h 925522"/>
                <a:gd name="connsiteX36" fmla="*/ 538162 w 1090612"/>
                <a:gd name="connsiteY36" fmla="*/ 144472 h 925522"/>
                <a:gd name="connsiteX37" fmla="*/ 523875 w 1090612"/>
                <a:gd name="connsiteY37" fmla="*/ 139709 h 925522"/>
                <a:gd name="connsiteX38" fmla="*/ 485775 w 1090612"/>
                <a:gd name="connsiteY38" fmla="*/ 134947 h 925522"/>
                <a:gd name="connsiteX39" fmla="*/ 457200 w 1090612"/>
                <a:gd name="connsiteY39" fmla="*/ 125422 h 925522"/>
                <a:gd name="connsiteX40" fmla="*/ 423862 w 1090612"/>
                <a:gd name="connsiteY40" fmla="*/ 111134 h 925522"/>
                <a:gd name="connsiteX41" fmla="*/ 409575 w 1090612"/>
                <a:gd name="connsiteY41" fmla="*/ 101609 h 925522"/>
                <a:gd name="connsiteX42" fmla="*/ 395287 w 1090612"/>
                <a:gd name="connsiteY42" fmla="*/ 87322 h 925522"/>
                <a:gd name="connsiteX43" fmla="*/ 371475 w 1090612"/>
                <a:gd name="connsiteY43" fmla="*/ 82559 h 925522"/>
                <a:gd name="connsiteX44" fmla="*/ 352425 w 1090612"/>
                <a:gd name="connsiteY44" fmla="*/ 77797 h 925522"/>
                <a:gd name="connsiteX45" fmla="*/ 309562 w 1090612"/>
                <a:gd name="connsiteY45" fmla="*/ 63509 h 925522"/>
                <a:gd name="connsiteX46" fmla="*/ 280987 w 1090612"/>
                <a:gd name="connsiteY46" fmla="*/ 53984 h 925522"/>
                <a:gd name="connsiteX47" fmla="*/ 261937 w 1090612"/>
                <a:gd name="connsiteY47" fmla="*/ 49222 h 925522"/>
                <a:gd name="connsiteX48" fmla="*/ 233362 w 1090612"/>
                <a:gd name="connsiteY48" fmla="*/ 39697 h 925522"/>
                <a:gd name="connsiteX49" fmla="*/ 204787 w 1090612"/>
                <a:gd name="connsiteY49" fmla="*/ 30172 h 925522"/>
                <a:gd name="connsiteX50" fmla="*/ 190500 w 1090612"/>
                <a:gd name="connsiteY50" fmla="*/ 25409 h 925522"/>
                <a:gd name="connsiteX51" fmla="*/ 166687 w 1090612"/>
                <a:gd name="connsiteY51" fmla="*/ 20647 h 925522"/>
                <a:gd name="connsiteX52" fmla="*/ 138112 w 1090612"/>
                <a:gd name="connsiteY52" fmla="*/ 11122 h 925522"/>
                <a:gd name="connsiteX53" fmla="*/ 47625 w 1090612"/>
                <a:gd name="connsiteY53" fmla="*/ 1597 h 925522"/>
                <a:gd name="connsiteX54" fmla="*/ 19050 w 1090612"/>
                <a:gd name="connsiteY54" fmla="*/ 6359 h 925522"/>
                <a:gd name="connsiteX55" fmla="*/ 9525 w 1090612"/>
                <a:gd name="connsiteY55" fmla="*/ 34934 h 925522"/>
                <a:gd name="connsiteX56" fmla="*/ 0 w 1090612"/>
                <a:gd name="connsiteY56" fmla="*/ 49222 h 92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90612" h="925522">
                  <a:moveTo>
                    <a:pt x="1090612" y="925522"/>
                  </a:moveTo>
                  <a:cubicBezTo>
                    <a:pt x="1089025" y="917584"/>
                    <a:pt x="1089470" y="908949"/>
                    <a:pt x="1085850" y="901709"/>
                  </a:cubicBezTo>
                  <a:cubicBezTo>
                    <a:pt x="1082838" y="895685"/>
                    <a:pt x="1076736" y="891734"/>
                    <a:pt x="1071562" y="887422"/>
                  </a:cubicBezTo>
                  <a:cubicBezTo>
                    <a:pt x="1059252" y="877164"/>
                    <a:pt x="1057307" y="877908"/>
                    <a:pt x="1042987" y="873134"/>
                  </a:cubicBezTo>
                  <a:cubicBezTo>
                    <a:pt x="1041400" y="868372"/>
                    <a:pt x="1039443" y="863717"/>
                    <a:pt x="1038225" y="858847"/>
                  </a:cubicBezTo>
                  <a:cubicBezTo>
                    <a:pt x="1036262" y="850994"/>
                    <a:pt x="1036022" y="842713"/>
                    <a:pt x="1033462" y="835034"/>
                  </a:cubicBezTo>
                  <a:cubicBezTo>
                    <a:pt x="1031217" y="828299"/>
                    <a:pt x="1026734" y="822510"/>
                    <a:pt x="1023937" y="815984"/>
                  </a:cubicBezTo>
                  <a:cubicBezTo>
                    <a:pt x="1021960" y="811370"/>
                    <a:pt x="1022725" y="805247"/>
                    <a:pt x="1019175" y="801697"/>
                  </a:cubicBezTo>
                  <a:cubicBezTo>
                    <a:pt x="1011080" y="793602"/>
                    <a:pt x="1000839" y="787767"/>
                    <a:pt x="990600" y="782647"/>
                  </a:cubicBezTo>
                  <a:cubicBezTo>
                    <a:pt x="962569" y="768631"/>
                    <a:pt x="978287" y="775368"/>
                    <a:pt x="942975" y="763597"/>
                  </a:cubicBezTo>
                  <a:lnTo>
                    <a:pt x="928687" y="758834"/>
                  </a:lnTo>
                  <a:cubicBezTo>
                    <a:pt x="915666" y="719767"/>
                    <a:pt x="935114" y="781443"/>
                    <a:pt x="919162" y="701684"/>
                  </a:cubicBezTo>
                  <a:cubicBezTo>
                    <a:pt x="914304" y="677394"/>
                    <a:pt x="911514" y="675925"/>
                    <a:pt x="900112" y="658822"/>
                  </a:cubicBezTo>
                  <a:cubicBezTo>
                    <a:pt x="891086" y="631741"/>
                    <a:pt x="895378" y="646251"/>
                    <a:pt x="885825" y="601672"/>
                  </a:cubicBezTo>
                  <a:cubicBezTo>
                    <a:pt x="884129" y="593757"/>
                    <a:pt x="883622" y="585538"/>
                    <a:pt x="881062" y="577859"/>
                  </a:cubicBezTo>
                  <a:cubicBezTo>
                    <a:pt x="878817" y="571124"/>
                    <a:pt x="874334" y="565335"/>
                    <a:pt x="871537" y="558809"/>
                  </a:cubicBezTo>
                  <a:cubicBezTo>
                    <a:pt x="869560" y="554195"/>
                    <a:pt x="869560" y="548699"/>
                    <a:pt x="866775" y="544522"/>
                  </a:cubicBezTo>
                  <a:cubicBezTo>
                    <a:pt x="863039" y="538918"/>
                    <a:pt x="857250" y="534997"/>
                    <a:pt x="852487" y="530234"/>
                  </a:cubicBezTo>
                  <a:cubicBezTo>
                    <a:pt x="850329" y="521600"/>
                    <a:pt x="842066" y="486475"/>
                    <a:pt x="838200" y="482609"/>
                  </a:cubicBezTo>
                  <a:cubicBezTo>
                    <a:pt x="820892" y="465302"/>
                    <a:pt x="826244" y="469308"/>
                    <a:pt x="804862" y="454034"/>
                  </a:cubicBezTo>
                  <a:cubicBezTo>
                    <a:pt x="800205" y="450707"/>
                    <a:pt x="795836" y="446764"/>
                    <a:pt x="790575" y="444509"/>
                  </a:cubicBezTo>
                  <a:cubicBezTo>
                    <a:pt x="784559" y="441931"/>
                    <a:pt x="777875" y="441334"/>
                    <a:pt x="771525" y="439747"/>
                  </a:cubicBezTo>
                  <a:cubicBezTo>
                    <a:pt x="737346" y="416961"/>
                    <a:pt x="751045" y="428792"/>
                    <a:pt x="728662" y="406409"/>
                  </a:cubicBezTo>
                  <a:cubicBezTo>
                    <a:pt x="717777" y="373751"/>
                    <a:pt x="730631" y="414285"/>
                    <a:pt x="719137" y="368309"/>
                  </a:cubicBezTo>
                  <a:cubicBezTo>
                    <a:pt x="717919" y="363439"/>
                    <a:pt x="715464" y="358922"/>
                    <a:pt x="714375" y="354022"/>
                  </a:cubicBezTo>
                  <a:cubicBezTo>
                    <a:pt x="707022" y="320936"/>
                    <a:pt x="712980" y="333497"/>
                    <a:pt x="704850" y="306397"/>
                  </a:cubicBezTo>
                  <a:cubicBezTo>
                    <a:pt x="700809" y="292925"/>
                    <a:pt x="696736" y="274470"/>
                    <a:pt x="685800" y="263534"/>
                  </a:cubicBezTo>
                  <a:cubicBezTo>
                    <a:pt x="681753" y="259487"/>
                    <a:pt x="676275" y="257184"/>
                    <a:pt x="671512" y="254009"/>
                  </a:cubicBezTo>
                  <a:cubicBezTo>
                    <a:pt x="659545" y="218106"/>
                    <a:pt x="675686" y="262355"/>
                    <a:pt x="657225" y="225434"/>
                  </a:cubicBezTo>
                  <a:cubicBezTo>
                    <a:pt x="654980" y="220944"/>
                    <a:pt x="655598" y="215067"/>
                    <a:pt x="652462" y="211147"/>
                  </a:cubicBezTo>
                  <a:cubicBezTo>
                    <a:pt x="648886" y="206678"/>
                    <a:pt x="642572" y="205286"/>
                    <a:pt x="638175" y="201622"/>
                  </a:cubicBezTo>
                  <a:cubicBezTo>
                    <a:pt x="633001" y="197310"/>
                    <a:pt x="629061" y="191646"/>
                    <a:pt x="623887" y="187334"/>
                  </a:cubicBezTo>
                  <a:cubicBezTo>
                    <a:pt x="619490" y="183670"/>
                    <a:pt x="614830" y="180134"/>
                    <a:pt x="609600" y="177809"/>
                  </a:cubicBezTo>
                  <a:cubicBezTo>
                    <a:pt x="600425" y="173731"/>
                    <a:pt x="581025" y="168284"/>
                    <a:pt x="581025" y="168284"/>
                  </a:cubicBezTo>
                  <a:cubicBezTo>
                    <a:pt x="577850" y="163522"/>
                    <a:pt x="575969" y="157573"/>
                    <a:pt x="571500" y="153997"/>
                  </a:cubicBezTo>
                  <a:cubicBezTo>
                    <a:pt x="567580" y="150861"/>
                    <a:pt x="562039" y="150613"/>
                    <a:pt x="557212" y="149234"/>
                  </a:cubicBezTo>
                  <a:cubicBezTo>
                    <a:pt x="550918" y="147436"/>
                    <a:pt x="544456" y="146270"/>
                    <a:pt x="538162" y="144472"/>
                  </a:cubicBezTo>
                  <a:cubicBezTo>
                    <a:pt x="533335" y="143093"/>
                    <a:pt x="528814" y="140607"/>
                    <a:pt x="523875" y="139709"/>
                  </a:cubicBezTo>
                  <a:cubicBezTo>
                    <a:pt x="511283" y="137419"/>
                    <a:pt x="498475" y="136534"/>
                    <a:pt x="485775" y="134947"/>
                  </a:cubicBezTo>
                  <a:cubicBezTo>
                    <a:pt x="476250" y="131772"/>
                    <a:pt x="465554" y="130991"/>
                    <a:pt x="457200" y="125422"/>
                  </a:cubicBezTo>
                  <a:cubicBezTo>
                    <a:pt x="437466" y="112266"/>
                    <a:pt x="448465" y="117285"/>
                    <a:pt x="423862" y="111134"/>
                  </a:cubicBezTo>
                  <a:cubicBezTo>
                    <a:pt x="419100" y="107959"/>
                    <a:pt x="413972" y="105273"/>
                    <a:pt x="409575" y="101609"/>
                  </a:cubicBezTo>
                  <a:cubicBezTo>
                    <a:pt x="404401" y="97297"/>
                    <a:pt x="401311" y="90334"/>
                    <a:pt x="395287" y="87322"/>
                  </a:cubicBezTo>
                  <a:cubicBezTo>
                    <a:pt x="388047" y="83702"/>
                    <a:pt x="379377" y="84315"/>
                    <a:pt x="371475" y="82559"/>
                  </a:cubicBezTo>
                  <a:cubicBezTo>
                    <a:pt x="365085" y="81139"/>
                    <a:pt x="358775" y="79384"/>
                    <a:pt x="352425" y="77797"/>
                  </a:cubicBezTo>
                  <a:cubicBezTo>
                    <a:pt x="326045" y="60211"/>
                    <a:pt x="350627" y="73776"/>
                    <a:pt x="309562" y="63509"/>
                  </a:cubicBezTo>
                  <a:cubicBezTo>
                    <a:pt x="299822" y="61074"/>
                    <a:pt x="290728" y="56419"/>
                    <a:pt x="280987" y="53984"/>
                  </a:cubicBezTo>
                  <a:cubicBezTo>
                    <a:pt x="274637" y="52397"/>
                    <a:pt x="268206" y="51103"/>
                    <a:pt x="261937" y="49222"/>
                  </a:cubicBezTo>
                  <a:cubicBezTo>
                    <a:pt x="252320" y="46337"/>
                    <a:pt x="242887" y="42872"/>
                    <a:pt x="233362" y="39697"/>
                  </a:cubicBezTo>
                  <a:lnTo>
                    <a:pt x="204787" y="30172"/>
                  </a:lnTo>
                  <a:cubicBezTo>
                    <a:pt x="200025" y="28585"/>
                    <a:pt x="195423" y="26393"/>
                    <a:pt x="190500" y="25409"/>
                  </a:cubicBezTo>
                  <a:cubicBezTo>
                    <a:pt x="182562" y="23822"/>
                    <a:pt x="174497" y="22777"/>
                    <a:pt x="166687" y="20647"/>
                  </a:cubicBezTo>
                  <a:cubicBezTo>
                    <a:pt x="157001" y="18005"/>
                    <a:pt x="148102" y="12121"/>
                    <a:pt x="138112" y="11122"/>
                  </a:cubicBezTo>
                  <a:cubicBezTo>
                    <a:pt x="76183" y="4928"/>
                    <a:pt x="106344" y="8121"/>
                    <a:pt x="47625" y="1597"/>
                  </a:cubicBezTo>
                  <a:cubicBezTo>
                    <a:pt x="38100" y="3184"/>
                    <a:pt x="26317" y="0"/>
                    <a:pt x="19050" y="6359"/>
                  </a:cubicBezTo>
                  <a:cubicBezTo>
                    <a:pt x="11494" y="12970"/>
                    <a:pt x="12700" y="25409"/>
                    <a:pt x="9525" y="34934"/>
                  </a:cubicBezTo>
                  <a:cubicBezTo>
                    <a:pt x="4260" y="50728"/>
                    <a:pt x="9782" y="49222"/>
                    <a:pt x="0" y="49222"/>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3" name="42 Forma libre"/>
            <p:cNvSpPr/>
            <p:nvPr/>
          </p:nvSpPr>
          <p:spPr>
            <a:xfrm>
              <a:off x="7296151" y="4040188"/>
              <a:ext cx="204787" cy="300037"/>
            </a:xfrm>
            <a:custGeom>
              <a:avLst/>
              <a:gdLst>
                <a:gd name="connsiteX0" fmla="*/ 200025 w 204758"/>
                <a:gd name="connsiteY0" fmla="*/ 294026 h 301125"/>
                <a:gd name="connsiteX1" fmla="*/ 180975 w 204758"/>
                <a:gd name="connsiteY1" fmla="*/ 265451 h 301125"/>
                <a:gd name="connsiteX2" fmla="*/ 161925 w 204758"/>
                <a:gd name="connsiteY2" fmla="*/ 246401 h 301125"/>
                <a:gd name="connsiteX3" fmla="*/ 142875 w 204758"/>
                <a:gd name="connsiteY3" fmla="*/ 227351 h 301125"/>
                <a:gd name="connsiteX4" fmla="*/ 114300 w 204758"/>
                <a:gd name="connsiteY4" fmla="*/ 208301 h 301125"/>
                <a:gd name="connsiteX5" fmla="*/ 109538 w 204758"/>
                <a:gd name="connsiteY5" fmla="*/ 194014 h 301125"/>
                <a:gd name="connsiteX6" fmla="*/ 90488 w 204758"/>
                <a:gd name="connsiteY6" fmla="*/ 165439 h 301125"/>
                <a:gd name="connsiteX7" fmla="*/ 85725 w 204758"/>
                <a:gd name="connsiteY7" fmla="*/ 122576 h 301125"/>
                <a:gd name="connsiteX8" fmla="*/ 76200 w 204758"/>
                <a:gd name="connsiteY8" fmla="*/ 46376 h 301125"/>
                <a:gd name="connsiteX9" fmla="*/ 61913 w 204758"/>
                <a:gd name="connsiteY9" fmla="*/ 17801 h 301125"/>
                <a:gd name="connsiteX10" fmla="*/ 47625 w 204758"/>
                <a:gd name="connsiteY10" fmla="*/ 8276 h 301125"/>
                <a:gd name="connsiteX11" fmla="*/ 0 w 204758"/>
                <a:gd name="connsiteY11" fmla="*/ 3514 h 30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758" h="301125">
                  <a:moveTo>
                    <a:pt x="200025" y="294026"/>
                  </a:moveTo>
                  <a:cubicBezTo>
                    <a:pt x="188702" y="260056"/>
                    <a:pt x="204758" y="301125"/>
                    <a:pt x="180975" y="265451"/>
                  </a:cubicBezTo>
                  <a:cubicBezTo>
                    <a:pt x="166461" y="243679"/>
                    <a:pt x="189141" y="255474"/>
                    <a:pt x="161925" y="246401"/>
                  </a:cubicBezTo>
                  <a:cubicBezTo>
                    <a:pt x="153844" y="222157"/>
                    <a:pt x="163657" y="238897"/>
                    <a:pt x="142875" y="227351"/>
                  </a:cubicBezTo>
                  <a:cubicBezTo>
                    <a:pt x="132868" y="221792"/>
                    <a:pt x="114300" y="208301"/>
                    <a:pt x="114300" y="208301"/>
                  </a:cubicBezTo>
                  <a:cubicBezTo>
                    <a:pt x="112713" y="203539"/>
                    <a:pt x="112323" y="198191"/>
                    <a:pt x="109538" y="194014"/>
                  </a:cubicBezTo>
                  <a:cubicBezTo>
                    <a:pt x="85755" y="158340"/>
                    <a:pt x="101811" y="199409"/>
                    <a:pt x="90488" y="165439"/>
                  </a:cubicBezTo>
                  <a:cubicBezTo>
                    <a:pt x="88900" y="151151"/>
                    <a:pt x="87088" y="136887"/>
                    <a:pt x="85725" y="122576"/>
                  </a:cubicBezTo>
                  <a:cubicBezTo>
                    <a:pt x="81241" y="75495"/>
                    <a:pt x="85318" y="78290"/>
                    <a:pt x="76200" y="46376"/>
                  </a:cubicBezTo>
                  <a:cubicBezTo>
                    <a:pt x="73101" y="35530"/>
                    <a:pt x="70262" y="26150"/>
                    <a:pt x="61913" y="17801"/>
                  </a:cubicBezTo>
                  <a:cubicBezTo>
                    <a:pt x="57866" y="13754"/>
                    <a:pt x="52745" y="10836"/>
                    <a:pt x="47625" y="8276"/>
                  </a:cubicBezTo>
                  <a:cubicBezTo>
                    <a:pt x="31073" y="0"/>
                    <a:pt x="20035" y="3514"/>
                    <a:pt x="0" y="351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4" name="43 Forma libre"/>
            <p:cNvSpPr/>
            <p:nvPr/>
          </p:nvSpPr>
          <p:spPr>
            <a:xfrm>
              <a:off x="4397375" y="4872038"/>
              <a:ext cx="195262" cy="628650"/>
            </a:xfrm>
            <a:custGeom>
              <a:avLst/>
              <a:gdLst>
                <a:gd name="connsiteX0" fmla="*/ 88900 w 194961"/>
                <a:gd name="connsiteY0" fmla="*/ 628650 h 628650"/>
                <a:gd name="connsiteX1" fmla="*/ 112713 w 194961"/>
                <a:gd name="connsiteY1" fmla="*/ 595312 h 628650"/>
                <a:gd name="connsiteX2" fmla="*/ 127000 w 194961"/>
                <a:gd name="connsiteY2" fmla="*/ 581025 h 628650"/>
                <a:gd name="connsiteX3" fmla="*/ 131763 w 194961"/>
                <a:gd name="connsiteY3" fmla="*/ 566737 h 628650"/>
                <a:gd name="connsiteX4" fmla="*/ 165100 w 194961"/>
                <a:gd name="connsiteY4" fmla="*/ 542925 h 628650"/>
                <a:gd name="connsiteX5" fmla="*/ 179388 w 194961"/>
                <a:gd name="connsiteY5" fmla="*/ 533400 h 628650"/>
                <a:gd name="connsiteX6" fmla="*/ 184150 w 194961"/>
                <a:gd name="connsiteY6" fmla="*/ 514350 h 628650"/>
                <a:gd name="connsiteX7" fmla="*/ 193675 w 194961"/>
                <a:gd name="connsiteY7" fmla="*/ 495300 h 628650"/>
                <a:gd name="connsiteX8" fmla="*/ 188913 w 194961"/>
                <a:gd name="connsiteY8" fmla="*/ 414337 h 628650"/>
                <a:gd name="connsiteX9" fmla="*/ 184150 w 194961"/>
                <a:gd name="connsiteY9" fmla="*/ 390525 h 628650"/>
                <a:gd name="connsiteX10" fmla="*/ 155575 w 194961"/>
                <a:gd name="connsiteY10" fmla="*/ 381000 h 628650"/>
                <a:gd name="connsiteX11" fmla="*/ 127000 w 194961"/>
                <a:gd name="connsiteY11" fmla="*/ 366712 h 628650"/>
                <a:gd name="connsiteX12" fmla="*/ 107950 w 194961"/>
                <a:gd name="connsiteY12" fmla="*/ 323850 h 628650"/>
                <a:gd name="connsiteX13" fmla="*/ 103188 w 194961"/>
                <a:gd name="connsiteY13" fmla="*/ 290512 h 628650"/>
                <a:gd name="connsiteX14" fmla="*/ 98425 w 194961"/>
                <a:gd name="connsiteY14" fmla="*/ 142875 h 628650"/>
                <a:gd name="connsiteX15" fmla="*/ 79375 w 194961"/>
                <a:gd name="connsiteY15" fmla="*/ 109537 h 628650"/>
                <a:gd name="connsiteX16" fmla="*/ 65088 w 194961"/>
                <a:gd name="connsiteY16" fmla="*/ 80962 h 628650"/>
                <a:gd name="connsiteX17" fmla="*/ 60325 w 194961"/>
                <a:gd name="connsiteY17" fmla="*/ 66675 h 628650"/>
                <a:gd name="connsiteX18" fmla="*/ 46038 w 194961"/>
                <a:gd name="connsiteY18" fmla="*/ 52387 h 628650"/>
                <a:gd name="connsiteX19" fmla="*/ 22225 w 194961"/>
                <a:gd name="connsiteY19" fmla="*/ 23812 h 628650"/>
                <a:gd name="connsiteX20" fmla="*/ 3175 w 194961"/>
                <a:gd name="connsiteY20" fmla="*/ 0 h 628650"/>
                <a:gd name="connsiteX21" fmla="*/ 3175 w 194961"/>
                <a:gd name="connsiteY21" fmla="*/ 95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4961" h="628650">
                  <a:moveTo>
                    <a:pt x="88900" y="628650"/>
                  </a:moveTo>
                  <a:cubicBezTo>
                    <a:pt x="96440" y="617339"/>
                    <a:pt x="103848" y="605654"/>
                    <a:pt x="112713" y="595312"/>
                  </a:cubicBezTo>
                  <a:cubicBezTo>
                    <a:pt x="117096" y="590198"/>
                    <a:pt x="122238" y="585787"/>
                    <a:pt x="127000" y="581025"/>
                  </a:cubicBezTo>
                  <a:cubicBezTo>
                    <a:pt x="128588" y="576262"/>
                    <a:pt x="128978" y="570914"/>
                    <a:pt x="131763" y="566737"/>
                  </a:cubicBezTo>
                  <a:cubicBezTo>
                    <a:pt x="142504" y="550626"/>
                    <a:pt x="149056" y="552093"/>
                    <a:pt x="165100" y="542925"/>
                  </a:cubicBezTo>
                  <a:cubicBezTo>
                    <a:pt x="170070" y="540085"/>
                    <a:pt x="174625" y="536575"/>
                    <a:pt x="179388" y="533400"/>
                  </a:cubicBezTo>
                  <a:cubicBezTo>
                    <a:pt x="180975" y="527050"/>
                    <a:pt x="181852" y="520479"/>
                    <a:pt x="184150" y="514350"/>
                  </a:cubicBezTo>
                  <a:cubicBezTo>
                    <a:pt x="186643" y="507702"/>
                    <a:pt x="193337" y="502391"/>
                    <a:pt x="193675" y="495300"/>
                  </a:cubicBezTo>
                  <a:cubicBezTo>
                    <a:pt x="194961" y="468296"/>
                    <a:pt x="191361" y="441260"/>
                    <a:pt x="188913" y="414337"/>
                  </a:cubicBezTo>
                  <a:cubicBezTo>
                    <a:pt x="188180" y="406276"/>
                    <a:pt x="189874" y="396249"/>
                    <a:pt x="184150" y="390525"/>
                  </a:cubicBezTo>
                  <a:cubicBezTo>
                    <a:pt x="177050" y="383426"/>
                    <a:pt x="165100" y="384175"/>
                    <a:pt x="155575" y="381000"/>
                  </a:cubicBezTo>
                  <a:cubicBezTo>
                    <a:pt x="135860" y="374428"/>
                    <a:pt x="145463" y="379020"/>
                    <a:pt x="127000" y="366712"/>
                  </a:cubicBezTo>
                  <a:cubicBezTo>
                    <a:pt x="115665" y="332707"/>
                    <a:pt x="123044" y="346491"/>
                    <a:pt x="107950" y="323850"/>
                  </a:cubicBezTo>
                  <a:cubicBezTo>
                    <a:pt x="106363" y="312737"/>
                    <a:pt x="103778" y="301722"/>
                    <a:pt x="103188" y="290512"/>
                  </a:cubicBezTo>
                  <a:cubicBezTo>
                    <a:pt x="100600" y="241342"/>
                    <a:pt x="102630" y="191933"/>
                    <a:pt x="98425" y="142875"/>
                  </a:cubicBezTo>
                  <a:cubicBezTo>
                    <a:pt x="97831" y="135942"/>
                    <a:pt x="83574" y="115835"/>
                    <a:pt x="79375" y="109537"/>
                  </a:cubicBezTo>
                  <a:cubicBezTo>
                    <a:pt x="67408" y="73634"/>
                    <a:pt x="83549" y="117883"/>
                    <a:pt x="65088" y="80962"/>
                  </a:cubicBezTo>
                  <a:cubicBezTo>
                    <a:pt x="62843" y="76472"/>
                    <a:pt x="63110" y="70852"/>
                    <a:pt x="60325" y="66675"/>
                  </a:cubicBezTo>
                  <a:cubicBezTo>
                    <a:pt x="56589" y="61071"/>
                    <a:pt x="50350" y="57561"/>
                    <a:pt x="46038" y="52387"/>
                  </a:cubicBezTo>
                  <a:cubicBezTo>
                    <a:pt x="12893" y="12612"/>
                    <a:pt x="63959" y="65546"/>
                    <a:pt x="22225" y="23812"/>
                  </a:cubicBezTo>
                  <a:cubicBezTo>
                    <a:pt x="19251" y="14890"/>
                    <a:pt x="17537" y="0"/>
                    <a:pt x="3175" y="0"/>
                  </a:cubicBezTo>
                  <a:cubicBezTo>
                    <a:pt x="0" y="0"/>
                    <a:pt x="3175" y="6350"/>
                    <a:pt x="3175" y="9525"/>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5" name="44 Forma libre"/>
            <p:cNvSpPr/>
            <p:nvPr/>
          </p:nvSpPr>
          <p:spPr>
            <a:xfrm>
              <a:off x="4500562" y="5494338"/>
              <a:ext cx="501650" cy="711200"/>
            </a:xfrm>
            <a:custGeom>
              <a:avLst/>
              <a:gdLst>
                <a:gd name="connsiteX0" fmla="*/ 476250 w 501212"/>
                <a:gd name="connsiteY0" fmla="*/ 711119 h 711119"/>
                <a:gd name="connsiteX1" fmla="*/ 485775 w 501212"/>
                <a:gd name="connsiteY1" fmla="*/ 668256 h 711119"/>
                <a:gd name="connsiteX2" fmla="*/ 490537 w 501212"/>
                <a:gd name="connsiteY2" fmla="*/ 653969 h 711119"/>
                <a:gd name="connsiteX3" fmla="*/ 500062 w 501212"/>
                <a:gd name="connsiteY3" fmla="*/ 639681 h 711119"/>
                <a:gd name="connsiteX4" fmla="*/ 485775 w 501212"/>
                <a:gd name="connsiteY4" fmla="*/ 587294 h 711119"/>
                <a:gd name="connsiteX5" fmla="*/ 471487 w 501212"/>
                <a:gd name="connsiteY5" fmla="*/ 577769 h 711119"/>
                <a:gd name="connsiteX6" fmla="*/ 461962 w 501212"/>
                <a:gd name="connsiteY6" fmla="*/ 563481 h 711119"/>
                <a:gd name="connsiteX7" fmla="*/ 452437 w 501212"/>
                <a:gd name="connsiteY7" fmla="*/ 534906 h 711119"/>
                <a:gd name="connsiteX8" fmla="*/ 428625 w 501212"/>
                <a:gd name="connsiteY8" fmla="*/ 506331 h 711119"/>
                <a:gd name="connsiteX9" fmla="*/ 414337 w 501212"/>
                <a:gd name="connsiteY9" fmla="*/ 496806 h 711119"/>
                <a:gd name="connsiteX10" fmla="*/ 390525 w 501212"/>
                <a:gd name="connsiteY10" fmla="*/ 472994 h 711119"/>
                <a:gd name="connsiteX11" fmla="*/ 366712 w 501212"/>
                <a:gd name="connsiteY11" fmla="*/ 444419 h 711119"/>
                <a:gd name="connsiteX12" fmla="*/ 352425 w 501212"/>
                <a:gd name="connsiteY12" fmla="*/ 439656 h 711119"/>
                <a:gd name="connsiteX13" fmla="*/ 342900 w 501212"/>
                <a:gd name="connsiteY13" fmla="*/ 425369 h 711119"/>
                <a:gd name="connsiteX14" fmla="*/ 323850 w 501212"/>
                <a:gd name="connsiteY14" fmla="*/ 415844 h 711119"/>
                <a:gd name="connsiteX15" fmla="*/ 295275 w 501212"/>
                <a:gd name="connsiteY15" fmla="*/ 406319 h 711119"/>
                <a:gd name="connsiteX16" fmla="*/ 280987 w 501212"/>
                <a:gd name="connsiteY16" fmla="*/ 401556 h 711119"/>
                <a:gd name="connsiteX17" fmla="*/ 266700 w 501212"/>
                <a:gd name="connsiteY17" fmla="*/ 396794 h 711119"/>
                <a:gd name="connsiteX18" fmla="*/ 252412 w 501212"/>
                <a:gd name="connsiteY18" fmla="*/ 392031 h 711119"/>
                <a:gd name="connsiteX19" fmla="*/ 242887 w 501212"/>
                <a:gd name="connsiteY19" fmla="*/ 358694 h 711119"/>
                <a:gd name="connsiteX20" fmla="*/ 238125 w 501212"/>
                <a:gd name="connsiteY20" fmla="*/ 330119 h 711119"/>
                <a:gd name="connsiteX21" fmla="*/ 223837 w 501212"/>
                <a:gd name="connsiteY21" fmla="*/ 234869 h 711119"/>
                <a:gd name="connsiteX22" fmla="*/ 204787 w 501212"/>
                <a:gd name="connsiteY22" fmla="*/ 206294 h 711119"/>
                <a:gd name="connsiteX23" fmla="*/ 176212 w 501212"/>
                <a:gd name="connsiteY23" fmla="*/ 192006 h 711119"/>
                <a:gd name="connsiteX24" fmla="*/ 157162 w 501212"/>
                <a:gd name="connsiteY24" fmla="*/ 168194 h 711119"/>
                <a:gd name="connsiteX25" fmla="*/ 128587 w 501212"/>
                <a:gd name="connsiteY25" fmla="*/ 134856 h 711119"/>
                <a:gd name="connsiteX26" fmla="*/ 114300 w 501212"/>
                <a:gd name="connsiteY26" fmla="*/ 125331 h 711119"/>
                <a:gd name="connsiteX27" fmla="*/ 95250 w 501212"/>
                <a:gd name="connsiteY27" fmla="*/ 111044 h 711119"/>
                <a:gd name="connsiteX28" fmla="*/ 66675 w 501212"/>
                <a:gd name="connsiteY28" fmla="*/ 91994 h 711119"/>
                <a:gd name="connsiteX29" fmla="*/ 38100 w 501212"/>
                <a:gd name="connsiteY29" fmla="*/ 68181 h 711119"/>
                <a:gd name="connsiteX30" fmla="*/ 33337 w 501212"/>
                <a:gd name="connsiteY30" fmla="*/ 53894 h 711119"/>
                <a:gd name="connsiteX31" fmla="*/ 19050 w 501212"/>
                <a:gd name="connsiteY31" fmla="*/ 44369 h 711119"/>
                <a:gd name="connsiteX32" fmla="*/ 9525 w 501212"/>
                <a:gd name="connsiteY32" fmla="*/ 15794 h 711119"/>
                <a:gd name="connsiteX33" fmla="*/ 0 w 501212"/>
                <a:gd name="connsiteY33" fmla="*/ 1506 h 71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1212" h="711119">
                  <a:moveTo>
                    <a:pt x="476250" y="711119"/>
                  </a:moveTo>
                  <a:cubicBezTo>
                    <a:pt x="479526" y="694737"/>
                    <a:pt x="481288" y="683960"/>
                    <a:pt x="485775" y="668256"/>
                  </a:cubicBezTo>
                  <a:cubicBezTo>
                    <a:pt x="487154" y="663429"/>
                    <a:pt x="488292" y="658459"/>
                    <a:pt x="490537" y="653969"/>
                  </a:cubicBezTo>
                  <a:cubicBezTo>
                    <a:pt x="493097" y="648849"/>
                    <a:pt x="496887" y="644444"/>
                    <a:pt x="500062" y="639681"/>
                  </a:cubicBezTo>
                  <a:cubicBezTo>
                    <a:pt x="497245" y="617143"/>
                    <a:pt x="501212" y="602731"/>
                    <a:pt x="485775" y="587294"/>
                  </a:cubicBezTo>
                  <a:cubicBezTo>
                    <a:pt x="481727" y="583247"/>
                    <a:pt x="476250" y="580944"/>
                    <a:pt x="471487" y="577769"/>
                  </a:cubicBezTo>
                  <a:cubicBezTo>
                    <a:pt x="468312" y="573006"/>
                    <a:pt x="464287" y="568712"/>
                    <a:pt x="461962" y="563481"/>
                  </a:cubicBezTo>
                  <a:cubicBezTo>
                    <a:pt x="457884" y="554306"/>
                    <a:pt x="458006" y="543260"/>
                    <a:pt x="452437" y="534906"/>
                  </a:cubicBezTo>
                  <a:cubicBezTo>
                    <a:pt x="443073" y="520860"/>
                    <a:pt x="442374" y="517788"/>
                    <a:pt x="428625" y="506331"/>
                  </a:cubicBezTo>
                  <a:cubicBezTo>
                    <a:pt x="424228" y="502667"/>
                    <a:pt x="419100" y="499981"/>
                    <a:pt x="414337" y="496806"/>
                  </a:cubicBezTo>
                  <a:cubicBezTo>
                    <a:pt x="388934" y="458703"/>
                    <a:pt x="422277" y="504747"/>
                    <a:pt x="390525" y="472994"/>
                  </a:cubicBezTo>
                  <a:cubicBezTo>
                    <a:pt x="372952" y="455420"/>
                    <a:pt x="390121" y="460025"/>
                    <a:pt x="366712" y="444419"/>
                  </a:cubicBezTo>
                  <a:cubicBezTo>
                    <a:pt x="362535" y="441634"/>
                    <a:pt x="357187" y="441244"/>
                    <a:pt x="352425" y="439656"/>
                  </a:cubicBezTo>
                  <a:cubicBezTo>
                    <a:pt x="349250" y="434894"/>
                    <a:pt x="347297" y="429033"/>
                    <a:pt x="342900" y="425369"/>
                  </a:cubicBezTo>
                  <a:cubicBezTo>
                    <a:pt x="337446" y="420824"/>
                    <a:pt x="330442" y="418481"/>
                    <a:pt x="323850" y="415844"/>
                  </a:cubicBezTo>
                  <a:cubicBezTo>
                    <a:pt x="314528" y="412115"/>
                    <a:pt x="304800" y="409494"/>
                    <a:pt x="295275" y="406319"/>
                  </a:cubicBezTo>
                  <a:lnTo>
                    <a:pt x="280987" y="401556"/>
                  </a:lnTo>
                  <a:lnTo>
                    <a:pt x="266700" y="396794"/>
                  </a:lnTo>
                  <a:lnTo>
                    <a:pt x="252412" y="392031"/>
                  </a:lnTo>
                  <a:cubicBezTo>
                    <a:pt x="247875" y="378419"/>
                    <a:pt x="245876" y="373638"/>
                    <a:pt x="242887" y="358694"/>
                  </a:cubicBezTo>
                  <a:cubicBezTo>
                    <a:pt x="240993" y="349225"/>
                    <a:pt x="239712" y="339644"/>
                    <a:pt x="238125" y="330119"/>
                  </a:cubicBezTo>
                  <a:cubicBezTo>
                    <a:pt x="237060" y="315212"/>
                    <a:pt x="238419" y="256742"/>
                    <a:pt x="223837" y="234869"/>
                  </a:cubicBezTo>
                  <a:cubicBezTo>
                    <a:pt x="217487" y="225344"/>
                    <a:pt x="215647" y="209915"/>
                    <a:pt x="204787" y="206294"/>
                  </a:cubicBezTo>
                  <a:cubicBezTo>
                    <a:pt x="185070" y="199721"/>
                    <a:pt x="194677" y="204316"/>
                    <a:pt x="176212" y="192006"/>
                  </a:cubicBezTo>
                  <a:cubicBezTo>
                    <a:pt x="166941" y="164192"/>
                    <a:pt x="178704" y="189736"/>
                    <a:pt x="157162" y="168194"/>
                  </a:cubicBezTo>
                  <a:cubicBezTo>
                    <a:pt x="125620" y="136652"/>
                    <a:pt x="159700" y="160784"/>
                    <a:pt x="128587" y="134856"/>
                  </a:cubicBezTo>
                  <a:cubicBezTo>
                    <a:pt x="124190" y="131192"/>
                    <a:pt x="118958" y="128658"/>
                    <a:pt x="114300" y="125331"/>
                  </a:cubicBezTo>
                  <a:cubicBezTo>
                    <a:pt x="107841" y="120717"/>
                    <a:pt x="101753" y="115596"/>
                    <a:pt x="95250" y="111044"/>
                  </a:cubicBezTo>
                  <a:cubicBezTo>
                    <a:pt x="85872" y="104479"/>
                    <a:pt x="74770" y="100089"/>
                    <a:pt x="66675" y="91994"/>
                  </a:cubicBezTo>
                  <a:cubicBezTo>
                    <a:pt x="48340" y="73659"/>
                    <a:pt x="57991" y="81442"/>
                    <a:pt x="38100" y="68181"/>
                  </a:cubicBezTo>
                  <a:cubicBezTo>
                    <a:pt x="36512" y="63419"/>
                    <a:pt x="36473" y="57814"/>
                    <a:pt x="33337" y="53894"/>
                  </a:cubicBezTo>
                  <a:cubicBezTo>
                    <a:pt x="29761" y="49425"/>
                    <a:pt x="22083" y="49223"/>
                    <a:pt x="19050" y="44369"/>
                  </a:cubicBezTo>
                  <a:cubicBezTo>
                    <a:pt x="13729" y="35855"/>
                    <a:pt x="12700" y="25319"/>
                    <a:pt x="9525" y="15794"/>
                  </a:cubicBezTo>
                  <a:cubicBezTo>
                    <a:pt x="4260" y="0"/>
                    <a:pt x="9782" y="1506"/>
                    <a:pt x="0" y="1506"/>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7" name="46 Forma libre"/>
            <p:cNvSpPr/>
            <p:nvPr/>
          </p:nvSpPr>
          <p:spPr>
            <a:xfrm>
              <a:off x="6791326" y="5514975"/>
              <a:ext cx="71437" cy="404813"/>
            </a:xfrm>
            <a:custGeom>
              <a:avLst/>
              <a:gdLst>
                <a:gd name="connsiteX0" fmla="*/ 66675 w 71438"/>
                <a:gd name="connsiteY0" fmla="*/ 404813 h 404813"/>
                <a:gd name="connsiteX1" fmla="*/ 71438 w 71438"/>
                <a:gd name="connsiteY1" fmla="*/ 390525 h 404813"/>
                <a:gd name="connsiteX2" fmla="*/ 57150 w 71438"/>
                <a:gd name="connsiteY2" fmla="*/ 342900 h 404813"/>
                <a:gd name="connsiteX3" fmla="*/ 42863 w 71438"/>
                <a:gd name="connsiteY3" fmla="*/ 333375 h 404813"/>
                <a:gd name="connsiteX4" fmla="*/ 28575 w 71438"/>
                <a:gd name="connsiteY4" fmla="*/ 271463 h 404813"/>
                <a:gd name="connsiteX5" fmla="*/ 9525 w 71438"/>
                <a:gd name="connsiteY5" fmla="*/ 242888 h 404813"/>
                <a:gd name="connsiteX6" fmla="*/ 4763 w 71438"/>
                <a:gd name="connsiteY6" fmla="*/ 71438 h 404813"/>
                <a:gd name="connsiteX7" fmla="*/ 0 w 71438"/>
                <a:gd name="connsiteY7" fmla="*/ 0 h 40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438" h="404813">
                  <a:moveTo>
                    <a:pt x="66675" y="404813"/>
                  </a:moveTo>
                  <a:cubicBezTo>
                    <a:pt x="68263" y="400050"/>
                    <a:pt x="71438" y="395545"/>
                    <a:pt x="71438" y="390525"/>
                  </a:cubicBezTo>
                  <a:cubicBezTo>
                    <a:pt x="71438" y="384171"/>
                    <a:pt x="57703" y="343269"/>
                    <a:pt x="57150" y="342900"/>
                  </a:cubicBezTo>
                  <a:lnTo>
                    <a:pt x="42863" y="333375"/>
                  </a:lnTo>
                  <a:cubicBezTo>
                    <a:pt x="16837" y="294337"/>
                    <a:pt x="55235" y="356773"/>
                    <a:pt x="28575" y="271463"/>
                  </a:cubicBezTo>
                  <a:cubicBezTo>
                    <a:pt x="25160" y="260536"/>
                    <a:pt x="9525" y="242888"/>
                    <a:pt x="9525" y="242888"/>
                  </a:cubicBezTo>
                  <a:cubicBezTo>
                    <a:pt x="7938" y="185738"/>
                    <a:pt x="7003" y="128566"/>
                    <a:pt x="4763" y="71438"/>
                  </a:cubicBezTo>
                  <a:cubicBezTo>
                    <a:pt x="3828" y="47591"/>
                    <a:pt x="0" y="0"/>
                    <a:pt x="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46" name="45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3341845831"/>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604"/>
                                        </p:tgtEl>
                                        <p:attrNameLst>
                                          <p:attrName>style.visibility</p:attrName>
                                        </p:attrNameLst>
                                      </p:cBhvr>
                                      <p:to>
                                        <p:strVal val="visible"/>
                                      </p:to>
                                    </p:set>
                                    <p:anim calcmode="lin" valueType="num">
                                      <p:cBhvr additive="base">
                                        <p:cTn id="11" dur="500" fill="hold"/>
                                        <p:tgtEl>
                                          <p:spTgt spid="25604"/>
                                        </p:tgtEl>
                                        <p:attrNameLst>
                                          <p:attrName>ppt_x</p:attrName>
                                        </p:attrNameLst>
                                      </p:cBhvr>
                                      <p:tavLst>
                                        <p:tav tm="0">
                                          <p:val>
                                            <p:strVal val="#ppt_x"/>
                                          </p:val>
                                        </p:tav>
                                        <p:tav tm="100000">
                                          <p:val>
                                            <p:strVal val="#ppt_x"/>
                                          </p:val>
                                        </p:tav>
                                      </p:tavLst>
                                    </p:anim>
                                    <p:anim calcmode="lin" valueType="num">
                                      <p:cBhvr additive="base">
                                        <p:cTn id="12" dur="500" fill="hold"/>
                                        <p:tgtEl>
                                          <p:spTgt spid="2560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605"/>
                                        </p:tgtEl>
                                        <p:attrNameLst>
                                          <p:attrName>style.visibility</p:attrName>
                                        </p:attrNameLst>
                                      </p:cBhvr>
                                      <p:to>
                                        <p:strVal val="visible"/>
                                      </p:to>
                                    </p:set>
                                    <p:anim calcmode="lin" valueType="num">
                                      <p:cBhvr additive="base">
                                        <p:cTn id="21" dur="500" fill="hold"/>
                                        <p:tgtEl>
                                          <p:spTgt spid="25605"/>
                                        </p:tgtEl>
                                        <p:attrNameLst>
                                          <p:attrName>ppt_x</p:attrName>
                                        </p:attrNameLst>
                                      </p:cBhvr>
                                      <p:tavLst>
                                        <p:tav tm="0">
                                          <p:val>
                                            <p:strVal val="#ppt_x"/>
                                          </p:val>
                                        </p:tav>
                                        <p:tav tm="100000">
                                          <p:val>
                                            <p:strVal val="#ppt_x"/>
                                          </p:val>
                                        </p:tav>
                                      </p:tavLst>
                                    </p:anim>
                                    <p:anim calcmode="lin" valueType="num">
                                      <p:cBhvr additive="base">
                                        <p:cTn id="22" dur="500" fill="hold"/>
                                        <p:tgtEl>
                                          <p:spTgt spid="2560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25605"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11 Imagen" descr="(P15)CORDILLERA.JPG"/>
          <p:cNvPicPr>
            <a:picLocks noChangeAspect="1"/>
          </p:cNvPicPr>
          <p:nvPr/>
        </p:nvPicPr>
        <p:blipFill>
          <a:blip r:embed="rId2" cstate="print">
            <a:grayscl/>
          </a:blip>
          <a:srcRect l="11400" t="7291" r="13010" b="19792"/>
          <a:stretch>
            <a:fillRect/>
          </a:stretch>
        </p:blipFill>
        <p:spPr bwMode="auto">
          <a:xfrm>
            <a:off x="928688" y="0"/>
            <a:ext cx="7286625" cy="6858000"/>
          </a:xfrm>
          <a:prstGeom prst="rect">
            <a:avLst/>
          </a:prstGeom>
          <a:noFill/>
          <a:ln w="9525">
            <a:noFill/>
            <a:miter lim="800000"/>
            <a:headEnd/>
            <a:tailEnd/>
          </a:ln>
        </p:spPr>
      </p:pic>
      <p:sp>
        <p:nvSpPr>
          <p:cNvPr id="11" name="10 CuadroTexto"/>
          <p:cNvSpPr txBox="1"/>
          <p:nvPr/>
        </p:nvSpPr>
        <p:spPr>
          <a:xfrm>
            <a:off x="0" y="3175"/>
            <a:ext cx="9144000" cy="430213"/>
          </a:xfrm>
          <a:prstGeom prst="rect">
            <a:avLst/>
          </a:prstGeom>
          <a:solidFill>
            <a:srgbClr val="003300"/>
          </a:solidFill>
          <a:ln w="38100">
            <a:solidFill>
              <a:schemeClr val="tx1"/>
            </a:solidFill>
          </a:ln>
        </p:spPr>
        <p:txBody>
          <a:bodyPr>
            <a:spAutoFit/>
          </a:bodyPr>
          <a:lstStyle/>
          <a:p>
            <a:pPr algn="ctr" fontAlgn="auto">
              <a:spcBef>
                <a:spcPts val="0"/>
              </a:spcBef>
              <a:spcAft>
                <a:spcPts val="0"/>
              </a:spcAft>
              <a:defRPr/>
            </a:pPr>
            <a:r>
              <a:rPr lang="es-E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Provincia : Cordillera</a:t>
            </a:r>
          </a:p>
        </p:txBody>
      </p:sp>
      <p:sp>
        <p:nvSpPr>
          <p:cNvPr id="26628" name="12 CuadroTexto"/>
          <p:cNvSpPr txBox="1">
            <a:spLocks noChangeArrowheads="1"/>
          </p:cNvSpPr>
          <p:nvPr/>
        </p:nvSpPr>
        <p:spPr bwMode="auto">
          <a:xfrm>
            <a:off x="0" y="431800"/>
            <a:ext cx="3571875" cy="354013"/>
          </a:xfrm>
          <a:prstGeom prst="rect">
            <a:avLst/>
          </a:prstGeom>
          <a:solidFill>
            <a:srgbClr val="FFFF00"/>
          </a:solidFill>
          <a:ln w="38100">
            <a:solidFill>
              <a:schemeClr val="tx1"/>
            </a:solidFill>
            <a:miter lim="800000"/>
            <a:headEnd/>
            <a:tailEnd/>
          </a:ln>
        </p:spPr>
        <p:txBody>
          <a:bodyPr>
            <a:spAutoFit/>
          </a:bodyPr>
          <a:lstStyle/>
          <a:p>
            <a:r>
              <a:rPr lang="es-ES" sz="1700" b="1">
                <a:latin typeface="Calibri" pitchFamily="34" charset="0"/>
              </a:rPr>
              <a:t>Longitud Atendida (2005) : 296 km </a:t>
            </a:r>
          </a:p>
        </p:txBody>
      </p:sp>
      <p:sp>
        <p:nvSpPr>
          <p:cNvPr id="26629" name="13 CuadroTexto"/>
          <p:cNvSpPr txBox="1">
            <a:spLocks noChangeArrowheads="1"/>
          </p:cNvSpPr>
          <p:nvPr/>
        </p:nvSpPr>
        <p:spPr bwMode="auto">
          <a:xfrm>
            <a:off x="3571875" y="431800"/>
            <a:ext cx="3643313" cy="354013"/>
          </a:xfrm>
          <a:prstGeom prst="rect">
            <a:avLst/>
          </a:prstGeom>
          <a:solidFill>
            <a:srgbClr val="92D050"/>
          </a:solidFill>
          <a:ln w="38100">
            <a:solidFill>
              <a:schemeClr val="tx1"/>
            </a:solidFill>
            <a:miter lim="800000"/>
            <a:headEnd/>
            <a:tailEnd/>
          </a:ln>
        </p:spPr>
        <p:txBody>
          <a:bodyPr>
            <a:spAutoFit/>
          </a:bodyPr>
          <a:lstStyle/>
          <a:p>
            <a:r>
              <a:rPr lang="es-ES" sz="1700" b="1" dirty="0">
                <a:latin typeface="Calibri" pitchFamily="34" charset="0"/>
              </a:rPr>
              <a:t>Longitud Atendida </a:t>
            </a:r>
            <a:r>
              <a:rPr lang="es-ES" sz="1700" b="1" dirty="0" smtClean="0">
                <a:latin typeface="Calibri" pitchFamily="34" charset="0"/>
              </a:rPr>
              <a:t>actual: </a:t>
            </a:r>
            <a:r>
              <a:rPr lang="es-ES" sz="1700" b="1" dirty="0">
                <a:latin typeface="Calibri" pitchFamily="34" charset="0"/>
              </a:rPr>
              <a:t>877.9 km </a:t>
            </a:r>
          </a:p>
        </p:txBody>
      </p:sp>
      <p:sp>
        <p:nvSpPr>
          <p:cNvPr id="15" name="14 CuadroTexto"/>
          <p:cNvSpPr txBox="1">
            <a:spLocks noChangeArrowheads="1"/>
          </p:cNvSpPr>
          <p:nvPr/>
        </p:nvSpPr>
        <p:spPr bwMode="auto">
          <a:xfrm>
            <a:off x="7215188" y="431800"/>
            <a:ext cx="1928812" cy="354013"/>
          </a:xfrm>
          <a:prstGeom prst="rect">
            <a:avLst/>
          </a:prstGeom>
          <a:solidFill>
            <a:schemeClr val="bg1"/>
          </a:solidFill>
          <a:ln w="38100">
            <a:solidFill>
              <a:schemeClr val="tx1"/>
            </a:solidFill>
            <a:miter lim="800000"/>
            <a:headEnd/>
            <a:tailEnd/>
          </a:ln>
        </p:spPr>
        <p:txBody>
          <a:bodyPr>
            <a:spAutoFit/>
          </a:bodyPr>
          <a:lstStyle/>
          <a:p>
            <a:r>
              <a:rPr lang="es-ES" sz="1700" b="1">
                <a:latin typeface="Calibri" pitchFamily="34" charset="0"/>
              </a:rPr>
              <a:t>Incremento : 197% </a:t>
            </a:r>
          </a:p>
        </p:txBody>
      </p:sp>
      <p:cxnSp>
        <p:nvCxnSpPr>
          <p:cNvPr id="18" name="17 Conector recto"/>
          <p:cNvCxnSpPr/>
          <p:nvPr/>
        </p:nvCxnSpPr>
        <p:spPr>
          <a:xfrm rot="5400000">
            <a:off x="-3429000" y="3429000"/>
            <a:ext cx="6858000" cy="31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rot="5400000">
            <a:off x="5716588" y="3429000"/>
            <a:ext cx="685641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rot="10800000" flipH="1">
            <a:off x="0" y="3175"/>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rot="10800000" flipH="1">
            <a:off x="0" y="6858000"/>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32 Grupo"/>
          <p:cNvGrpSpPr>
            <a:grpSpLocks/>
          </p:cNvGrpSpPr>
          <p:nvPr/>
        </p:nvGrpSpPr>
        <p:grpSpPr bwMode="auto">
          <a:xfrm>
            <a:off x="1763713" y="965200"/>
            <a:ext cx="5857875" cy="5595938"/>
            <a:chOff x="1763486" y="964642"/>
            <a:chExt cx="5858189" cy="5596932"/>
          </a:xfrm>
        </p:grpSpPr>
        <p:sp>
          <p:nvSpPr>
            <p:cNvPr id="12" name="11 Forma libre"/>
            <p:cNvSpPr/>
            <p:nvPr/>
          </p:nvSpPr>
          <p:spPr>
            <a:xfrm>
              <a:off x="1788887" y="3546376"/>
              <a:ext cx="61915" cy="230229"/>
            </a:xfrm>
            <a:custGeom>
              <a:avLst/>
              <a:gdLst>
                <a:gd name="connsiteX0" fmla="*/ 45217 w 62753"/>
                <a:gd name="connsiteY0" fmla="*/ 221064 h 229091"/>
                <a:gd name="connsiteX1" fmla="*/ 35169 w 62753"/>
                <a:gd name="connsiteY1" fmla="*/ 205991 h 229091"/>
                <a:gd name="connsiteX2" fmla="*/ 10048 w 62753"/>
                <a:gd name="connsiteY2" fmla="*/ 185895 h 229091"/>
                <a:gd name="connsiteX3" fmla="*/ 30145 w 62753"/>
                <a:gd name="connsiteY3" fmla="*/ 145701 h 229091"/>
                <a:gd name="connsiteX4" fmla="*/ 35169 w 62753"/>
                <a:gd name="connsiteY4" fmla="*/ 130629 h 229091"/>
                <a:gd name="connsiteX5" fmla="*/ 50241 w 62753"/>
                <a:gd name="connsiteY5" fmla="*/ 125605 h 229091"/>
                <a:gd name="connsiteX6" fmla="*/ 60290 w 62753"/>
                <a:gd name="connsiteY6" fmla="*/ 115556 h 229091"/>
                <a:gd name="connsiteX7" fmla="*/ 45217 w 62753"/>
                <a:gd name="connsiteY7" fmla="*/ 80387 h 229091"/>
                <a:gd name="connsiteX8" fmla="*/ 30145 w 62753"/>
                <a:gd name="connsiteY8" fmla="*/ 70339 h 229091"/>
                <a:gd name="connsiteX9" fmla="*/ 20096 w 62753"/>
                <a:gd name="connsiteY9" fmla="*/ 60290 h 229091"/>
                <a:gd name="connsiteX10" fmla="*/ 5024 w 62753"/>
                <a:gd name="connsiteY10" fmla="*/ 15073 h 229091"/>
                <a:gd name="connsiteX11" fmla="*/ 0 w 62753"/>
                <a:gd name="connsiteY11" fmla="*/ 0 h 2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53" h="229091">
                  <a:moveTo>
                    <a:pt x="45217" y="221064"/>
                  </a:moveTo>
                  <a:cubicBezTo>
                    <a:pt x="41868" y="216040"/>
                    <a:pt x="39884" y="209763"/>
                    <a:pt x="35169" y="205991"/>
                  </a:cubicBezTo>
                  <a:cubicBezTo>
                    <a:pt x="499" y="178255"/>
                    <a:pt x="38845" y="229091"/>
                    <a:pt x="10048" y="185895"/>
                  </a:cubicBezTo>
                  <a:cubicBezTo>
                    <a:pt x="27585" y="168356"/>
                    <a:pt x="18598" y="180339"/>
                    <a:pt x="30145" y="145701"/>
                  </a:cubicBezTo>
                  <a:cubicBezTo>
                    <a:pt x="31820" y="140677"/>
                    <a:pt x="30145" y="132304"/>
                    <a:pt x="35169" y="130629"/>
                  </a:cubicBezTo>
                  <a:lnTo>
                    <a:pt x="50241" y="125605"/>
                  </a:lnTo>
                  <a:cubicBezTo>
                    <a:pt x="53591" y="122255"/>
                    <a:pt x="59620" y="120246"/>
                    <a:pt x="60290" y="115556"/>
                  </a:cubicBezTo>
                  <a:cubicBezTo>
                    <a:pt x="62753" y="98321"/>
                    <a:pt x="56636" y="89522"/>
                    <a:pt x="45217" y="80387"/>
                  </a:cubicBezTo>
                  <a:cubicBezTo>
                    <a:pt x="40502" y="76615"/>
                    <a:pt x="34860" y="74111"/>
                    <a:pt x="30145" y="70339"/>
                  </a:cubicBezTo>
                  <a:cubicBezTo>
                    <a:pt x="26446" y="67380"/>
                    <a:pt x="23446" y="63640"/>
                    <a:pt x="20096" y="60290"/>
                  </a:cubicBezTo>
                  <a:lnTo>
                    <a:pt x="5024" y="15073"/>
                  </a:lnTo>
                  <a:lnTo>
                    <a:pt x="0" y="0"/>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3" name="12 Forma libre"/>
            <p:cNvSpPr/>
            <p:nvPr/>
          </p:nvSpPr>
          <p:spPr>
            <a:xfrm>
              <a:off x="1785712" y="2979538"/>
              <a:ext cx="641384" cy="562075"/>
            </a:xfrm>
            <a:custGeom>
              <a:avLst/>
              <a:gdLst>
                <a:gd name="connsiteX0" fmla="*/ 8325 w 641371"/>
                <a:gd name="connsiteY0" fmla="*/ 562708 h 562708"/>
                <a:gd name="connsiteX1" fmla="*/ 8325 w 641371"/>
                <a:gd name="connsiteY1" fmla="*/ 507442 h 562708"/>
                <a:gd name="connsiteX2" fmla="*/ 18373 w 641371"/>
                <a:gd name="connsiteY2" fmla="*/ 477297 h 562708"/>
                <a:gd name="connsiteX3" fmla="*/ 33446 w 641371"/>
                <a:gd name="connsiteY3" fmla="*/ 447152 h 562708"/>
                <a:gd name="connsiteX4" fmla="*/ 28421 w 641371"/>
                <a:gd name="connsiteY4" fmla="*/ 386862 h 562708"/>
                <a:gd name="connsiteX5" fmla="*/ 18373 w 641371"/>
                <a:gd name="connsiteY5" fmla="*/ 371789 h 562708"/>
                <a:gd name="connsiteX6" fmla="*/ 8325 w 641371"/>
                <a:gd name="connsiteY6" fmla="*/ 321548 h 562708"/>
                <a:gd name="connsiteX7" fmla="*/ 13349 w 641371"/>
                <a:gd name="connsiteY7" fmla="*/ 261257 h 562708"/>
                <a:gd name="connsiteX8" fmla="*/ 38470 w 641371"/>
                <a:gd name="connsiteY8" fmla="*/ 216040 h 562708"/>
                <a:gd name="connsiteX9" fmla="*/ 53542 w 641371"/>
                <a:gd name="connsiteY9" fmla="*/ 185895 h 562708"/>
                <a:gd name="connsiteX10" fmla="*/ 63591 w 641371"/>
                <a:gd name="connsiteY10" fmla="*/ 170822 h 562708"/>
                <a:gd name="connsiteX11" fmla="*/ 58567 w 641371"/>
                <a:gd name="connsiteY11" fmla="*/ 125605 h 562708"/>
                <a:gd name="connsiteX12" fmla="*/ 58567 w 641371"/>
                <a:gd name="connsiteY12" fmla="*/ 95460 h 562708"/>
                <a:gd name="connsiteX13" fmla="*/ 103784 w 641371"/>
                <a:gd name="connsiteY13" fmla="*/ 75363 h 562708"/>
                <a:gd name="connsiteX14" fmla="*/ 133929 w 641371"/>
                <a:gd name="connsiteY14" fmla="*/ 65315 h 562708"/>
                <a:gd name="connsiteX15" fmla="*/ 149002 w 641371"/>
                <a:gd name="connsiteY15" fmla="*/ 60290 h 562708"/>
                <a:gd name="connsiteX16" fmla="*/ 249485 w 641371"/>
                <a:gd name="connsiteY16" fmla="*/ 50242 h 562708"/>
                <a:gd name="connsiteX17" fmla="*/ 279630 w 641371"/>
                <a:gd name="connsiteY17" fmla="*/ 40194 h 562708"/>
                <a:gd name="connsiteX18" fmla="*/ 294703 w 641371"/>
                <a:gd name="connsiteY18" fmla="*/ 35169 h 562708"/>
                <a:gd name="connsiteX19" fmla="*/ 334896 w 641371"/>
                <a:gd name="connsiteY19" fmla="*/ 25121 h 562708"/>
                <a:gd name="connsiteX20" fmla="*/ 375090 w 641371"/>
                <a:gd name="connsiteY20" fmla="*/ 5024 h 562708"/>
                <a:gd name="connsiteX21" fmla="*/ 390162 w 641371"/>
                <a:gd name="connsiteY21" fmla="*/ 0 h 562708"/>
                <a:gd name="connsiteX22" fmla="*/ 455476 w 641371"/>
                <a:gd name="connsiteY22" fmla="*/ 5024 h 562708"/>
                <a:gd name="connsiteX23" fmla="*/ 480597 w 641371"/>
                <a:gd name="connsiteY23" fmla="*/ 10049 h 562708"/>
                <a:gd name="connsiteX24" fmla="*/ 520791 w 641371"/>
                <a:gd name="connsiteY24" fmla="*/ 15073 h 562708"/>
                <a:gd name="connsiteX25" fmla="*/ 550936 w 641371"/>
                <a:gd name="connsiteY25" fmla="*/ 25121 h 562708"/>
                <a:gd name="connsiteX26" fmla="*/ 631323 w 641371"/>
                <a:gd name="connsiteY26" fmla="*/ 35169 h 562708"/>
                <a:gd name="connsiteX27" fmla="*/ 641371 w 641371"/>
                <a:gd name="connsiteY27" fmla="*/ 40194 h 56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1371" h="562708">
                  <a:moveTo>
                    <a:pt x="8325" y="562708"/>
                  </a:moveTo>
                  <a:cubicBezTo>
                    <a:pt x="0" y="537732"/>
                    <a:pt x="174" y="545480"/>
                    <a:pt x="8325" y="507442"/>
                  </a:cubicBezTo>
                  <a:cubicBezTo>
                    <a:pt x="10544" y="497085"/>
                    <a:pt x="12498" y="486110"/>
                    <a:pt x="18373" y="477297"/>
                  </a:cubicBezTo>
                  <a:cubicBezTo>
                    <a:pt x="31358" y="457817"/>
                    <a:pt x="26511" y="467952"/>
                    <a:pt x="33446" y="447152"/>
                  </a:cubicBezTo>
                  <a:cubicBezTo>
                    <a:pt x="31771" y="427055"/>
                    <a:pt x="32376" y="406637"/>
                    <a:pt x="28421" y="386862"/>
                  </a:cubicBezTo>
                  <a:cubicBezTo>
                    <a:pt x="27237" y="380941"/>
                    <a:pt x="20752" y="377339"/>
                    <a:pt x="18373" y="371789"/>
                  </a:cubicBezTo>
                  <a:cubicBezTo>
                    <a:pt x="14285" y="362249"/>
                    <a:pt x="9459" y="328349"/>
                    <a:pt x="8325" y="321548"/>
                  </a:cubicBezTo>
                  <a:cubicBezTo>
                    <a:pt x="10000" y="301451"/>
                    <a:pt x="10684" y="281247"/>
                    <a:pt x="13349" y="261257"/>
                  </a:cubicBezTo>
                  <a:cubicBezTo>
                    <a:pt x="15560" y="244676"/>
                    <a:pt x="30560" y="227905"/>
                    <a:pt x="38470" y="216040"/>
                  </a:cubicBezTo>
                  <a:cubicBezTo>
                    <a:pt x="67268" y="172842"/>
                    <a:pt x="32740" y="227497"/>
                    <a:pt x="53542" y="185895"/>
                  </a:cubicBezTo>
                  <a:cubicBezTo>
                    <a:pt x="56243" y="180494"/>
                    <a:pt x="60241" y="175846"/>
                    <a:pt x="63591" y="170822"/>
                  </a:cubicBezTo>
                  <a:cubicBezTo>
                    <a:pt x="61916" y="155750"/>
                    <a:pt x="61060" y="140564"/>
                    <a:pt x="58567" y="125605"/>
                  </a:cubicBezTo>
                  <a:cubicBezTo>
                    <a:pt x="56257" y="111743"/>
                    <a:pt x="47478" y="109321"/>
                    <a:pt x="58567" y="95460"/>
                  </a:cubicBezTo>
                  <a:cubicBezTo>
                    <a:pt x="67254" y="84601"/>
                    <a:pt x="94568" y="78435"/>
                    <a:pt x="103784" y="75363"/>
                  </a:cubicBezTo>
                  <a:lnTo>
                    <a:pt x="133929" y="65315"/>
                  </a:lnTo>
                  <a:cubicBezTo>
                    <a:pt x="138953" y="63640"/>
                    <a:pt x="143778" y="61161"/>
                    <a:pt x="149002" y="60290"/>
                  </a:cubicBezTo>
                  <a:cubicBezTo>
                    <a:pt x="202333" y="51402"/>
                    <a:pt x="168986" y="55992"/>
                    <a:pt x="249485" y="50242"/>
                  </a:cubicBezTo>
                  <a:lnTo>
                    <a:pt x="279630" y="40194"/>
                  </a:lnTo>
                  <a:cubicBezTo>
                    <a:pt x="284654" y="38519"/>
                    <a:pt x="289510" y="36208"/>
                    <a:pt x="294703" y="35169"/>
                  </a:cubicBezTo>
                  <a:cubicBezTo>
                    <a:pt x="325017" y="29106"/>
                    <a:pt x="311723" y="32845"/>
                    <a:pt x="334896" y="25121"/>
                  </a:cubicBezTo>
                  <a:cubicBezTo>
                    <a:pt x="352435" y="7584"/>
                    <a:pt x="340452" y="16571"/>
                    <a:pt x="375090" y="5024"/>
                  </a:cubicBezTo>
                  <a:lnTo>
                    <a:pt x="390162" y="0"/>
                  </a:lnTo>
                  <a:cubicBezTo>
                    <a:pt x="411933" y="1675"/>
                    <a:pt x="433774" y="2612"/>
                    <a:pt x="455476" y="5024"/>
                  </a:cubicBezTo>
                  <a:cubicBezTo>
                    <a:pt x="463963" y="5967"/>
                    <a:pt x="472157" y="8750"/>
                    <a:pt x="480597" y="10049"/>
                  </a:cubicBezTo>
                  <a:cubicBezTo>
                    <a:pt x="493942" y="12102"/>
                    <a:pt x="507393" y="13398"/>
                    <a:pt x="520791" y="15073"/>
                  </a:cubicBezTo>
                  <a:cubicBezTo>
                    <a:pt x="530839" y="18422"/>
                    <a:pt x="540397" y="24067"/>
                    <a:pt x="550936" y="25121"/>
                  </a:cubicBezTo>
                  <a:cubicBezTo>
                    <a:pt x="568400" y="26867"/>
                    <a:pt x="610550" y="29975"/>
                    <a:pt x="631323" y="35169"/>
                  </a:cubicBezTo>
                  <a:cubicBezTo>
                    <a:pt x="634956" y="36077"/>
                    <a:pt x="638022" y="38519"/>
                    <a:pt x="641371" y="4019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4" name="13 Forma libre"/>
            <p:cNvSpPr/>
            <p:nvPr/>
          </p:nvSpPr>
          <p:spPr>
            <a:xfrm>
              <a:off x="1763486" y="2638164"/>
              <a:ext cx="80966" cy="436641"/>
            </a:xfrm>
            <a:custGeom>
              <a:avLst/>
              <a:gdLst>
                <a:gd name="connsiteX0" fmla="*/ 75362 w 80979"/>
                <a:gd name="connsiteY0" fmla="*/ 427055 h 436417"/>
                <a:gd name="connsiteX1" fmla="*/ 60290 w 80979"/>
                <a:gd name="connsiteY1" fmla="*/ 401934 h 436417"/>
                <a:gd name="connsiteX2" fmla="*/ 55266 w 80979"/>
                <a:gd name="connsiteY2" fmla="*/ 386862 h 436417"/>
                <a:gd name="connsiteX3" fmla="*/ 50241 w 80979"/>
                <a:gd name="connsiteY3" fmla="*/ 291403 h 436417"/>
                <a:gd name="connsiteX4" fmla="*/ 45217 w 80979"/>
                <a:gd name="connsiteY4" fmla="*/ 276330 h 436417"/>
                <a:gd name="connsiteX5" fmla="*/ 25121 w 80979"/>
                <a:gd name="connsiteY5" fmla="*/ 246185 h 436417"/>
                <a:gd name="connsiteX6" fmla="*/ 15072 w 80979"/>
                <a:gd name="connsiteY6" fmla="*/ 216040 h 436417"/>
                <a:gd name="connsiteX7" fmla="*/ 10048 w 80979"/>
                <a:gd name="connsiteY7" fmla="*/ 155750 h 436417"/>
                <a:gd name="connsiteX8" fmla="*/ 5024 w 80979"/>
                <a:gd name="connsiteY8" fmla="*/ 45218 h 436417"/>
                <a:gd name="connsiteX9" fmla="*/ 0 w 80979"/>
                <a:gd name="connsiteY9" fmla="*/ 0 h 43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79" h="436417">
                  <a:moveTo>
                    <a:pt x="75362" y="427055"/>
                  </a:moveTo>
                  <a:cubicBezTo>
                    <a:pt x="61130" y="384360"/>
                    <a:pt x="80979" y="436417"/>
                    <a:pt x="60290" y="401934"/>
                  </a:cubicBezTo>
                  <a:cubicBezTo>
                    <a:pt x="57565" y="397393"/>
                    <a:pt x="56941" y="391886"/>
                    <a:pt x="55266" y="386862"/>
                  </a:cubicBezTo>
                  <a:cubicBezTo>
                    <a:pt x="53591" y="355042"/>
                    <a:pt x="53126" y="323136"/>
                    <a:pt x="50241" y="291403"/>
                  </a:cubicBezTo>
                  <a:cubicBezTo>
                    <a:pt x="49761" y="286129"/>
                    <a:pt x="47789" y="280960"/>
                    <a:pt x="45217" y="276330"/>
                  </a:cubicBezTo>
                  <a:cubicBezTo>
                    <a:pt x="39352" y="265773"/>
                    <a:pt x="28940" y="257642"/>
                    <a:pt x="25121" y="246185"/>
                  </a:cubicBezTo>
                  <a:lnTo>
                    <a:pt x="15072" y="216040"/>
                  </a:lnTo>
                  <a:cubicBezTo>
                    <a:pt x="13397" y="195943"/>
                    <a:pt x="11232" y="175882"/>
                    <a:pt x="10048" y="155750"/>
                  </a:cubicBezTo>
                  <a:cubicBezTo>
                    <a:pt x="7882" y="118932"/>
                    <a:pt x="7398" y="82024"/>
                    <a:pt x="5024" y="45218"/>
                  </a:cubicBezTo>
                  <a:cubicBezTo>
                    <a:pt x="4048" y="30084"/>
                    <a:pt x="0" y="0"/>
                    <a:pt x="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17" name="16 Forma libre"/>
            <p:cNvSpPr/>
            <p:nvPr/>
          </p:nvSpPr>
          <p:spPr>
            <a:xfrm>
              <a:off x="3344721" y="964642"/>
              <a:ext cx="730289" cy="1130501"/>
            </a:xfrm>
            <a:custGeom>
              <a:avLst/>
              <a:gdLst>
                <a:gd name="connsiteX0" fmla="*/ 729435 w 729435"/>
                <a:gd name="connsiteY0" fmla="*/ 1130439 h 1130439"/>
                <a:gd name="connsiteX1" fmla="*/ 714362 w 729435"/>
                <a:gd name="connsiteY1" fmla="*/ 1085222 h 1130439"/>
                <a:gd name="connsiteX2" fmla="*/ 709338 w 729435"/>
                <a:gd name="connsiteY2" fmla="*/ 1070149 h 1130439"/>
                <a:gd name="connsiteX3" fmla="*/ 704314 w 729435"/>
                <a:gd name="connsiteY3" fmla="*/ 1050053 h 1130439"/>
                <a:gd name="connsiteX4" fmla="*/ 694265 w 729435"/>
                <a:gd name="connsiteY4" fmla="*/ 1019907 h 1130439"/>
                <a:gd name="connsiteX5" fmla="*/ 679193 w 729435"/>
                <a:gd name="connsiteY5" fmla="*/ 1014883 h 1130439"/>
                <a:gd name="connsiteX6" fmla="*/ 669144 w 729435"/>
                <a:gd name="connsiteY6" fmla="*/ 984738 h 1130439"/>
                <a:gd name="connsiteX7" fmla="*/ 664120 w 729435"/>
                <a:gd name="connsiteY7" fmla="*/ 969666 h 1130439"/>
                <a:gd name="connsiteX8" fmla="*/ 654072 w 729435"/>
                <a:gd name="connsiteY8" fmla="*/ 959617 h 1130439"/>
                <a:gd name="connsiteX9" fmla="*/ 633975 w 729435"/>
                <a:gd name="connsiteY9" fmla="*/ 934496 h 1130439"/>
                <a:gd name="connsiteX10" fmla="*/ 598806 w 729435"/>
                <a:gd name="connsiteY10" fmla="*/ 924448 h 1130439"/>
                <a:gd name="connsiteX11" fmla="*/ 583733 w 729435"/>
                <a:gd name="connsiteY11" fmla="*/ 914400 h 1130439"/>
                <a:gd name="connsiteX12" fmla="*/ 568661 w 729435"/>
                <a:gd name="connsiteY12" fmla="*/ 909376 h 1130439"/>
                <a:gd name="connsiteX13" fmla="*/ 558613 w 729435"/>
                <a:gd name="connsiteY13" fmla="*/ 899327 h 1130439"/>
                <a:gd name="connsiteX14" fmla="*/ 528468 w 729435"/>
                <a:gd name="connsiteY14" fmla="*/ 889279 h 1130439"/>
                <a:gd name="connsiteX15" fmla="*/ 498323 w 729435"/>
                <a:gd name="connsiteY15" fmla="*/ 874206 h 1130439"/>
                <a:gd name="connsiteX16" fmla="*/ 448081 w 729435"/>
                <a:gd name="connsiteY16" fmla="*/ 859134 h 1130439"/>
                <a:gd name="connsiteX17" fmla="*/ 412912 w 729435"/>
                <a:gd name="connsiteY17" fmla="*/ 834013 h 1130439"/>
                <a:gd name="connsiteX18" fmla="*/ 402863 w 729435"/>
                <a:gd name="connsiteY18" fmla="*/ 823965 h 1130439"/>
                <a:gd name="connsiteX19" fmla="*/ 387791 w 729435"/>
                <a:gd name="connsiteY19" fmla="*/ 818940 h 1130439"/>
                <a:gd name="connsiteX20" fmla="*/ 372718 w 729435"/>
                <a:gd name="connsiteY20" fmla="*/ 808892 h 1130439"/>
                <a:gd name="connsiteX21" fmla="*/ 342573 w 729435"/>
                <a:gd name="connsiteY21" fmla="*/ 798844 h 1130439"/>
                <a:gd name="connsiteX22" fmla="*/ 307404 w 729435"/>
                <a:gd name="connsiteY22" fmla="*/ 763674 h 1130439"/>
                <a:gd name="connsiteX23" fmla="*/ 297355 w 729435"/>
                <a:gd name="connsiteY23" fmla="*/ 753626 h 1130439"/>
                <a:gd name="connsiteX24" fmla="*/ 292331 w 729435"/>
                <a:gd name="connsiteY24" fmla="*/ 728505 h 1130439"/>
                <a:gd name="connsiteX25" fmla="*/ 282283 w 729435"/>
                <a:gd name="connsiteY25" fmla="*/ 622998 h 1130439"/>
                <a:gd name="connsiteX26" fmla="*/ 297355 w 729435"/>
                <a:gd name="connsiteY26" fmla="*/ 552659 h 1130439"/>
                <a:gd name="connsiteX27" fmla="*/ 307404 w 729435"/>
                <a:gd name="connsiteY27" fmla="*/ 542611 h 1130439"/>
                <a:gd name="connsiteX28" fmla="*/ 317452 w 729435"/>
                <a:gd name="connsiteY28" fmla="*/ 507442 h 1130439"/>
                <a:gd name="connsiteX29" fmla="*/ 327501 w 729435"/>
                <a:gd name="connsiteY29" fmla="*/ 492369 h 1130439"/>
                <a:gd name="connsiteX30" fmla="*/ 337549 w 729435"/>
                <a:gd name="connsiteY30" fmla="*/ 462224 h 1130439"/>
                <a:gd name="connsiteX31" fmla="*/ 342573 w 729435"/>
                <a:gd name="connsiteY31" fmla="*/ 437103 h 1130439"/>
                <a:gd name="connsiteX32" fmla="*/ 352621 w 729435"/>
                <a:gd name="connsiteY32" fmla="*/ 406958 h 1130439"/>
                <a:gd name="connsiteX33" fmla="*/ 337549 w 729435"/>
                <a:gd name="connsiteY33" fmla="*/ 376813 h 1130439"/>
                <a:gd name="connsiteX34" fmla="*/ 327501 w 729435"/>
                <a:gd name="connsiteY34" fmla="*/ 361740 h 1130439"/>
                <a:gd name="connsiteX35" fmla="*/ 317452 w 729435"/>
                <a:gd name="connsiteY35" fmla="*/ 321547 h 1130439"/>
                <a:gd name="connsiteX36" fmla="*/ 307404 w 729435"/>
                <a:gd name="connsiteY36" fmla="*/ 306474 h 1130439"/>
                <a:gd name="connsiteX37" fmla="*/ 297355 w 729435"/>
                <a:gd name="connsiteY37" fmla="*/ 276329 h 1130439"/>
                <a:gd name="connsiteX38" fmla="*/ 292331 w 729435"/>
                <a:gd name="connsiteY38" fmla="*/ 261257 h 1130439"/>
                <a:gd name="connsiteX39" fmla="*/ 287307 w 729435"/>
                <a:gd name="connsiteY39" fmla="*/ 246184 h 1130439"/>
                <a:gd name="connsiteX40" fmla="*/ 262186 w 729435"/>
                <a:gd name="connsiteY40" fmla="*/ 226088 h 1130439"/>
                <a:gd name="connsiteX41" fmla="*/ 247114 w 729435"/>
                <a:gd name="connsiteY41" fmla="*/ 216039 h 1130439"/>
                <a:gd name="connsiteX42" fmla="*/ 237065 w 729435"/>
                <a:gd name="connsiteY42" fmla="*/ 205991 h 1130439"/>
                <a:gd name="connsiteX43" fmla="*/ 206920 w 729435"/>
                <a:gd name="connsiteY43" fmla="*/ 195943 h 1130439"/>
                <a:gd name="connsiteX44" fmla="*/ 196872 w 729435"/>
                <a:gd name="connsiteY44" fmla="*/ 185894 h 1130439"/>
                <a:gd name="connsiteX45" fmla="*/ 166727 w 729435"/>
                <a:gd name="connsiteY45" fmla="*/ 170822 h 1130439"/>
                <a:gd name="connsiteX46" fmla="*/ 131558 w 729435"/>
                <a:gd name="connsiteY46" fmla="*/ 140677 h 1130439"/>
                <a:gd name="connsiteX47" fmla="*/ 126533 w 729435"/>
                <a:gd name="connsiteY47" fmla="*/ 125604 h 1130439"/>
                <a:gd name="connsiteX48" fmla="*/ 111461 w 729435"/>
                <a:gd name="connsiteY48" fmla="*/ 115556 h 1130439"/>
                <a:gd name="connsiteX49" fmla="*/ 86340 w 729435"/>
                <a:gd name="connsiteY49" fmla="*/ 100483 h 1130439"/>
                <a:gd name="connsiteX50" fmla="*/ 61219 w 729435"/>
                <a:gd name="connsiteY50" fmla="*/ 75362 h 1130439"/>
                <a:gd name="connsiteX51" fmla="*/ 51171 w 729435"/>
                <a:gd name="connsiteY51" fmla="*/ 35169 h 1130439"/>
                <a:gd name="connsiteX52" fmla="*/ 10977 w 729435"/>
                <a:gd name="connsiteY52" fmla="*/ 20096 h 1130439"/>
                <a:gd name="connsiteX53" fmla="*/ 929 w 729435"/>
                <a:gd name="connsiteY53" fmla="*/ 0 h 113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29435" h="1130439">
                  <a:moveTo>
                    <a:pt x="729435" y="1130439"/>
                  </a:moveTo>
                  <a:lnTo>
                    <a:pt x="714362" y="1085222"/>
                  </a:lnTo>
                  <a:cubicBezTo>
                    <a:pt x="712687" y="1080198"/>
                    <a:pt x="710622" y="1075287"/>
                    <a:pt x="709338" y="1070149"/>
                  </a:cubicBezTo>
                  <a:cubicBezTo>
                    <a:pt x="707663" y="1063450"/>
                    <a:pt x="706298" y="1056667"/>
                    <a:pt x="704314" y="1050053"/>
                  </a:cubicBezTo>
                  <a:cubicBezTo>
                    <a:pt x="701270" y="1039907"/>
                    <a:pt x="704314" y="1023257"/>
                    <a:pt x="694265" y="1019907"/>
                  </a:cubicBezTo>
                  <a:lnTo>
                    <a:pt x="679193" y="1014883"/>
                  </a:lnTo>
                  <a:lnTo>
                    <a:pt x="669144" y="984738"/>
                  </a:lnTo>
                  <a:cubicBezTo>
                    <a:pt x="667469" y="979714"/>
                    <a:pt x="667864" y="973411"/>
                    <a:pt x="664120" y="969666"/>
                  </a:cubicBezTo>
                  <a:cubicBezTo>
                    <a:pt x="660771" y="966316"/>
                    <a:pt x="657031" y="963316"/>
                    <a:pt x="654072" y="959617"/>
                  </a:cubicBezTo>
                  <a:cubicBezTo>
                    <a:pt x="647753" y="951717"/>
                    <a:pt x="643307" y="940095"/>
                    <a:pt x="633975" y="934496"/>
                  </a:cubicBezTo>
                  <a:cubicBezTo>
                    <a:pt x="628826" y="931407"/>
                    <a:pt x="602560" y="925386"/>
                    <a:pt x="598806" y="924448"/>
                  </a:cubicBezTo>
                  <a:cubicBezTo>
                    <a:pt x="593782" y="921099"/>
                    <a:pt x="589134" y="917100"/>
                    <a:pt x="583733" y="914400"/>
                  </a:cubicBezTo>
                  <a:cubicBezTo>
                    <a:pt x="578996" y="912032"/>
                    <a:pt x="573202" y="912101"/>
                    <a:pt x="568661" y="909376"/>
                  </a:cubicBezTo>
                  <a:cubicBezTo>
                    <a:pt x="564599" y="906939"/>
                    <a:pt x="562850" y="901445"/>
                    <a:pt x="558613" y="899327"/>
                  </a:cubicBezTo>
                  <a:cubicBezTo>
                    <a:pt x="549139" y="894590"/>
                    <a:pt x="528468" y="889279"/>
                    <a:pt x="528468" y="889279"/>
                  </a:cubicBezTo>
                  <a:cubicBezTo>
                    <a:pt x="512327" y="873140"/>
                    <a:pt x="524777" y="882142"/>
                    <a:pt x="498323" y="874206"/>
                  </a:cubicBezTo>
                  <a:cubicBezTo>
                    <a:pt x="437188" y="855865"/>
                    <a:pt x="494384" y="870710"/>
                    <a:pt x="448081" y="859134"/>
                  </a:cubicBezTo>
                  <a:cubicBezTo>
                    <a:pt x="435029" y="850432"/>
                    <a:pt x="425376" y="844399"/>
                    <a:pt x="412912" y="834013"/>
                  </a:cubicBezTo>
                  <a:cubicBezTo>
                    <a:pt x="409273" y="830981"/>
                    <a:pt x="406925" y="826402"/>
                    <a:pt x="402863" y="823965"/>
                  </a:cubicBezTo>
                  <a:cubicBezTo>
                    <a:pt x="398322" y="821240"/>
                    <a:pt x="392528" y="821308"/>
                    <a:pt x="387791" y="818940"/>
                  </a:cubicBezTo>
                  <a:cubicBezTo>
                    <a:pt x="382390" y="816239"/>
                    <a:pt x="378236" y="811344"/>
                    <a:pt x="372718" y="808892"/>
                  </a:cubicBezTo>
                  <a:cubicBezTo>
                    <a:pt x="363039" y="804590"/>
                    <a:pt x="342573" y="798844"/>
                    <a:pt x="342573" y="798844"/>
                  </a:cubicBezTo>
                  <a:lnTo>
                    <a:pt x="307404" y="763674"/>
                  </a:lnTo>
                  <a:lnTo>
                    <a:pt x="297355" y="753626"/>
                  </a:lnTo>
                  <a:cubicBezTo>
                    <a:pt x="295680" y="745252"/>
                    <a:pt x="293310" y="736988"/>
                    <a:pt x="292331" y="728505"/>
                  </a:cubicBezTo>
                  <a:cubicBezTo>
                    <a:pt x="288282" y="693410"/>
                    <a:pt x="282283" y="622998"/>
                    <a:pt x="282283" y="622998"/>
                  </a:cubicBezTo>
                  <a:cubicBezTo>
                    <a:pt x="283406" y="614016"/>
                    <a:pt x="287128" y="562885"/>
                    <a:pt x="297355" y="552659"/>
                  </a:cubicBezTo>
                  <a:lnTo>
                    <a:pt x="307404" y="542611"/>
                  </a:lnTo>
                  <a:cubicBezTo>
                    <a:pt x="309014" y="536172"/>
                    <a:pt x="313848" y="514650"/>
                    <a:pt x="317452" y="507442"/>
                  </a:cubicBezTo>
                  <a:cubicBezTo>
                    <a:pt x="320153" y="502041"/>
                    <a:pt x="324151" y="497393"/>
                    <a:pt x="327501" y="492369"/>
                  </a:cubicBezTo>
                  <a:cubicBezTo>
                    <a:pt x="330850" y="482321"/>
                    <a:pt x="335472" y="472610"/>
                    <a:pt x="337549" y="462224"/>
                  </a:cubicBezTo>
                  <a:cubicBezTo>
                    <a:pt x="339224" y="453850"/>
                    <a:pt x="340326" y="445342"/>
                    <a:pt x="342573" y="437103"/>
                  </a:cubicBezTo>
                  <a:cubicBezTo>
                    <a:pt x="345360" y="426884"/>
                    <a:pt x="352621" y="406958"/>
                    <a:pt x="352621" y="406958"/>
                  </a:cubicBezTo>
                  <a:cubicBezTo>
                    <a:pt x="323824" y="363760"/>
                    <a:pt x="358350" y="418415"/>
                    <a:pt x="337549" y="376813"/>
                  </a:cubicBezTo>
                  <a:cubicBezTo>
                    <a:pt x="334849" y="371412"/>
                    <a:pt x="330850" y="366764"/>
                    <a:pt x="327501" y="361740"/>
                  </a:cubicBezTo>
                  <a:cubicBezTo>
                    <a:pt x="325590" y="352189"/>
                    <a:pt x="322600" y="331844"/>
                    <a:pt x="317452" y="321547"/>
                  </a:cubicBezTo>
                  <a:cubicBezTo>
                    <a:pt x="314752" y="316146"/>
                    <a:pt x="309856" y="311992"/>
                    <a:pt x="307404" y="306474"/>
                  </a:cubicBezTo>
                  <a:cubicBezTo>
                    <a:pt x="303102" y="296795"/>
                    <a:pt x="300705" y="286377"/>
                    <a:pt x="297355" y="276329"/>
                  </a:cubicBezTo>
                  <a:lnTo>
                    <a:pt x="292331" y="261257"/>
                  </a:lnTo>
                  <a:cubicBezTo>
                    <a:pt x="290656" y="256233"/>
                    <a:pt x="291714" y="249122"/>
                    <a:pt x="287307" y="246184"/>
                  </a:cubicBezTo>
                  <a:cubicBezTo>
                    <a:pt x="240932" y="215267"/>
                    <a:pt x="297970" y="254716"/>
                    <a:pt x="262186" y="226088"/>
                  </a:cubicBezTo>
                  <a:cubicBezTo>
                    <a:pt x="257471" y="222316"/>
                    <a:pt x="251829" y="219811"/>
                    <a:pt x="247114" y="216039"/>
                  </a:cubicBezTo>
                  <a:cubicBezTo>
                    <a:pt x="243415" y="213080"/>
                    <a:pt x="241302" y="208109"/>
                    <a:pt x="237065" y="205991"/>
                  </a:cubicBezTo>
                  <a:cubicBezTo>
                    <a:pt x="227591" y="201254"/>
                    <a:pt x="206920" y="195943"/>
                    <a:pt x="206920" y="195943"/>
                  </a:cubicBezTo>
                  <a:cubicBezTo>
                    <a:pt x="203571" y="192593"/>
                    <a:pt x="200934" y="188331"/>
                    <a:pt x="196872" y="185894"/>
                  </a:cubicBezTo>
                  <a:cubicBezTo>
                    <a:pt x="167151" y="168061"/>
                    <a:pt x="196375" y="196234"/>
                    <a:pt x="166727" y="170822"/>
                  </a:cubicBezTo>
                  <a:cubicBezTo>
                    <a:pt x="124086" y="134273"/>
                    <a:pt x="166160" y="163745"/>
                    <a:pt x="131558" y="140677"/>
                  </a:cubicBezTo>
                  <a:cubicBezTo>
                    <a:pt x="129883" y="135653"/>
                    <a:pt x="129842" y="129740"/>
                    <a:pt x="126533" y="125604"/>
                  </a:cubicBezTo>
                  <a:cubicBezTo>
                    <a:pt x="122761" y="120889"/>
                    <a:pt x="116176" y="119328"/>
                    <a:pt x="111461" y="115556"/>
                  </a:cubicBezTo>
                  <a:cubicBezTo>
                    <a:pt x="91756" y="99791"/>
                    <a:pt x="112517" y="109208"/>
                    <a:pt x="86340" y="100483"/>
                  </a:cubicBezTo>
                  <a:cubicBezTo>
                    <a:pt x="74282" y="92445"/>
                    <a:pt x="66578" y="90099"/>
                    <a:pt x="61219" y="75362"/>
                  </a:cubicBezTo>
                  <a:cubicBezTo>
                    <a:pt x="56499" y="62383"/>
                    <a:pt x="62662" y="42829"/>
                    <a:pt x="51171" y="35169"/>
                  </a:cubicBezTo>
                  <a:cubicBezTo>
                    <a:pt x="28993" y="20384"/>
                    <a:pt x="42019" y="26305"/>
                    <a:pt x="10977" y="20096"/>
                  </a:cubicBezTo>
                  <a:cubicBezTo>
                    <a:pt x="0" y="3631"/>
                    <a:pt x="929" y="11062"/>
                    <a:pt x="929"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1" name="20 Forma libre"/>
            <p:cNvSpPr/>
            <p:nvPr/>
          </p:nvSpPr>
          <p:spPr>
            <a:xfrm>
              <a:off x="4089298" y="2085616"/>
              <a:ext cx="503265" cy="1894224"/>
            </a:xfrm>
            <a:custGeom>
              <a:avLst/>
              <a:gdLst>
                <a:gd name="connsiteX0" fmla="*/ 336620 w 502418"/>
                <a:gd name="connsiteY0" fmla="*/ 1894114 h 1894114"/>
                <a:gd name="connsiteX1" fmla="*/ 341644 w 502418"/>
                <a:gd name="connsiteY1" fmla="*/ 1879042 h 1894114"/>
                <a:gd name="connsiteX2" fmla="*/ 351692 w 502418"/>
                <a:gd name="connsiteY2" fmla="*/ 1808703 h 1894114"/>
                <a:gd name="connsiteX3" fmla="*/ 361741 w 502418"/>
                <a:gd name="connsiteY3" fmla="*/ 1798655 h 1894114"/>
                <a:gd name="connsiteX4" fmla="*/ 381837 w 502418"/>
                <a:gd name="connsiteY4" fmla="*/ 1753437 h 1894114"/>
                <a:gd name="connsiteX5" fmla="*/ 386862 w 502418"/>
                <a:gd name="connsiteY5" fmla="*/ 1733341 h 1894114"/>
                <a:gd name="connsiteX6" fmla="*/ 391886 w 502418"/>
                <a:gd name="connsiteY6" fmla="*/ 1718268 h 1894114"/>
                <a:gd name="connsiteX7" fmla="*/ 396910 w 502418"/>
                <a:gd name="connsiteY7" fmla="*/ 1637881 h 1894114"/>
                <a:gd name="connsiteX8" fmla="*/ 406958 w 502418"/>
                <a:gd name="connsiteY8" fmla="*/ 1607736 h 1894114"/>
                <a:gd name="connsiteX9" fmla="*/ 411983 w 502418"/>
                <a:gd name="connsiteY9" fmla="*/ 1592664 h 1894114"/>
                <a:gd name="connsiteX10" fmla="*/ 417007 w 502418"/>
                <a:gd name="connsiteY10" fmla="*/ 1547446 h 1894114"/>
                <a:gd name="connsiteX11" fmla="*/ 427055 w 502418"/>
                <a:gd name="connsiteY11" fmla="*/ 1527349 h 1894114"/>
                <a:gd name="connsiteX12" fmla="*/ 432079 w 502418"/>
                <a:gd name="connsiteY12" fmla="*/ 1502229 h 1894114"/>
                <a:gd name="connsiteX13" fmla="*/ 442128 w 502418"/>
                <a:gd name="connsiteY13" fmla="*/ 1472083 h 1894114"/>
                <a:gd name="connsiteX14" fmla="*/ 437103 w 502418"/>
                <a:gd name="connsiteY14" fmla="*/ 1366576 h 1894114"/>
                <a:gd name="connsiteX15" fmla="*/ 427055 w 502418"/>
                <a:gd name="connsiteY15" fmla="*/ 1351503 h 1894114"/>
                <a:gd name="connsiteX16" fmla="*/ 442128 w 502418"/>
                <a:gd name="connsiteY16" fmla="*/ 1225899 h 1894114"/>
                <a:gd name="connsiteX17" fmla="*/ 452176 w 502418"/>
                <a:gd name="connsiteY17" fmla="*/ 1210826 h 1894114"/>
                <a:gd name="connsiteX18" fmla="*/ 462224 w 502418"/>
                <a:gd name="connsiteY18" fmla="*/ 1180681 h 1894114"/>
                <a:gd name="connsiteX19" fmla="*/ 472273 w 502418"/>
                <a:gd name="connsiteY19" fmla="*/ 1150536 h 1894114"/>
                <a:gd name="connsiteX20" fmla="*/ 482321 w 502418"/>
                <a:gd name="connsiteY20" fmla="*/ 1120391 h 1894114"/>
                <a:gd name="connsiteX21" fmla="*/ 487345 w 502418"/>
                <a:gd name="connsiteY21" fmla="*/ 1105319 h 1894114"/>
                <a:gd name="connsiteX22" fmla="*/ 492369 w 502418"/>
                <a:gd name="connsiteY22" fmla="*/ 1029956 h 1894114"/>
                <a:gd name="connsiteX23" fmla="*/ 502418 w 502418"/>
                <a:gd name="connsiteY23" fmla="*/ 899327 h 1894114"/>
                <a:gd name="connsiteX24" fmla="*/ 492369 w 502418"/>
                <a:gd name="connsiteY24" fmla="*/ 859134 h 1894114"/>
                <a:gd name="connsiteX25" fmla="*/ 482321 w 502418"/>
                <a:gd name="connsiteY25" fmla="*/ 844062 h 1894114"/>
                <a:gd name="connsiteX26" fmla="*/ 472273 w 502418"/>
                <a:gd name="connsiteY26" fmla="*/ 834013 h 1894114"/>
                <a:gd name="connsiteX27" fmla="*/ 457200 w 502418"/>
                <a:gd name="connsiteY27" fmla="*/ 828989 h 1894114"/>
                <a:gd name="connsiteX28" fmla="*/ 432079 w 502418"/>
                <a:gd name="connsiteY28" fmla="*/ 808892 h 1894114"/>
                <a:gd name="connsiteX29" fmla="*/ 406958 w 502418"/>
                <a:gd name="connsiteY29" fmla="*/ 773723 h 1894114"/>
                <a:gd name="connsiteX30" fmla="*/ 376813 w 502418"/>
                <a:gd name="connsiteY30" fmla="*/ 763675 h 1894114"/>
                <a:gd name="connsiteX31" fmla="*/ 356717 w 502418"/>
                <a:gd name="connsiteY31" fmla="*/ 723481 h 1894114"/>
                <a:gd name="connsiteX32" fmla="*/ 351692 w 502418"/>
                <a:gd name="connsiteY32" fmla="*/ 708409 h 1894114"/>
                <a:gd name="connsiteX33" fmla="*/ 361741 w 502418"/>
                <a:gd name="connsiteY33" fmla="*/ 628022 h 1894114"/>
                <a:gd name="connsiteX34" fmla="*/ 371789 w 502418"/>
                <a:gd name="connsiteY34" fmla="*/ 597877 h 1894114"/>
                <a:gd name="connsiteX35" fmla="*/ 366765 w 502418"/>
                <a:gd name="connsiteY35" fmla="*/ 577780 h 1894114"/>
                <a:gd name="connsiteX36" fmla="*/ 361741 w 502418"/>
                <a:gd name="connsiteY36" fmla="*/ 562708 h 1894114"/>
                <a:gd name="connsiteX37" fmla="*/ 366765 w 502418"/>
                <a:gd name="connsiteY37" fmla="*/ 527538 h 1894114"/>
                <a:gd name="connsiteX38" fmla="*/ 376813 w 502418"/>
                <a:gd name="connsiteY38" fmla="*/ 487345 h 1894114"/>
                <a:gd name="connsiteX39" fmla="*/ 371789 w 502418"/>
                <a:gd name="connsiteY39" fmla="*/ 467248 h 1894114"/>
                <a:gd name="connsiteX40" fmla="*/ 356717 w 502418"/>
                <a:gd name="connsiteY40" fmla="*/ 422031 h 1894114"/>
                <a:gd name="connsiteX41" fmla="*/ 341644 w 502418"/>
                <a:gd name="connsiteY41" fmla="*/ 391886 h 1894114"/>
                <a:gd name="connsiteX42" fmla="*/ 326572 w 502418"/>
                <a:gd name="connsiteY42" fmla="*/ 386862 h 1894114"/>
                <a:gd name="connsiteX43" fmla="*/ 311499 w 502418"/>
                <a:gd name="connsiteY43" fmla="*/ 341644 h 1894114"/>
                <a:gd name="connsiteX44" fmla="*/ 301451 w 502418"/>
                <a:gd name="connsiteY44" fmla="*/ 306475 h 1894114"/>
                <a:gd name="connsiteX45" fmla="*/ 291402 w 502418"/>
                <a:gd name="connsiteY45" fmla="*/ 246185 h 1894114"/>
                <a:gd name="connsiteX46" fmla="*/ 286378 w 502418"/>
                <a:gd name="connsiteY46" fmla="*/ 231112 h 1894114"/>
                <a:gd name="connsiteX47" fmla="*/ 266281 w 502418"/>
                <a:gd name="connsiteY47" fmla="*/ 160774 h 1894114"/>
                <a:gd name="connsiteX48" fmla="*/ 256233 w 502418"/>
                <a:gd name="connsiteY48" fmla="*/ 150725 h 1894114"/>
                <a:gd name="connsiteX49" fmla="*/ 226088 w 502418"/>
                <a:gd name="connsiteY49" fmla="*/ 130629 h 1894114"/>
                <a:gd name="connsiteX50" fmla="*/ 205991 w 502418"/>
                <a:gd name="connsiteY50" fmla="*/ 110532 h 1894114"/>
                <a:gd name="connsiteX51" fmla="*/ 195943 w 502418"/>
                <a:gd name="connsiteY51" fmla="*/ 100483 h 1894114"/>
                <a:gd name="connsiteX52" fmla="*/ 150725 w 502418"/>
                <a:gd name="connsiteY52" fmla="*/ 85411 h 1894114"/>
                <a:gd name="connsiteX53" fmla="*/ 135653 w 502418"/>
                <a:gd name="connsiteY53" fmla="*/ 80387 h 1894114"/>
                <a:gd name="connsiteX54" fmla="*/ 105508 w 502418"/>
                <a:gd name="connsiteY54" fmla="*/ 60290 h 1894114"/>
                <a:gd name="connsiteX55" fmla="*/ 95459 w 502418"/>
                <a:gd name="connsiteY55" fmla="*/ 50242 h 1894114"/>
                <a:gd name="connsiteX56" fmla="*/ 75363 w 502418"/>
                <a:gd name="connsiteY56" fmla="*/ 45218 h 1894114"/>
                <a:gd name="connsiteX57" fmla="*/ 50242 w 502418"/>
                <a:gd name="connsiteY57" fmla="*/ 30145 h 1894114"/>
                <a:gd name="connsiteX58" fmla="*/ 20097 w 502418"/>
                <a:gd name="connsiteY58" fmla="*/ 15072 h 1894114"/>
                <a:gd name="connsiteX59" fmla="*/ 0 w 502418"/>
                <a:gd name="connsiteY59" fmla="*/ 0 h 189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02418" h="1894114">
                  <a:moveTo>
                    <a:pt x="336620" y="1894114"/>
                  </a:moveTo>
                  <a:cubicBezTo>
                    <a:pt x="338295" y="1889090"/>
                    <a:pt x="340895" y="1884285"/>
                    <a:pt x="341644" y="1879042"/>
                  </a:cubicBezTo>
                  <a:cubicBezTo>
                    <a:pt x="341779" y="1878094"/>
                    <a:pt x="342356" y="1824263"/>
                    <a:pt x="351692" y="1808703"/>
                  </a:cubicBezTo>
                  <a:cubicBezTo>
                    <a:pt x="354129" y="1804641"/>
                    <a:pt x="358391" y="1802004"/>
                    <a:pt x="361741" y="1798655"/>
                  </a:cubicBezTo>
                  <a:cubicBezTo>
                    <a:pt x="373698" y="1762781"/>
                    <a:pt x="365914" y="1777323"/>
                    <a:pt x="381837" y="1753437"/>
                  </a:cubicBezTo>
                  <a:cubicBezTo>
                    <a:pt x="383512" y="1746738"/>
                    <a:pt x="384965" y="1739980"/>
                    <a:pt x="386862" y="1733341"/>
                  </a:cubicBezTo>
                  <a:cubicBezTo>
                    <a:pt x="388317" y="1728249"/>
                    <a:pt x="391332" y="1723535"/>
                    <a:pt x="391886" y="1718268"/>
                  </a:cubicBezTo>
                  <a:cubicBezTo>
                    <a:pt x="394696" y="1691568"/>
                    <a:pt x="393283" y="1664483"/>
                    <a:pt x="396910" y="1637881"/>
                  </a:cubicBezTo>
                  <a:cubicBezTo>
                    <a:pt x="398341" y="1627386"/>
                    <a:pt x="403608" y="1617784"/>
                    <a:pt x="406958" y="1607736"/>
                  </a:cubicBezTo>
                  <a:lnTo>
                    <a:pt x="411983" y="1592664"/>
                  </a:lnTo>
                  <a:cubicBezTo>
                    <a:pt x="413658" y="1577591"/>
                    <a:pt x="413597" y="1562223"/>
                    <a:pt x="417007" y="1547446"/>
                  </a:cubicBezTo>
                  <a:cubicBezTo>
                    <a:pt x="418691" y="1540148"/>
                    <a:pt x="424687" y="1534454"/>
                    <a:pt x="427055" y="1527349"/>
                  </a:cubicBezTo>
                  <a:cubicBezTo>
                    <a:pt x="429755" y="1519248"/>
                    <a:pt x="429832" y="1510467"/>
                    <a:pt x="432079" y="1502229"/>
                  </a:cubicBezTo>
                  <a:cubicBezTo>
                    <a:pt x="434866" y="1492010"/>
                    <a:pt x="442128" y="1472083"/>
                    <a:pt x="442128" y="1472083"/>
                  </a:cubicBezTo>
                  <a:cubicBezTo>
                    <a:pt x="440453" y="1436914"/>
                    <a:pt x="441470" y="1401513"/>
                    <a:pt x="437103" y="1366576"/>
                  </a:cubicBezTo>
                  <a:cubicBezTo>
                    <a:pt x="436354" y="1360584"/>
                    <a:pt x="427329" y="1357535"/>
                    <a:pt x="427055" y="1351503"/>
                  </a:cubicBezTo>
                  <a:cubicBezTo>
                    <a:pt x="426763" y="1345075"/>
                    <a:pt x="423954" y="1253161"/>
                    <a:pt x="442128" y="1225899"/>
                  </a:cubicBezTo>
                  <a:cubicBezTo>
                    <a:pt x="445477" y="1220875"/>
                    <a:pt x="449724" y="1216344"/>
                    <a:pt x="452176" y="1210826"/>
                  </a:cubicBezTo>
                  <a:cubicBezTo>
                    <a:pt x="456478" y="1201147"/>
                    <a:pt x="458875" y="1190729"/>
                    <a:pt x="462224" y="1180681"/>
                  </a:cubicBezTo>
                  <a:lnTo>
                    <a:pt x="472273" y="1150536"/>
                  </a:lnTo>
                  <a:lnTo>
                    <a:pt x="482321" y="1120391"/>
                  </a:lnTo>
                  <a:lnTo>
                    <a:pt x="487345" y="1105319"/>
                  </a:lnTo>
                  <a:cubicBezTo>
                    <a:pt x="489020" y="1080198"/>
                    <a:pt x="491046" y="1055098"/>
                    <a:pt x="492369" y="1029956"/>
                  </a:cubicBezTo>
                  <a:cubicBezTo>
                    <a:pt x="498937" y="905170"/>
                    <a:pt x="485022" y="951518"/>
                    <a:pt x="502418" y="899327"/>
                  </a:cubicBezTo>
                  <a:cubicBezTo>
                    <a:pt x="500506" y="889767"/>
                    <a:pt x="497520" y="869436"/>
                    <a:pt x="492369" y="859134"/>
                  </a:cubicBezTo>
                  <a:cubicBezTo>
                    <a:pt x="489669" y="853733"/>
                    <a:pt x="486093" y="848777"/>
                    <a:pt x="482321" y="844062"/>
                  </a:cubicBezTo>
                  <a:cubicBezTo>
                    <a:pt x="479362" y="840363"/>
                    <a:pt x="476335" y="836450"/>
                    <a:pt x="472273" y="834013"/>
                  </a:cubicBezTo>
                  <a:cubicBezTo>
                    <a:pt x="467732" y="831288"/>
                    <a:pt x="462224" y="830664"/>
                    <a:pt x="457200" y="828989"/>
                  </a:cubicBezTo>
                  <a:cubicBezTo>
                    <a:pt x="450353" y="824425"/>
                    <a:pt x="436852" y="816847"/>
                    <a:pt x="432079" y="808892"/>
                  </a:cubicBezTo>
                  <a:cubicBezTo>
                    <a:pt x="422703" y="793265"/>
                    <a:pt x="433226" y="782479"/>
                    <a:pt x="406958" y="773723"/>
                  </a:cubicBezTo>
                  <a:lnTo>
                    <a:pt x="376813" y="763675"/>
                  </a:lnTo>
                  <a:cubicBezTo>
                    <a:pt x="359275" y="746135"/>
                    <a:pt x="368264" y="758121"/>
                    <a:pt x="356717" y="723481"/>
                  </a:cubicBezTo>
                  <a:lnTo>
                    <a:pt x="351692" y="708409"/>
                  </a:lnTo>
                  <a:cubicBezTo>
                    <a:pt x="354082" y="682126"/>
                    <a:pt x="354663" y="653976"/>
                    <a:pt x="361741" y="628022"/>
                  </a:cubicBezTo>
                  <a:cubicBezTo>
                    <a:pt x="364528" y="617803"/>
                    <a:pt x="368440" y="607925"/>
                    <a:pt x="371789" y="597877"/>
                  </a:cubicBezTo>
                  <a:cubicBezTo>
                    <a:pt x="370114" y="591178"/>
                    <a:pt x="368662" y="584419"/>
                    <a:pt x="366765" y="577780"/>
                  </a:cubicBezTo>
                  <a:cubicBezTo>
                    <a:pt x="365310" y="572688"/>
                    <a:pt x="361741" y="568004"/>
                    <a:pt x="361741" y="562708"/>
                  </a:cubicBezTo>
                  <a:cubicBezTo>
                    <a:pt x="361741" y="550866"/>
                    <a:pt x="364443" y="539150"/>
                    <a:pt x="366765" y="527538"/>
                  </a:cubicBezTo>
                  <a:cubicBezTo>
                    <a:pt x="369473" y="513996"/>
                    <a:pt x="376813" y="487345"/>
                    <a:pt x="376813" y="487345"/>
                  </a:cubicBezTo>
                  <a:cubicBezTo>
                    <a:pt x="375138" y="480646"/>
                    <a:pt x="373773" y="473862"/>
                    <a:pt x="371789" y="467248"/>
                  </a:cubicBezTo>
                  <a:cubicBezTo>
                    <a:pt x="371789" y="467246"/>
                    <a:pt x="359230" y="429568"/>
                    <a:pt x="356717" y="422031"/>
                  </a:cubicBezTo>
                  <a:cubicBezTo>
                    <a:pt x="353407" y="412103"/>
                    <a:pt x="350497" y="398968"/>
                    <a:pt x="341644" y="391886"/>
                  </a:cubicBezTo>
                  <a:cubicBezTo>
                    <a:pt x="337509" y="388578"/>
                    <a:pt x="331596" y="388537"/>
                    <a:pt x="326572" y="386862"/>
                  </a:cubicBezTo>
                  <a:lnTo>
                    <a:pt x="311499" y="341644"/>
                  </a:lnTo>
                  <a:cubicBezTo>
                    <a:pt x="307057" y="328317"/>
                    <a:pt x="304154" y="320892"/>
                    <a:pt x="301451" y="306475"/>
                  </a:cubicBezTo>
                  <a:cubicBezTo>
                    <a:pt x="297696" y="286450"/>
                    <a:pt x="297844" y="265514"/>
                    <a:pt x="291402" y="246185"/>
                  </a:cubicBezTo>
                  <a:cubicBezTo>
                    <a:pt x="289727" y="241161"/>
                    <a:pt x="287771" y="236221"/>
                    <a:pt x="286378" y="231112"/>
                  </a:cubicBezTo>
                  <a:cubicBezTo>
                    <a:pt x="286279" y="230750"/>
                    <a:pt x="271096" y="165590"/>
                    <a:pt x="266281" y="160774"/>
                  </a:cubicBezTo>
                  <a:cubicBezTo>
                    <a:pt x="262932" y="157424"/>
                    <a:pt x="260023" y="153567"/>
                    <a:pt x="256233" y="150725"/>
                  </a:cubicBezTo>
                  <a:cubicBezTo>
                    <a:pt x="246572" y="143479"/>
                    <a:pt x="234627" y="139168"/>
                    <a:pt x="226088" y="130629"/>
                  </a:cubicBezTo>
                  <a:lnTo>
                    <a:pt x="205991" y="110532"/>
                  </a:lnTo>
                  <a:cubicBezTo>
                    <a:pt x="202642" y="107182"/>
                    <a:pt x="200437" y="101981"/>
                    <a:pt x="195943" y="100483"/>
                  </a:cubicBezTo>
                  <a:lnTo>
                    <a:pt x="150725" y="85411"/>
                  </a:lnTo>
                  <a:lnTo>
                    <a:pt x="135653" y="80387"/>
                  </a:lnTo>
                  <a:cubicBezTo>
                    <a:pt x="125605" y="73688"/>
                    <a:pt x="114048" y="68829"/>
                    <a:pt x="105508" y="60290"/>
                  </a:cubicBezTo>
                  <a:cubicBezTo>
                    <a:pt x="102158" y="56941"/>
                    <a:pt x="99696" y="52360"/>
                    <a:pt x="95459" y="50242"/>
                  </a:cubicBezTo>
                  <a:cubicBezTo>
                    <a:pt x="89283" y="47154"/>
                    <a:pt x="82062" y="46893"/>
                    <a:pt x="75363" y="45218"/>
                  </a:cubicBezTo>
                  <a:cubicBezTo>
                    <a:pt x="55736" y="25591"/>
                    <a:pt x="76329" y="43188"/>
                    <a:pt x="50242" y="30145"/>
                  </a:cubicBezTo>
                  <a:cubicBezTo>
                    <a:pt x="11277" y="10663"/>
                    <a:pt x="57987" y="27705"/>
                    <a:pt x="20097" y="15072"/>
                  </a:cubicBezTo>
                  <a:cubicBezTo>
                    <a:pt x="7400" y="2376"/>
                    <a:pt x="14285" y="7142"/>
                    <a:pt x="0"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3" name="22 Forma libre"/>
            <p:cNvSpPr/>
            <p:nvPr/>
          </p:nvSpPr>
          <p:spPr>
            <a:xfrm>
              <a:off x="3757493" y="5108753"/>
              <a:ext cx="401659" cy="1292455"/>
            </a:xfrm>
            <a:custGeom>
              <a:avLst/>
              <a:gdLst>
                <a:gd name="connsiteX0" fmla="*/ 45810 w 401626"/>
                <a:gd name="connsiteY0" fmla="*/ 1267276 h 1292040"/>
                <a:gd name="connsiteX1" fmla="*/ 30738 w 401626"/>
                <a:gd name="connsiteY1" fmla="*/ 1161768 h 1292040"/>
                <a:gd name="connsiteX2" fmla="*/ 20689 w 401626"/>
                <a:gd name="connsiteY2" fmla="*/ 1131623 h 1292040"/>
                <a:gd name="connsiteX3" fmla="*/ 10641 w 401626"/>
                <a:gd name="connsiteY3" fmla="*/ 1086406 h 1292040"/>
                <a:gd name="connsiteX4" fmla="*/ 5617 w 401626"/>
                <a:gd name="connsiteY4" fmla="*/ 1071333 h 1292040"/>
                <a:gd name="connsiteX5" fmla="*/ 20689 w 401626"/>
                <a:gd name="connsiteY5" fmla="*/ 1046212 h 1292040"/>
                <a:gd name="connsiteX6" fmla="*/ 25713 w 401626"/>
                <a:gd name="connsiteY6" fmla="*/ 1031140 h 1292040"/>
                <a:gd name="connsiteX7" fmla="*/ 45810 w 401626"/>
                <a:gd name="connsiteY7" fmla="*/ 1011043 h 1292040"/>
                <a:gd name="connsiteX8" fmla="*/ 65907 w 401626"/>
                <a:gd name="connsiteY8" fmla="*/ 985922 h 1292040"/>
                <a:gd name="connsiteX9" fmla="*/ 86004 w 401626"/>
                <a:gd name="connsiteY9" fmla="*/ 960801 h 1292040"/>
                <a:gd name="connsiteX10" fmla="*/ 106100 w 401626"/>
                <a:gd name="connsiteY10" fmla="*/ 955777 h 1292040"/>
                <a:gd name="connsiteX11" fmla="*/ 131221 w 401626"/>
                <a:gd name="connsiteY11" fmla="*/ 935681 h 1292040"/>
                <a:gd name="connsiteX12" fmla="*/ 141269 w 401626"/>
                <a:gd name="connsiteY12" fmla="*/ 925632 h 1292040"/>
                <a:gd name="connsiteX13" fmla="*/ 156342 w 401626"/>
                <a:gd name="connsiteY13" fmla="*/ 920608 h 1292040"/>
                <a:gd name="connsiteX14" fmla="*/ 171414 w 401626"/>
                <a:gd name="connsiteY14" fmla="*/ 910560 h 1292040"/>
                <a:gd name="connsiteX15" fmla="*/ 181463 w 401626"/>
                <a:gd name="connsiteY15" fmla="*/ 900511 h 1292040"/>
                <a:gd name="connsiteX16" fmla="*/ 196535 w 401626"/>
                <a:gd name="connsiteY16" fmla="*/ 895487 h 1292040"/>
                <a:gd name="connsiteX17" fmla="*/ 206584 w 401626"/>
                <a:gd name="connsiteY17" fmla="*/ 885439 h 1292040"/>
                <a:gd name="connsiteX18" fmla="*/ 241753 w 401626"/>
                <a:gd name="connsiteY18" fmla="*/ 870366 h 1292040"/>
                <a:gd name="connsiteX19" fmla="*/ 256825 w 401626"/>
                <a:gd name="connsiteY19" fmla="*/ 860318 h 1292040"/>
                <a:gd name="connsiteX20" fmla="*/ 266874 w 401626"/>
                <a:gd name="connsiteY20" fmla="*/ 850270 h 1292040"/>
                <a:gd name="connsiteX21" fmla="*/ 302043 w 401626"/>
                <a:gd name="connsiteY21" fmla="*/ 840221 h 1292040"/>
                <a:gd name="connsiteX22" fmla="*/ 317116 w 401626"/>
                <a:gd name="connsiteY22" fmla="*/ 830173 h 1292040"/>
                <a:gd name="connsiteX23" fmla="*/ 342236 w 401626"/>
                <a:gd name="connsiteY23" fmla="*/ 805052 h 1292040"/>
                <a:gd name="connsiteX24" fmla="*/ 347261 w 401626"/>
                <a:gd name="connsiteY24" fmla="*/ 779931 h 1292040"/>
                <a:gd name="connsiteX25" fmla="*/ 357309 w 401626"/>
                <a:gd name="connsiteY25" fmla="*/ 764859 h 1292040"/>
                <a:gd name="connsiteX26" fmla="*/ 372382 w 401626"/>
                <a:gd name="connsiteY26" fmla="*/ 734713 h 1292040"/>
                <a:gd name="connsiteX27" fmla="*/ 377406 w 401626"/>
                <a:gd name="connsiteY27" fmla="*/ 714617 h 1292040"/>
                <a:gd name="connsiteX28" fmla="*/ 382430 w 401626"/>
                <a:gd name="connsiteY28" fmla="*/ 699544 h 1292040"/>
                <a:gd name="connsiteX29" fmla="*/ 372382 w 401626"/>
                <a:gd name="connsiteY29" fmla="*/ 644278 h 1292040"/>
                <a:gd name="connsiteX30" fmla="*/ 377406 w 401626"/>
                <a:gd name="connsiteY30" fmla="*/ 599061 h 1292040"/>
                <a:gd name="connsiteX31" fmla="*/ 387454 w 401626"/>
                <a:gd name="connsiteY31" fmla="*/ 568916 h 1292040"/>
                <a:gd name="connsiteX32" fmla="*/ 397502 w 401626"/>
                <a:gd name="connsiteY32" fmla="*/ 533746 h 1292040"/>
                <a:gd name="connsiteX33" fmla="*/ 382430 w 401626"/>
                <a:gd name="connsiteY33" fmla="*/ 503601 h 1292040"/>
                <a:gd name="connsiteX34" fmla="*/ 362333 w 401626"/>
                <a:gd name="connsiteY34" fmla="*/ 478481 h 1292040"/>
                <a:gd name="connsiteX35" fmla="*/ 357309 w 401626"/>
                <a:gd name="connsiteY35" fmla="*/ 372973 h 1292040"/>
                <a:gd name="connsiteX36" fmla="*/ 347261 w 401626"/>
                <a:gd name="connsiteY36" fmla="*/ 342828 h 1292040"/>
                <a:gd name="connsiteX37" fmla="*/ 342236 w 401626"/>
                <a:gd name="connsiteY37" fmla="*/ 327755 h 1292040"/>
                <a:gd name="connsiteX38" fmla="*/ 337212 w 401626"/>
                <a:gd name="connsiteY38" fmla="*/ 287562 h 1292040"/>
                <a:gd name="connsiteX39" fmla="*/ 327164 w 401626"/>
                <a:gd name="connsiteY39" fmla="*/ 277513 h 1292040"/>
                <a:gd name="connsiteX40" fmla="*/ 322140 w 401626"/>
                <a:gd name="connsiteY40" fmla="*/ 262441 h 1292040"/>
                <a:gd name="connsiteX41" fmla="*/ 307067 w 401626"/>
                <a:gd name="connsiteY41" fmla="*/ 252393 h 1292040"/>
                <a:gd name="connsiteX42" fmla="*/ 286971 w 401626"/>
                <a:gd name="connsiteY42" fmla="*/ 227272 h 1292040"/>
                <a:gd name="connsiteX43" fmla="*/ 276922 w 401626"/>
                <a:gd name="connsiteY43" fmla="*/ 187078 h 1292040"/>
                <a:gd name="connsiteX44" fmla="*/ 271898 w 401626"/>
                <a:gd name="connsiteY44" fmla="*/ 166982 h 1292040"/>
                <a:gd name="connsiteX45" fmla="*/ 261850 w 401626"/>
                <a:gd name="connsiteY45" fmla="*/ 91619 h 1292040"/>
                <a:gd name="connsiteX46" fmla="*/ 256825 w 401626"/>
                <a:gd name="connsiteY46" fmla="*/ 66498 h 1292040"/>
                <a:gd name="connsiteX47" fmla="*/ 231705 w 401626"/>
                <a:gd name="connsiteY47" fmla="*/ 36353 h 1292040"/>
                <a:gd name="connsiteX48" fmla="*/ 206584 w 401626"/>
                <a:gd name="connsiteY48" fmla="*/ 11232 h 1292040"/>
                <a:gd name="connsiteX49" fmla="*/ 191511 w 401626"/>
                <a:gd name="connsiteY49" fmla="*/ 1184 h 129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1626" h="1292040">
                  <a:moveTo>
                    <a:pt x="45810" y="1267276"/>
                  </a:moveTo>
                  <a:cubicBezTo>
                    <a:pt x="22225" y="1184727"/>
                    <a:pt x="50279" y="1292040"/>
                    <a:pt x="30738" y="1161768"/>
                  </a:cubicBezTo>
                  <a:cubicBezTo>
                    <a:pt x="29167" y="1151293"/>
                    <a:pt x="23733" y="1141768"/>
                    <a:pt x="20689" y="1131623"/>
                  </a:cubicBezTo>
                  <a:cubicBezTo>
                    <a:pt x="12955" y="1105845"/>
                    <a:pt x="17809" y="1115079"/>
                    <a:pt x="10641" y="1086406"/>
                  </a:cubicBezTo>
                  <a:cubicBezTo>
                    <a:pt x="9357" y="1081268"/>
                    <a:pt x="7292" y="1076357"/>
                    <a:pt x="5617" y="1071333"/>
                  </a:cubicBezTo>
                  <a:cubicBezTo>
                    <a:pt x="19849" y="1028638"/>
                    <a:pt x="0" y="1080695"/>
                    <a:pt x="20689" y="1046212"/>
                  </a:cubicBezTo>
                  <a:cubicBezTo>
                    <a:pt x="23414" y="1041671"/>
                    <a:pt x="22635" y="1035449"/>
                    <a:pt x="25713" y="1031140"/>
                  </a:cubicBezTo>
                  <a:cubicBezTo>
                    <a:pt x="31220" y="1023431"/>
                    <a:pt x="40555" y="1018926"/>
                    <a:pt x="45810" y="1011043"/>
                  </a:cubicBezTo>
                  <a:cubicBezTo>
                    <a:pt x="76735" y="964656"/>
                    <a:pt x="37271" y="1021716"/>
                    <a:pt x="65907" y="985922"/>
                  </a:cubicBezTo>
                  <a:cubicBezTo>
                    <a:pt x="70641" y="980005"/>
                    <a:pt x="77916" y="964845"/>
                    <a:pt x="86004" y="960801"/>
                  </a:cubicBezTo>
                  <a:cubicBezTo>
                    <a:pt x="92180" y="957713"/>
                    <a:pt x="99401" y="957452"/>
                    <a:pt x="106100" y="955777"/>
                  </a:cubicBezTo>
                  <a:cubicBezTo>
                    <a:pt x="130373" y="931507"/>
                    <a:pt x="99519" y="961043"/>
                    <a:pt x="131221" y="935681"/>
                  </a:cubicBezTo>
                  <a:cubicBezTo>
                    <a:pt x="134920" y="932722"/>
                    <a:pt x="137207" y="928069"/>
                    <a:pt x="141269" y="925632"/>
                  </a:cubicBezTo>
                  <a:cubicBezTo>
                    <a:pt x="145810" y="922907"/>
                    <a:pt x="151318" y="922283"/>
                    <a:pt x="156342" y="920608"/>
                  </a:cubicBezTo>
                  <a:cubicBezTo>
                    <a:pt x="161366" y="917259"/>
                    <a:pt x="166699" y="914332"/>
                    <a:pt x="171414" y="910560"/>
                  </a:cubicBezTo>
                  <a:cubicBezTo>
                    <a:pt x="175113" y="907601"/>
                    <a:pt x="177401" y="902948"/>
                    <a:pt x="181463" y="900511"/>
                  </a:cubicBezTo>
                  <a:cubicBezTo>
                    <a:pt x="186004" y="897786"/>
                    <a:pt x="191511" y="897162"/>
                    <a:pt x="196535" y="895487"/>
                  </a:cubicBezTo>
                  <a:cubicBezTo>
                    <a:pt x="199885" y="892138"/>
                    <a:pt x="202643" y="888067"/>
                    <a:pt x="206584" y="885439"/>
                  </a:cubicBezTo>
                  <a:cubicBezTo>
                    <a:pt x="219005" y="877158"/>
                    <a:pt x="228352" y="874833"/>
                    <a:pt x="241753" y="870366"/>
                  </a:cubicBezTo>
                  <a:cubicBezTo>
                    <a:pt x="246777" y="867017"/>
                    <a:pt x="252110" y="864090"/>
                    <a:pt x="256825" y="860318"/>
                  </a:cubicBezTo>
                  <a:cubicBezTo>
                    <a:pt x="260524" y="857359"/>
                    <a:pt x="262812" y="852707"/>
                    <a:pt x="266874" y="850270"/>
                  </a:cubicBezTo>
                  <a:cubicBezTo>
                    <a:pt x="272027" y="847178"/>
                    <a:pt x="298283" y="841161"/>
                    <a:pt x="302043" y="840221"/>
                  </a:cubicBezTo>
                  <a:cubicBezTo>
                    <a:pt x="307067" y="836872"/>
                    <a:pt x="312572" y="834149"/>
                    <a:pt x="317116" y="830173"/>
                  </a:cubicBezTo>
                  <a:cubicBezTo>
                    <a:pt x="326028" y="822375"/>
                    <a:pt x="342236" y="805052"/>
                    <a:pt x="342236" y="805052"/>
                  </a:cubicBezTo>
                  <a:cubicBezTo>
                    <a:pt x="343911" y="796678"/>
                    <a:pt x="344262" y="787927"/>
                    <a:pt x="347261" y="779931"/>
                  </a:cubicBezTo>
                  <a:cubicBezTo>
                    <a:pt x="349381" y="774277"/>
                    <a:pt x="354609" y="770260"/>
                    <a:pt x="357309" y="764859"/>
                  </a:cubicBezTo>
                  <a:cubicBezTo>
                    <a:pt x="378108" y="723260"/>
                    <a:pt x="343586" y="777906"/>
                    <a:pt x="372382" y="734713"/>
                  </a:cubicBezTo>
                  <a:cubicBezTo>
                    <a:pt x="374057" y="728014"/>
                    <a:pt x="375509" y="721256"/>
                    <a:pt x="377406" y="714617"/>
                  </a:cubicBezTo>
                  <a:cubicBezTo>
                    <a:pt x="378861" y="709525"/>
                    <a:pt x="382430" y="704840"/>
                    <a:pt x="382430" y="699544"/>
                  </a:cubicBezTo>
                  <a:cubicBezTo>
                    <a:pt x="382430" y="681542"/>
                    <a:pt x="376779" y="661867"/>
                    <a:pt x="372382" y="644278"/>
                  </a:cubicBezTo>
                  <a:cubicBezTo>
                    <a:pt x="374057" y="629206"/>
                    <a:pt x="374432" y="613932"/>
                    <a:pt x="377406" y="599061"/>
                  </a:cubicBezTo>
                  <a:cubicBezTo>
                    <a:pt x="379483" y="588675"/>
                    <a:pt x="384885" y="579192"/>
                    <a:pt x="387454" y="568916"/>
                  </a:cubicBezTo>
                  <a:cubicBezTo>
                    <a:pt x="393762" y="543681"/>
                    <a:pt x="390295" y="555370"/>
                    <a:pt x="397502" y="533746"/>
                  </a:cubicBezTo>
                  <a:cubicBezTo>
                    <a:pt x="385111" y="484183"/>
                    <a:pt x="401626" y="535595"/>
                    <a:pt x="382430" y="503601"/>
                  </a:cubicBezTo>
                  <a:cubicBezTo>
                    <a:pt x="366253" y="476639"/>
                    <a:pt x="392352" y="498492"/>
                    <a:pt x="362333" y="478481"/>
                  </a:cubicBezTo>
                  <a:cubicBezTo>
                    <a:pt x="360658" y="443312"/>
                    <a:pt x="361197" y="407967"/>
                    <a:pt x="357309" y="372973"/>
                  </a:cubicBezTo>
                  <a:cubicBezTo>
                    <a:pt x="356139" y="362446"/>
                    <a:pt x="350610" y="352876"/>
                    <a:pt x="347261" y="342828"/>
                  </a:cubicBezTo>
                  <a:lnTo>
                    <a:pt x="342236" y="327755"/>
                  </a:lnTo>
                  <a:cubicBezTo>
                    <a:pt x="340561" y="314357"/>
                    <a:pt x="341092" y="300495"/>
                    <a:pt x="337212" y="287562"/>
                  </a:cubicBezTo>
                  <a:cubicBezTo>
                    <a:pt x="335851" y="283025"/>
                    <a:pt x="329601" y="281575"/>
                    <a:pt x="327164" y="277513"/>
                  </a:cubicBezTo>
                  <a:cubicBezTo>
                    <a:pt x="324439" y="272972"/>
                    <a:pt x="325448" y="266576"/>
                    <a:pt x="322140" y="262441"/>
                  </a:cubicBezTo>
                  <a:cubicBezTo>
                    <a:pt x="318368" y="257726"/>
                    <a:pt x="311782" y="256165"/>
                    <a:pt x="307067" y="252393"/>
                  </a:cubicBezTo>
                  <a:cubicBezTo>
                    <a:pt x="299280" y="246163"/>
                    <a:pt x="291322" y="235974"/>
                    <a:pt x="286971" y="227272"/>
                  </a:cubicBezTo>
                  <a:cubicBezTo>
                    <a:pt x="281582" y="216495"/>
                    <a:pt x="279217" y="197404"/>
                    <a:pt x="276922" y="187078"/>
                  </a:cubicBezTo>
                  <a:cubicBezTo>
                    <a:pt x="275424" y="180338"/>
                    <a:pt x="273573" y="173681"/>
                    <a:pt x="271898" y="166982"/>
                  </a:cubicBezTo>
                  <a:cubicBezTo>
                    <a:pt x="264291" y="83303"/>
                    <a:pt x="272091" y="137701"/>
                    <a:pt x="261850" y="91619"/>
                  </a:cubicBezTo>
                  <a:cubicBezTo>
                    <a:pt x="259997" y="83283"/>
                    <a:pt x="259824" y="74494"/>
                    <a:pt x="256825" y="66498"/>
                  </a:cubicBezTo>
                  <a:cubicBezTo>
                    <a:pt x="251723" y="52892"/>
                    <a:pt x="240589" y="47014"/>
                    <a:pt x="231705" y="36353"/>
                  </a:cubicBezTo>
                  <a:cubicBezTo>
                    <a:pt x="201566" y="186"/>
                    <a:pt x="243421" y="40702"/>
                    <a:pt x="206584" y="11232"/>
                  </a:cubicBezTo>
                  <a:cubicBezTo>
                    <a:pt x="192544" y="0"/>
                    <a:pt x="202264" y="1184"/>
                    <a:pt x="191511" y="118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5" name="24 Forma libre"/>
            <p:cNvSpPr/>
            <p:nvPr/>
          </p:nvSpPr>
          <p:spPr>
            <a:xfrm>
              <a:off x="3933714" y="3989367"/>
              <a:ext cx="577881" cy="1130501"/>
            </a:xfrm>
            <a:custGeom>
              <a:avLst/>
              <a:gdLst>
                <a:gd name="connsiteX0" fmla="*/ 10436 w 577560"/>
                <a:gd name="connsiteY0" fmla="*/ 1130439 h 1130439"/>
                <a:gd name="connsiteX1" fmla="*/ 10436 w 577560"/>
                <a:gd name="connsiteY1" fmla="*/ 1034980 h 1130439"/>
                <a:gd name="connsiteX2" fmla="*/ 15460 w 577560"/>
                <a:gd name="connsiteY2" fmla="*/ 1019907 h 1130439"/>
                <a:gd name="connsiteX3" fmla="*/ 30533 w 577560"/>
                <a:gd name="connsiteY3" fmla="*/ 1014883 h 1130439"/>
                <a:gd name="connsiteX4" fmla="*/ 30533 w 577560"/>
                <a:gd name="connsiteY4" fmla="*/ 954593 h 1130439"/>
                <a:gd name="connsiteX5" fmla="*/ 10436 w 577560"/>
                <a:gd name="connsiteY5" fmla="*/ 934496 h 1130439"/>
                <a:gd name="connsiteX6" fmla="*/ 388 w 577560"/>
                <a:gd name="connsiteY6" fmla="*/ 919424 h 1130439"/>
                <a:gd name="connsiteX7" fmla="*/ 10436 w 577560"/>
                <a:gd name="connsiteY7" fmla="*/ 909375 h 1130439"/>
                <a:gd name="connsiteX8" fmla="*/ 25509 w 577560"/>
                <a:gd name="connsiteY8" fmla="*/ 899327 h 1130439"/>
                <a:gd name="connsiteX9" fmla="*/ 55654 w 577560"/>
                <a:gd name="connsiteY9" fmla="*/ 874206 h 1130439"/>
                <a:gd name="connsiteX10" fmla="*/ 70726 w 577560"/>
                <a:gd name="connsiteY10" fmla="*/ 864158 h 1130439"/>
                <a:gd name="connsiteX11" fmla="*/ 156137 w 577560"/>
                <a:gd name="connsiteY11" fmla="*/ 854109 h 1130439"/>
                <a:gd name="connsiteX12" fmla="*/ 176234 w 577560"/>
                <a:gd name="connsiteY12" fmla="*/ 849085 h 1130439"/>
                <a:gd name="connsiteX13" fmla="*/ 206379 w 577560"/>
                <a:gd name="connsiteY13" fmla="*/ 834013 h 1130439"/>
                <a:gd name="connsiteX14" fmla="*/ 281742 w 577560"/>
                <a:gd name="connsiteY14" fmla="*/ 823964 h 1130439"/>
                <a:gd name="connsiteX15" fmla="*/ 558071 w 577560"/>
                <a:gd name="connsiteY15" fmla="*/ 818940 h 1130439"/>
                <a:gd name="connsiteX16" fmla="*/ 568120 w 577560"/>
                <a:gd name="connsiteY16" fmla="*/ 803868 h 1130439"/>
                <a:gd name="connsiteX17" fmla="*/ 568120 w 577560"/>
                <a:gd name="connsiteY17" fmla="*/ 738553 h 1130439"/>
                <a:gd name="connsiteX18" fmla="*/ 537974 w 577560"/>
                <a:gd name="connsiteY18" fmla="*/ 718457 h 1130439"/>
                <a:gd name="connsiteX19" fmla="*/ 512854 w 577560"/>
                <a:gd name="connsiteY19" fmla="*/ 703384 h 1130439"/>
                <a:gd name="connsiteX20" fmla="*/ 482709 w 577560"/>
                <a:gd name="connsiteY20" fmla="*/ 688312 h 1130439"/>
                <a:gd name="connsiteX21" fmla="*/ 472660 w 577560"/>
                <a:gd name="connsiteY21" fmla="*/ 678263 h 1130439"/>
                <a:gd name="connsiteX22" fmla="*/ 442515 w 577560"/>
                <a:gd name="connsiteY22" fmla="*/ 668215 h 1130439"/>
                <a:gd name="connsiteX23" fmla="*/ 412370 w 577560"/>
                <a:gd name="connsiteY23" fmla="*/ 648118 h 1130439"/>
                <a:gd name="connsiteX24" fmla="*/ 397298 w 577560"/>
                <a:gd name="connsiteY24" fmla="*/ 638070 h 1130439"/>
                <a:gd name="connsiteX25" fmla="*/ 367153 w 577560"/>
                <a:gd name="connsiteY25" fmla="*/ 633046 h 1130439"/>
                <a:gd name="connsiteX26" fmla="*/ 352080 w 577560"/>
                <a:gd name="connsiteY26" fmla="*/ 607925 h 1130439"/>
                <a:gd name="connsiteX27" fmla="*/ 382225 w 577560"/>
                <a:gd name="connsiteY27" fmla="*/ 587828 h 1130439"/>
                <a:gd name="connsiteX28" fmla="*/ 412370 w 577560"/>
                <a:gd name="connsiteY28" fmla="*/ 577780 h 1130439"/>
                <a:gd name="connsiteX29" fmla="*/ 432467 w 577560"/>
                <a:gd name="connsiteY29" fmla="*/ 557683 h 1130439"/>
                <a:gd name="connsiteX30" fmla="*/ 447539 w 577560"/>
                <a:gd name="connsiteY30" fmla="*/ 507441 h 1130439"/>
                <a:gd name="connsiteX31" fmla="*/ 457588 w 577560"/>
                <a:gd name="connsiteY31" fmla="*/ 492369 h 1130439"/>
                <a:gd name="connsiteX32" fmla="*/ 467636 w 577560"/>
                <a:gd name="connsiteY32" fmla="*/ 437103 h 1130439"/>
                <a:gd name="connsiteX33" fmla="*/ 477684 w 577560"/>
                <a:gd name="connsiteY33" fmla="*/ 422030 h 1130439"/>
                <a:gd name="connsiteX34" fmla="*/ 487733 w 577560"/>
                <a:gd name="connsiteY34" fmla="*/ 391885 h 1130439"/>
                <a:gd name="connsiteX35" fmla="*/ 492757 w 577560"/>
                <a:gd name="connsiteY35" fmla="*/ 376813 h 1130439"/>
                <a:gd name="connsiteX36" fmla="*/ 502805 w 577560"/>
                <a:gd name="connsiteY36" fmla="*/ 361740 h 1130439"/>
                <a:gd name="connsiteX37" fmla="*/ 512854 w 577560"/>
                <a:gd name="connsiteY37" fmla="*/ 331595 h 1130439"/>
                <a:gd name="connsiteX38" fmla="*/ 522902 w 577560"/>
                <a:gd name="connsiteY38" fmla="*/ 301450 h 1130439"/>
                <a:gd name="connsiteX39" fmla="*/ 527926 w 577560"/>
                <a:gd name="connsiteY39" fmla="*/ 286378 h 1130439"/>
                <a:gd name="connsiteX40" fmla="*/ 532950 w 577560"/>
                <a:gd name="connsiteY40" fmla="*/ 271305 h 1130439"/>
                <a:gd name="connsiteX41" fmla="*/ 537974 w 577560"/>
                <a:gd name="connsiteY41" fmla="*/ 221063 h 1130439"/>
                <a:gd name="connsiteX42" fmla="*/ 542999 w 577560"/>
                <a:gd name="connsiteY42" fmla="*/ 205991 h 1130439"/>
                <a:gd name="connsiteX43" fmla="*/ 548023 w 577560"/>
                <a:gd name="connsiteY43" fmla="*/ 185894 h 1130439"/>
                <a:gd name="connsiteX44" fmla="*/ 537974 w 577560"/>
                <a:gd name="connsiteY44" fmla="*/ 150725 h 1130439"/>
                <a:gd name="connsiteX45" fmla="*/ 522902 w 577560"/>
                <a:gd name="connsiteY45" fmla="*/ 145701 h 1130439"/>
                <a:gd name="connsiteX46" fmla="*/ 502805 w 577560"/>
                <a:gd name="connsiteY46" fmla="*/ 125604 h 1130439"/>
                <a:gd name="connsiteX47" fmla="*/ 492757 w 577560"/>
                <a:gd name="connsiteY47" fmla="*/ 95459 h 1130439"/>
                <a:gd name="connsiteX48" fmla="*/ 477684 w 577560"/>
                <a:gd name="connsiteY48" fmla="*/ 55266 h 1130439"/>
                <a:gd name="connsiteX49" fmla="*/ 482709 w 577560"/>
                <a:gd name="connsiteY49" fmla="*/ 0 h 113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7560" h="1130439">
                  <a:moveTo>
                    <a:pt x="10436" y="1130439"/>
                  </a:moveTo>
                  <a:cubicBezTo>
                    <a:pt x="0" y="1088694"/>
                    <a:pt x="2422" y="1107109"/>
                    <a:pt x="10436" y="1034980"/>
                  </a:cubicBezTo>
                  <a:cubicBezTo>
                    <a:pt x="11021" y="1029716"/>
                    <a:pt x="11715" y="1023652"/>
                    <a:pt x="15460" y="1019907"/>
                  </a:cubicBezTo>
                  <a:cubicBezTo>
                    <a:pt x="19205" y="1016162"/>
                    <a:pt x="25509" y="1016558"/>
                    <a:pt x="30533" y="1014883"/>
                  </a:cubicBezTo>
                  <a:cubicBezTo>
                    <a:pt x="38114" y="992139"/>
                    <a:pt x="42552" y="985843"/>
                    <a:pt x="30533" y="954593"/>
                  </a:cubicBezTo>
                  <a:cubicBezTo>
                    <a:pt x="27132" y="945751"/>
                    <a:pt x="15691" y="942379"/>
                    <a:pt x="10436" y="934496"/>
                  </a:cubicBezTo>
                  <a:lnTo>
                    <a:pt x="388" y="919424"/>
                  </a:lnTo>
                  <a:cubicBezTo>
                    <a:pt x="3737" y="916074"/>
                    <a:pt x="6737" y="912334"/>
                    <a:pt x="10436" y="909375"/>
                  </a:cubicBezTo>
                  <a:cubicBezTo>
                    <a:pt x="15151" y="905603"/>
                    <a:pt x="21239" y="903597"/>
                    <a:pt x="25509" y="899327"/>
                  </a:cubicBezTo>
                  <a:cubicBezTo>
                    <a:pt x="52885" y="871951"/>
                    <a:pt x="26865" y="883802"/>
                    <a:pt x="55654" y="874206"/>
                  </a:cubicBezTo>
                  <a:cubicBezTo>
                    <a:pt x="60678" y="870857"/>
                    <a:pt x="65325" y="866858"/>
                    <a:pt x="70726" y="864158"/>
                  </a:cubicBezTo>
                  <a:cubicBezTo>
                    <a:pt x="93563" y="852740"/>
                    <a:pt x="145029" y="854903"/>
                    <a:pt x="156137" y="854109"/>
                  </a:cubicBezTo>
                  <a:cubicBezTo>
                    <a:pt x="162836" y="852434"/>
                    <a:pt x="169887" y="851805"/>
                    <a:pt x="176234" y="849085"/>
                  </a:cubicBezTo>
                  <a:cubicBezTo>
                    <a:pt x="205421" y="836577"/>
                    <a:pt x="177063" y="840527"/>
                    <a:pt x="206379" y="834013"/>
                  </a:cubicBezTo>
                  <a:cubicBezTo>
                    <a:pt x="222812" y="830361"/>
                    <a:pt x="269082" y="824360"/>
                    <a:pt x="281742" y="823964"/>
                  </a:cubicBezTo>
                  <a:cubicBezTo>
                    <a:pt x="373822" y="821086"/>
                    <a:pt x="465961" y="820615"/>
                    <a:pt x="558071" y="818940"/>
                  </a:cubicBezTo>
                  <a:cubicBezTo>
                    <a:pt x="561421" y="813916"/>
                    <a:pt x="565420" y="809269"/>
                    <a:pt x="568120" y="803868"/>
                  </a:cubicBezTo>
                  <a:cubicBezTo>
                    <a:pt x="577560" y="784989"/>
                    <a:pt x="576552" y="755416"/>
                    <a:pt x="568120" y="738553"/>
                  </a:cubicBezTo>
                  <a:cubicBezTo>
                    <a:pt x="562719" y="727751"/>
                    <a:pt x="546513" y="726997"/>
                    <a:pt x="537974" y="718457"/>
                  </a:cubicBezTo>
                  <a:cubicBezTo>
                    <a:pt x="518350" y="698831"/>
                    <a:pt x="538940" y="716426"/>
                    <a:pt x="512854" y="703384"/>
                  </a:cubicBezTo>
                  <a:cubicBezTo>
                    <a:pt x="473896" y="683906"/>
                    <a:pt x="520592" y="700940"/>
                    <a:pt x="482709" y="688312"/>
                  </a:cubicBezTo>
                  <a:cubicBezTo>
                    <a:pt x="479359" y="684962"/>
                    <a:pt x="476897" y="680382"/>
                    <a:pt x="472660" y="678263"/>
                  </a:cubicBezTo>
                  <a:cubicBezTo>
                    <a:pt x="463186" y="673526"/>
                    <a:pt x="442515" y="668215"/>
                    <a:pt x="442515" y="668215"/>
                  </a:cubicBezTo>
                  <a:cubicBezTo>
                    <a:pt x="413944" y="639643"/>
                    <a:pt x="441454" y="662659"/>
                    <a:pt x="412370" y="648118"/>
                  </a:cubicBezTo>
                  <a:cubicBezTo>
                    <a:pt x="406969" y="645418"/>
                    <a:pt x="403026" y="639979"/>
                    <a:pt x="397298" y="638070"/>
                  </a:cubicBezTo>
                  <a:cubicBezTo>
                    <a:pt x="387634" y="634849"/>
                    <a:pt x="377201" y="634721"/>
                    <a:pt x="367153" y="633046"/>
                  </a:cubicBezTo>
                  <a:cubicBezTo>
                    <a:pt x="364055" y="629948"/>
                    <a:pt x="346645" y="615534"/>
                    <a:pt x="352080" y="607925"/>
                  </a:cubicBezTo>
                  <a:cubicBezTo>
                    <a:pt x="359099" y="598098"/>
                    <a:pt x="370768" y="591647"/>
                    <a:pt x="382225" y="587828"/>
                  </a:cubicBezTo>
                  <a:lnTo>
                    <a:pt x="412370" y="577780"/>
                  </a:lnTo>
                  <a:cubicBezTo>
                    <a:pt x="419069" y="571081"/>
                    <a:pt x="430169" y="566874"/>
                    <a:pt x="432467" y="557683"/>
                  </a:cubicBezTo>
                  <a:cubicBezTo>
                    <a:pt x="435275" y="546450"/>
                    <a:pt x="442647" y="514779"/>
                    <a:pt x="447539" y="507441"/>
                  </a:cubicBezTo>
                  <a:lnTo>
                    <a:pt x="457588" y="492369"/>
                  </a:lnTo>
                  <a:cubicBezTo>
                    <a:pt x="458752" y="484219"/>
                    <a:pt x="462560" y="448947"/>
                    <a:pt x="467636" y="437103"/>
                  </a:cubicBezTo>
                  <a:cubicBezTo>
                    <a:pt x="470015" y="431553"/>
                    <a:pt x="475232" y="427548"/>
                    <a:pt x="477684" y="422030"/>
                  </a:cubicBezTo>
                  <a:cubicBezTo>
                    <a:pt x="481986" y="412351"/>
                    <a:pt x="484383" y="401933"/>
                    <a:pt x="487733" y="391885"/>
                  </a:cubicBezTo>
                  <a:cubicBezTo>
                    <a:pt x="489408" y="386861"/>
                    <a:pt x="489820" y="381219"/>
                    <a:pt x="492757" y="376813"/>
                  </a:cubicBezTo>
                  <a:cubicBezTo>
                    <a:pt x="496106" y="371789"/>
                    <a:pt x="500353" y="367258"/>
                    <a:pt x="502805" y="361740"/>
                  </a:cubicBezTo>
                  <a:cubicBezTo>
                    <a:pt x="507107" y="352061"/>
                    <a:pt x="509504" y="341643"/>
                    <a:pt x="512854" y="331595"/>
                  </a:cubicBezTo>
                  <a:lnTo>
                    <a:pt x="522902" y="301450"/>
                  </a:lnTo>
                  <a:lnTo>
                    <a:pt x="527926" y="286378"/>
                  </a:lnTo>
                  <a:lnTo>
                    <a:pt x="532950" y="271305"/>
                  </a:lnTo>
                  <a:cubicBezTo>
                    <a:pt x="534625" y="254558"/>
                    <a:pt x="535415" y="237698"/>
                    <a:pt x="537974" y="221063"/>
                  </a:cubicBezTo>
                  <a:cubicBezTo>
                    <a:pt x="538779" y="215829"/>
                    <a:pt x="541544" y="211083"/>
                    <a:pt x="542999" y="205991"/>
                  </a:cubicBezTo>
                  <a:cubicBezTo>
                    <a:pt x="544896" y="199352"/>
                    <a:pt x="546348" y="192593"/>
                    <a:pt x="548023" y="185894"/>
                  </a:cubicBezTo>
                  <a:cubicBezTo>
                    <a:pt x="547979" y="185717"/>
                    <a:pt x="540379" y="153130"/>
                    <a:pt x="537974" y="150725"/>
                  </a:cubicBezTo>
                  <a:cubicBezTo>
                    <a:pt x="534229" y="146980"/>
                    <a:pt x="527926" y="147376"/>
                    <a:pt x="522902" y="145701"/>
                  </a:cubicBezTo>
                  <a:cubicBezTo>
                    <a:pt x="516203" y="139002"/>
                    <a:pt x="505801" y="134592"/>
                    <a:pt x="502805" y="125604"/>
                  </a:cubicBezTo>
                  <a:cubicBezTo>
                    <a:pt x="499456" y="115556"/>
                    <a:pt x="497494" y="104933"/>
                    <a:pt x="492757" y="95459"/>
                  </a:cubicBezTo>
                  <a:cubicBezTo>
                    <a:pt x="479621" y="69186"/>
                    <a:pt x="484526" y="82628"/>
                    <a:pt x="477684" y="55266"/>
                  </a:cubicBezTo>
                  <a:cubicBezTo>
                    <a:pt x="482876" y="3358"/>
                    <a:pt x="482709" y="21855"/>
                    <a:pt x="482709"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6" name="25 Forma libre"/>
            <p:cNvSpPr/>
            <p:nvPr/>
          </p:nvSpPr>
          <p:spPr>
            <a:xfrm>
              <a:off x="3320906" y="3863932"/>
              <a:ext cx="1125598" cy="130198"/>
            </a:xfrm>
            <a:custGeom>
              <a:avLst/>
              <a:gdLst>
                <a:gd name="connsiteX0" fmla="*/ 1115367 w 1126108"/>
                <a:gd name="connsiteY0" fmla="*/ 115556 h 130629"/>
                <a:gd name="connsiteX1" fmla="*/ 1060101 w 1126108"/>
                <a:gd name="connsiteY1" fmla="*/ 105508 h 130629"/>
                <a:gd name="connsiteX2" fmla="*/ 1040005 w 1126108"/>
                <a:gd name="connsiteY2" fmla="*/ 100484 h 130629"/>
                <a:gd name="connsiteX3" fmla="*/ 979715 w 1126108"/>
                <a:gd name="connsiteY3" fmla="*/ 95460 h 130629"/>
                <a:gd name="connsiteX4" fmla="*/ 844062 w 1126108"/>
                <a:gd name="connsiteY4" fmla="*/ 105508 h 130629"/>
                <a:gd name="connsiteX5" fmla="*/ 813917 w 1126108"/>
                <a:gd name="connsiteY5" fmla="*/ 110532 h 130629"/>
                <a:gd name="connsiteX6" fmla="*/ 738554 w 1126108"/>
                <a:gd name="connsiteY6" fmla="*/ 115556 h 130629"/>
                <a:gd name="connsiteX7" fmla="*/ 718457 w 1126108"/>
                <a:gd name="connsiteY7" fmla="*/ 120580 h 130629"/>
                <a:gd name="connsiteX8" fmla="*/ 703385 w 1126108"/>
                <a:gd name="connsiteY8" fmla="*/ 125605 h 130629"/>
                <a:gd name="connsiteX9" fmla="*/ 678264 w 1126108"/>
                <a:gd name="connsiteY9" fmla="*/ 130629 h 130629"/>
                <a:gd name="connsiteX10" fmla="*/ 331596 w 1126108"/>
                <a:gd name="connsiteY10" fmla="*/ 125605 h 130629"/>
                <a:gd name="connsiteX11" fmla="*/ 296427 w 1126108"/>
                <a:gd name="connsiteY11" fmla="*/ 115556 h 130629"/>
                <a:gd name="connsiteX12" fmla="*/ 271306 w 1126108"/>
                <a:gd name="connsiteY12" fmla="*/ 110532 h 130629"/>
                <a:gd name="connsiteX13" fmla="*/ 236136 w 1126108"/>
                <a:gd name="connsiteY13" fmla="*/ 100484 h 130629"/>
                <a:gd name="connsiteX14" fmla="*/ 105508 w 1126108"/>
                <a:gd name="connsiteY14" fmla="*/ 95460 h 130629"/>
                <a:gd name="connsiteX15" fmla="*/ 90435 w 1126108"/>
                <a:gd name="connsiteY15" fmla="*/ 70339 h 130629"/>
                <a:gd name="connsiteX16" fmla="*/ 80387 w 1126108"/>
                <a:gd name="connsiteY16" fmla="*/ 60290 h 130629"/>
                <a:gd name="connsiteX17" fmla="*/ 70339 w 1126108"/>
                <a:gd name="connsiteY17" fmla="*/ 45218 h 130629"/>
                <a:gd name="connsiteX18" fmla="*/ 55266 w 1126108"/>
                <a:gd name="connsiteY18" fmla="*/ 40194 h 130629"/>
                <a:gd name="connsiteX19" fmla="*/ 5024 w 1126108"/>
                <a:gd name="connsiteY19" fmla="*/ 0 h 130629"/>
                <a:gd name="connsiteX20" fmla="*/ 0 w 1126108"/>
                <a:gd name="connsiteY20" fmla="*/ 0 h 1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6108" h="130629">
                  <a:moveTo>
                    <a:pt x="1115367" y="115556"/>
                  </a:moveTo>
                  <a:cubicBezTo>
                    <a:pt x="1069788" y="104161"/>
                    <a:pt x="1126108" y="117509"/>
                    <a:pt x="1060101" y="105508"/>
                  </a:cubicBezTo>
                  <a:cubicBezTo>
                    <a:pt x="1053308" y="104273"/>
                    <a:pt x="1046857" y="101340"/>
                    <a:pt x="1040005" y="100484"/>
                  </a:cubicBezTo>
                  <a:cubicBezTo>
                    <a:pt x="1019994" y="97983"/>
                    <a:pt x="999812" y="97135"/>
                    <a:pt x="979715" y="95460"/>
                  </a:cubicBezTo>
                  <a:cubicBezTo>
                    <a:pt x="851456" y="109710"/>
                    <a:pt x="1055221" y="87912"/>
                    <a:pt x="844062" y="105508"/>
                  </a:cubicBezTo>
                  <a:cubicBezTo>
                    <a:pt x="833910" y="106354"/>
                    <a:pt x="824058" y="109566"/>
                    <a:pt x="813917" y="110532"/>
                  </a:cubicBezTo>
                  <a:cubicBezTo>
                    <a:pt x="788854" y="112919"/>
                    <a:pt x="763675" y="113881"/>
                    <a:pt x="738554" y="115556"/>
                  </a:cubicBezTo>
                  <a:cubicBezTo>
                    <a:pt x="731855" y="117231"/>
                    <a:pt x="725096" y="118683"/>
                    <a:pt x="718457" y="120580"/>
                  </a:cubicBezTo>
                  <a:cubicBezTo>
                    <a:pt x="713365" y="122035"/>
                    <a:pt x="708523" y="124320"/>
                    <a:pt x="703385" y="125605"/>
                  </a:cubicBezTo>
                  <a:cubicBezTo>
                    <a:pt x="695101" y="127676"/>
                    <a:pt x="686638" y="128954"/>
                    <a:pt x="678264" y="130629"/>
                  </a:cubicBezTo>
                  <a:lnTo>
                    <a:pt x="331596" y="125605"/>
                  </a:lnTo>
                  <a:cubicBezTo>
                    <a:pt x="321045" y="125316"/>
                    <a:pt x="306789" y="118146"/>
                    <a:pt x="296427" y="115556"/>
                  </a:cubicBezTo>
                  <a:cubicBezTo>
                    <a:pt x="288142" y="113485"/>
                    <a:pt x="279591" y="112603"/>
                    <a:pt x="271306" y="110532"/>
                  </a:cubicBezTo>
                  <a:cubicBezTo>
                    <a:pt x="259208" y="107508"/>
                    <a:pt x="248951" y="101338"/>
                    <a:pt x="236136" y="100484"/>
                  </a:cubicBezTo>
                  <a:cubicBezTo>
                    <a:pt x="192658" y="97586"/>
                    <a:pt x="149051" y="97135"/>
                    <a:pt x="105508" y="95460"/>
                  </a:cubicBezTo>
                  <a:cubicBezTo>
                    <a:pt x="80048" y="69998"/>
                    <a:pt x="110002" y="102950"/>
                    <a:pt x="90435" y="70339"/>
                  </a:cubicBezTo>
                  <a:cubicBezTo>
                    <a:pt x="87998" y="66277"/>
                    <a:pt x="83346" y="63989"/>
                    <a:pt x="80387" y="60290"/>
                  </a:cubicBezTo>
                  <a:cubicBezTo>
                    <a:pt x="76615" y="55575"/>
                    <a:pt x="75054" y="48990"/>
                    <a:pt x="70339" y="45218"/>
                  </a:cubicBezTo>
                  <a:cubicBezTo>
                    <a:pt x="66203" y="41910"/>
                    <a:pt x="60290" y="41869"/>
                    <a:pt x="55266" y="40194"/>
                  </a:cubicBezTo>
                  <a:cubicBezTo>
                    <a:pt x="46518" y="31446"/>
                    <a:pt x="17699" y="0"/>
                    <a:pt x="5024" y="0"/>
                  </a:cubicBezTo>
                  <a:lnTo>
                    <a:pt x="0" y="0"/>
                  </a:ln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7" name="26 Forma libre"/>
            <p:cNvSpPr/>
            <p:nvPr/>
          </p:nvSpPr>
          <p:spPr>
            <a:xfrm>
              <a:off x="2542990" y="3852818"/>
              <a:ext cx="773154" cy="517617"/>
            </a:xfrm>
            <a:custGeom>
              <a:avLst/>
              <a:gdLst>
                <a:gd name="connsiteX0" fmla="*/ 773723 w 773723"/>
                <a:gd name="connsiteY0" fmla="*/ 0 h 517490"/>
                <a:gd name="connsiteX1" fmla="*/ 743578 w 773723"/>
                <a:gd name="connsiteY1" fmla="*/ 10048 h 517490"/>
                <a:gd name="connsiteX2" fmla="*/ 728505 w 773723"/>
                <a:gd name="connsiteY2" fmla="*/ 15072 h 517490"/>
                <a:gd name="connsiteX3" fmla="*/ 718457 w 773723"/>
                <a:gd name="connsiteY3" fmla="*/ 25121 h 517490"/>
                <a:gd name="connsiteX4" fmla="*/ 703385 w 773723"/>
                <a:gd name="connsiteY4" fmla="*/ 30145 h 517490"/>
                <a:gd name="connsiteX5" fmla="*/ 683288 w 773723"/>
                <a:gd name="connsiteY5" fmla="*/ 40193 h 517490"/>
                <a:gd name="connsiteX6" fmla="*/ 673240 w 773723"/>
                <a:gd name="connsiteY6" fmla="*/ 50242 h 517490"/>
                <a:gd name="connsiteX7" fmla="*/ 638070 w 773723"/>
                <a:gd name="connsiteY7" fmla="*/ 65314 h 517490"/>
                <a:gd name="connsiteX8" fmla="*/ 592853 w 773723"/>
                <a:gd name="connsiteY8" fmla="*/ 60290 h 517490"/>
                <a:gd name="connsiteX9" fmla="*/ 582804 w 773723"/>
                <a:gd name="connsiteY9" fmla="*/ 50242 h 517490"/>
                <a:gd name="connsiteX10" fmla="*/ 547635 w 773723"/>
                <a:gd name="connsiteY10" fmla="*/ 55266 h 517490"/>
                <a:gd name="connsiteX11" fmla="*/ 532563 w 773723"/>
                <a:gd name="connsiteY11" fmla="*/ 60290 h 517490"/>
                <a:gd name="connsiteX12" fmla="*/ 507442 w 773723"/>
                <a:gd name="connsiteY12" fmla="*/ 80387 h 517490"/>
                <a:gd name="connsiteX13" fmla="*/ 422031 w 773723"/>
                <a:gd name="connsiteY13" fmla="*/ 95459 h 517490"/>
                <a:gd name="connsiteX14" fmla="*/ 391886 w 773723"/>
                <a:gd name="connsiteY14" fmla="*/ 105508 h 517490"/>
                <a:gd name="connsiteX15" fmla="*/ 381837 w 773723"/>
                <a:gd name="connsiteY15" fmla="*/ 115556 h 517490"/>
                <a:gd name="connsiteX16" fmla="*/ 331596 w 773723"/>
                <a:gd name="connsiteY16" fmla="*/ 130628 h 517490"/>
                <a:gd name="connsiteX17" fmla="*/ 301451 w 773723"/>
                <a:gd name="connsiteY17" fmla="*/ 140677 h 517490"/>
                <a:gd name="connsiteX18" fmla="*/ 286378 w 773723"/>
                <a:gd name="connsiteY18" fmla="*/ 150725 h 517490"/>
                <a:gd name="connsiteX19" fmla="*/ 281354 w 773723"/>
                <a:gd name="connsiteY19" fmla="*/ 165798 h 517490"/>
                <a:gd name="connsiteX20" fmla="*/ 271305 w 773723"/>
                <a:gd name="connsiteY20" fmla="*/ 175846 h 517490"/>
                <a:gd name="connsiteX21" fmla="*/ 261257 w 773723"/>
                <a:gd name="connsiteY21" fmla="*/ 190919 h 517490"/>
                <a:gd name="connsiteX22" fmla="*/ 256233 w 773723"/>
                <a:gd name="connsiteY22" fmla="*/ 281354 h 517490"/>
                <a:gd name="connsiteX23" fmla="*/ 251209 w 773723"/>
                <a:gd name="connsiteY23" fmla="*/ 296426 h 517490"/>
                <a:gd name="connsiteX24" fmla="*/ 246185 w 773723"/>
                <a:gd name="connsiteY24" fmla="*/ 331595 h 517490"/>
                <a:gd name="connsiteX25" fmla="*/ 236136 w 773723"/>
                <a:gd name="connsiteY25" fmla="*/ 361741 h 517490"/>
                <a:gd name="connsiteX26" fmla="*/ 195943 w 773723"/>
                <a:gd name="connsiteY26" fmla="*/ 396910 h 517490"/>
                <a:gd name="connsiteX27" fmla="*/ 170822 w 773723"/>
                <a:gd name="connsiteY27" fmla="*/ 417006 h 517490"/>
                <a:gd name="connsiteX28" fmla="*/ 150725 w 773723"/>
                <a:gd name="connsiteY28" fmla="*/ 427055 h 517490"/>
                <a:gd name="connsiteX29" fmla="*/ 135653 w 773723"/>
                <a:gd name="connsiteY29" fmla="*/ 437103 h 517490"/>
                <a:gd name="connsiteX30" fmla="*/ 125604 w 773723"/>
                <a:gd name="connsiteY30" fmla="*/ 447152 h 517490"/>
                <a:gd name="connsiteX31" fmla="*/ 110532 w 773723"/>
                <a:gd name="connsiteY31" fmla="*/ 452176 h 517490"/>
                <a:gd name="connsiteX32" fmla="*/ 70338 w 773723"/>
                <a:gd name="connsiteY32" fmla="*/ 482321 h 517490"/>
                <a:gd name="connsiteX33" fmla="*/ 15072 w 773723"/>
                <a:gd name="connsiteY33" fmla="*/ 497393 h 517490"/>
                <a:gd name="connsiteX34" fmla="*/ 0 w 773723"/>
                <a:gd name="connsiteY34" fmla="*/ 517490 h 5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73723" h="517490">
                  <a:moveTo>
                    <a:pt x="773723" y="0"/>
                  </a:moveTo>
                  <a:lnTo>
                    <a:pt x="743578" y="10048"/>
                  </a:lnTo>
                  <a:lnTo>
                    <a:pt x="728505" y="15072"/>
                  </a:lnTo>
                  <a:cubicBezTo>
                    <a:pt x="725156" y="18422"/>
                    <a:pt x="722519" y="22684"/>
                    <a:pt x="718457" y="25121"/>
                  </a:cubicBezTo>
                  <a:cubicBezTo>
                    <a:pt x="713916" y="27846"/>
                    <a:pt x="708253" y="28059"/>
                    <a:pt x="703385" y="30145"/>
                  </a:cubicBezTo>
                  <a:cubicBezTo>
                    <a:pt x="696501" y="33095"/>
                    <a:pt x="689987" y="36844"/>
                    <a:pt x="683288" y="40193"/>
                  </a:cubicBezTo>
                  <a:cubicBezTo>
                    <a:pt x="679939" y="43543"/>
                    <a:pt x="677181" y="47614"/>
                    <a:pt x="673240" y="50242"/>
                  </a:cubicBezTo>
                  <a:cubicBezTo>
                    <a:pt x="660824" y="58519"/>
                    <a:pt x="651467" y="60849"/>
                    <a:pt x="638070" y="65314"/>
                  </a:cubicBezTo>
                  <a:cubicBezTo>
                    <a:pt x="622998" y="63639"/>
                    <a:pt x="607484" y="64280"/>
                    <a:pt x="592853" y="60290"/>
                  </a:cubicBezTo>
                  <a:cubicBezTo>
                    <a:pt x="588283" y="59044"/>
                    <a:pt x="587512" y="50765"/>
                    <a:pt x="582804" y="50242"/>
                  </a:cubicBezTo>
                  <a:cubicBezTo>
                    <a:pt x="571034" y="48934"/>
                    <a:pt x="559358" y="53591"/>
                    <a:pt x="547635" y="55266"/>
                  </a:cubicBezTo>
                  <a:cubicBezTo>
                    <a:pt x="542611" y="56941"/>
                    <a:pt x="537104" y="57565"/>
                    <a:pt x="532563" y="60290"/>
                  </a:cubicBezTo>
                  <a:cubicBezTo>
                    <a:pt x="502740" y="78183"/>
                    <a:pt x="546218" y="63153"/>
                    <a:pt x="507442" y="80387"/>
                  </a:cubicBezTo>
                  <a:cubicBezTo>
                    <a:pt x="474740" y="94922"/>
                    <a:pt x="461663" y="91856"/>
                    <a:pt x="422031" y="95459"/>
                  </a:cubicBezTo>
                  <a:cubicBezTo>
                    <a:pt x="411983" y="98809"/>
                    <a:pt x="399376" y="98019"/>
                    <a:pt x="391886" y="105508"/>
                  </a:cubicBezTo>
                  <a:cubicBezTo>
                    <a:pt x="388536" y="108857"/>
                    <a:pt x="386074" y="113438"/>
                    <a:pt x="381837" y="115556"/>
                  </a:cubicBezTo>
                  <a:cubicBezTo>
                    <a:pt x="364072" y="124438"/>
                    <a:pt x="349627" y="125218"/>
                    <a:pt x="331596" y="130628"/>
                  </a:cubicBezTo>
                  <a:cubicBezTo>
                    <a:pt x="321451" y="133672"/>
                    <a:pt x="310264" y="134802"/>
                    <a:pt x="301451" y="140677"/>
                  </a:cubicBezTo>
                  <a:lnTo>
                    <a:pt x="286378" y="150725"/>
                  </a:lnTo>
                  <a:cubicBezTo>
                    <a:pt x="284703" y="155749"/>
                    <a:pt x="284079" y="161257"/>
                    <a:pt x="281354" y="165798"/>
                  </a:cubicBezTo>
                  <a:cubicBezTo>
                    <a:pt x="278917" y="169860"/>
                    <a:pt x="274264" y="172147"/>
                    <a:pt x="271305" y="175846"/>
                  </a:cubicBezTo>
                  <a:cubicBezTo>
                    <a:pt x="267533" y="180561"/>
                    <a:pt x="264606" y="185895"/>
                    <a:pt x="261257" y="190919"/>
                  </a:cubicBezTo>
                  <a:cubicBezTo>
                    <a:pt x="259582" y="221064"/>
                    <a:pt x="259095" y="251299"/>
                    <a:pt x="256233" y="281354"/>
                  </a:cubicBezTo>
                  <a:cubicBezTo>
                    <a:pt x="255731" y="286626"/>
                    <a:pt x="252248" y="291233"/>
                    <a:pt x="251209" y="296426"/>
                  </a:cubicBezTo>
                  <a:cubicBezTo>
                    <a:pt x="248887" y="308038"/>
                    <a:pt x="248848" y="320056"/>
                    <a:pt x="246185" y="331595"/>
                  </a:cubicBezTo>
                  <a:cubicBezTo>
                    <a:pt x="243803" y="341916"/>
                    <a:pt x="242012" y="352928"/>
                    <a:pt x="236136" y="361741"/>
                  </a:cubicBezTo>
                  <a:cubicBezTo>
                    <a:pt x="207673" y="404436"/>
                    <a:pt x="254546" y="338313"/>
                    <a:pt x="195943" y="396910"/>
                  </a:cubicBezTo>
                  <a:cubicBezTo>
                    <a:pt x="184939" y="407913"/>
                    <a:pt x="185610" y="408556"/>
                    <a:pt x="170822" y="417006"/>
                  </a:cubicBezTo>
                  <a:cubicBezTo>
                    <a:pt x="164319" y="420722"/>
                    <a:pt x="157228" y="423339"/>
                    <a:pt x="150725" y="427055"/>
                  </a:cubicBezTo>
                  <a:cubicBezTo>
                    <a:pt x="145482" y="430051"/>
                    <a:pt x="140368" y="433331"/>
                    <a:pt x="135653" y="437103"/>
                  </a:cubicBezTo>
                  <a:cubicBezTo>
                    <a:pt x="131954" y="440062"/>
                    <a:pt x="129666" y="444715"/>
                    <a:pt x="125604" y="447152"/>
                  </a:cubicBezTo>
                  <a:cubicBezTo>
                    <a:pt x="121063" y="449877"/>
                    <a:pt x="115556" y="450501"/>
                    <a:pt x="110532" y="452176"/>
                  </a:cubicBezTo>
                  <a:cubicBezTo>
                    <a:pt x="98629" y="464077"/>
                    <a:pt x="87378" y="476641"/>
                    <a:pt x="70338" y="482321"/>
                  </a:cubicBezTo>
                  <a:cubicBezTo>
                    <a:pt x="32092" y="495069"/>
                    <a:pt x="50579" y="490292"/>
                    <a:pt x="15072" y="497393"/>
                  </a:cubicBezTo>
                  <a:cubicBezTo>
                    <a:pt x="2376" y="510090"/>
                    <a:pt x="7142" y="503205"/>
                    <a:pt x="0" y="51749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28" name="27 Forma libre"/>
            <p:cNvSpPr/>
            <p:nvPr/>
          </p:nvSpPr>
          <p:spPr>
            <a:xfrm>
              <a:off x="2436622" y="6140811"/>
              <a:ext cx="412772" cy="300091"/>
            </a:xfrm>
            <a:custGeom>
              <a:avLst/>
              <a:gdLst>
                <a:gd name="connsiteX0" fmla="*/ 401934 w 412619"/>
                <a:gd name="connsiteY0" fmla="*/ 8547 h 299949"/>
                <a:gd name="connsiteX1" fmla="*/ 376813 w 412619"/>
                <a:gd name="connsiteY1" fmla="*/ 28644 h 299949"/>
                <a:gd name="connsiteX2" fmla="*/ 361741 w 412619"/>
                <a:gd name="connsiteY2" fmla="*/ 38692 h 299949"/>
                <a:gd name="connsiteX3" fmla="*/ 326572 w 412619"/>
                <a:gd name="connsiteY3" fmla="*/ 63813 h 299949"/>
                <a:gd name="connsiteX4" fmla="*/ 306475 w 412619"/>
                <a:gd name="connsiteY4" fmla="*/ 83910 h 299949"/>
                <a:gd name="connsiteX5" fmla="*/ 291402 w 412619"/>
                <a:gd name="connsiteY5" fmla="*/ 109031 h 299949"/>
                <a:gd name="connsiteX6" fmla="*/ 281354 w 412619"/>
                <a:gd name="connsiteY6" fmla="*/ 124103 h 299949"/>
                <a:gd name="connsiteX7" fmla="*/ 266282 w 412619"/>
                <a:gd name="connsiteY7" fmla="*/ 129127 h 299949"/>
                <a:gd name="connsiteX8" fmla="*/ 256233 w 412619"/>
                <a:gd name="connsiteY8" fmla="*/ 139176 h 299949"/>
                <a:gd name="connsiteX9" fmla="*/ 205991 w 412619"/>
                <a:gd name="connsiteY9" fmla="*/ 154248 h 299949"/>
                <a:gd name="connsiteX10" fmla="*/ 175846 w 412619"/>
                <a:gd name="connsiteY10" fmla="*/ 164297 h 299949"/>
                <a:gd name="connsiteX11" fmla="*/ 145701 w 412619"/>
                <a:gd name="connsiteY11" fmla="*/ 179369 h 299949"/>
                <a:gd name="connsiteX12" fmla="*/ 135653 w 412619"/>
                <a:gd name="connsiteY12" fmla="*/ 189418 h 299949"/>
                <a:gd name="connsiteX13" fmla="*/ 130629 w 412619"/>
                <a:gd name="connsiteY13" fmla="*/ 204490 h 299949"/>
                <a:gd name="connsiteX14" fmla="*/ 90435 w 412619"/>
                <a:gd name="connsiteY14" fmla="*/ 234635 h 299949"/>
                <a:gd name="connsiteX15" fmla="*/ 60290 w 412619"/>
                <a:gd name="connsiteY15" fmla="*/ 249708 h 299949"/>
                <a:gd name="connsiteX16" fmla="*/ 50242 w 412619"/>
                <a:gd name="connsiteY16" fmla="*/ 264780 h 299949"/>
                <a:gd name="connsiteX17" fmla="*/ 35170 w 412619"/>
                <a:gd name="connsiteY17" fmla="*/ 269804 h 299949"/>
                <a:gd name="connsiteX18" fmla="*/ 25121 w 412619"/>
                <a:gd name="connsiteY18" fmla="*/ 279853 h 299949"/>
                <a:gd name="connsiteX19" fmla="*/ 10049 w 412619"/>
                <a:gd name="connsiteY19" fmla="*/ 289901 h 299949"/>
                <a:gd name="connsiteX20" fmla="*/ 0 w 412619"/>
                <a:gd name="connsiteY20" fmla="*/ 299949 h 29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2619" h="299949">
                  <a:moveTo>
                    <a:pt x="401934" y="8547"/>
                  </a:moveTo>
                  <a:cubicBezTo>
                    <a:pt x="355531" y="39486"/>
                    <a:pt x="412619" y="0"/>
                    <a:pt x="376813" y="28644"/>
                  </a:cubicBezTo>
                  <a:cubicBezTo>
                    <a:pt x="372098" y="32416"/>
                    <a:pt x="366325" y="34762"/>
                    <a:pt x="361741" y="38692"/>
                  </a:cubicBezTo>
                  <a:cubicBezTo>
                    <a:pt x="331397" y="64701"/>
                    <a:pt x="354266" y="54582"/>
                    <a:pt x="326572" y="63813"/>
                  </a:cubicBezTo>
                  <a:cubicBezTo>
                    <a:pt x="319873" y="70512"/>
                    <a:pt x="309471" y="74922"/>
                    <a:pt x="306475" y="83910"/>
                  </a:cubicBezTo>
                  <a:cubicBezTo>
                    <a:pt x="297750" y="110084"/>
                    <a:pt x="307166" y="89326"/>
                    <a:pt x="291402" y="109031"/>
                  </a:cubicBezTo>
                  <a:cubicBezTo>
                    <a:pt x="287630" y="113746"/>
                    <a:pt x="286069" y="120331"/>
                    <a:pt x="281354" y="124103"/>
                  </a:cubicBezTo>
                  <a:cubicBezTo>
                    <a:pt x="277219" y="127411"/>
                    <a:pt x="271306" y="127452"/>
                    <a:pt x="266282" y="129127"/>
                  </a:cubicBezTo>
                  <a:cubicBezTo>
                    <a:pt x="262932" y="132477"/>
                    <a:pt x="260470" y="137057"/>
                    <a:pt x="256233" y="139176"/>
                  </a:cubicBezTo>
                  <a:cubicBezTo>
                    <a:pt x="238468" y="148059"/>
                    <a:pt x="224022" y="148839"/>
                    <a:pt x="205991" y="154248"/>
                  </a:cubicBezTo>
                  <a:cubicBezTo>
                    <a:pt x="195846" y="157292"/>
                    <a:pt x="185894" y="160947"/>
                    <a:pt x="175846" y="164297"/>
                  </a:cubicBezTo>
                  <a:cubicBezTo>
                    <a:pt x="159928" y="169603"/>
                    <a:pt x="159613" y="168239"/>
                    <a:pt x="145701" y="179369"/>
                  </a:cubicBezTo>
                  <a:cubicBezTo>
                    <a:pt x="142002" y="182328"/>
                    <a:pt x="139002" y="186068"/>
                    <a:pt x="135653" y="189418"/>
                  </a:cubicBezTo>
                  <a:cubicBezTo>
                    <a:pt x="133978" y="194442"/>
                    <a:pt x="133354" y="199949"/>
                    <a:pt x="130629" y="204490"/>
                  </a:cubicBezTo>
                  <a:cubicBezTo>
                    <a:pt x="124434" y="214814"/>
                    <a:pt x="92923" y="232976"/>
                    <a:pt x="90435" y="234635"/>
                  </a:cubicBezTo>
                  <a:cubicBezTo>
                    <a:pt x="70957" y="247621"/>
                    <a:pt x="81091" y="242773"/>
                    <a:pt x="60290" y="249708"/>
                  </a:cubicBezTo>
                  <a:cubicBezTo>
                    <a:pt x="56941" y="254732"/>
                    <a:pt x="54957" y="261008"/>
                    <a:pt x="50242" y="264780"/>
                  </a:cubicBezTo>
                  <a:cubicBezTo>
                    <a:pt x="46107" y="268088"/>
                    <a:pt x="39711" y="267079"/>
                    <a:pt x="35170" y="269804"/>
                  </a:cubicBezTo>
                  <a:cubicBezTo>
                    <a:pt x="31108" y="272241"/>
                    <a:pt x="28820" y="276894"/>
                    <a:pt x="25121" y="279853"/>
                  </a:cubicBezTo>
                  <a:cubicBezTo>
                    <a:pt x="20406" y="283625"/>
                    <a:pt x="14764" y="286129"/>
                    <a:pt x="10049" y="289901"/>
                  </a:cubicBezTo>
                  <a:cubicBezTo>
                    <a:pt x="6350" y="292860"/>
                    <a:pt x="0" y="299949"/>
                    <a:pt x="0" y="299949"/>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0" name="29 Forma libre"/>
            <p:cNvSpPr/>
            <p:nvPr/>
          </p:nvSpPr>
          <p:spPr>
            <a:xfrm>
              <a:off x="1768248" y="1004337"/>
              <a:ext cx="452462" cy="903447"/>
            </a:xfrm>
            <a:custGeom>
              <a:avLst/>
              <a:gdLst>
                <a:gd name="connsiteX0" fmla="*/ 296252 w 452002"/>
                <a:gd name="connsiteY0" fmla="*/ 889279 h 902678"/>
                <a:gd name="connsiteX1" fmla="*/ 266107 w 452002"/>
                <a:gd name="connsiteY1" fmla="*/ 899328 h 902678"/>
                <a:gd name="connsiteX2" fmla="*/ 225914 w 452002"/>
                <a:gd name="connsiteY2" fmla="*/ 889279 h 902678"/>
                <a:gd name="connsiteX3" fmla="*/ 150551 w 452002"/>
                <a:gd name="connsiteY3" fmla="*/ 884255 h 902678"/>
                <a:gd name="connsiteX4" fmla="*/ 135479 w 452002"/>
                <a:gd name="connsiteY4" fmla="*/ 879231 h 902678"/>
                <a:gd name="connsiteX5" fmla="*/ 110358 w 452002"/>
                <a:gd name="connsiteY5" fmla="*/ 874207 h 902678"/>
                <a:gd name="connsiteX6" fmla="*/ 120406 w 452002"/>
                <a:gd name="connsiteY6" fmla="*/ 834013 h 902678"/>
                <a:gd name="connsiteX7" fmla="*/ 115382 w 452002"/>
                <a:gd name="connsiteY7" fmla="*/ 808892 h 902678"/>
                <a:gd name="connsiteX8" fmla="*/ 110358 w 452002"/>
                <a:gd name="connsiteY8" fmla="*/ 793820 h 902678"/>
                <a:gd name="connsiteX9" fmla="*/ 95285 w 452002"/>
                <a:gd name="connsiteY9" fmla="*/ 718457 h 902678"/>
                <a:gd name="connsiteX10" fmla="*/ 100309 w 452002"/>
                <a:gd name="connsiteY10" fmla="*/ 633046 h 902678"/>
                <a:gd name="connsiteX11" fmla="*/ 105334 w 452002"/>
                <a:gd name="connsiteY11" fmla="*/ 612950 h 902678"/>
                <a:gd name="connsiteX12" fmla="*/ 100309 w 452002"/>
                <a:gd name="connsiteY12" fmla="*/ 557684 h 902678"/>
                <a:gd name="connsiteX13" fmla="*/ 95285 w 452002"/>
                <a:gd name="connsiteY13" fmla="*/ 542611 h 902678"/>
                <a:gd name="connsiteX14" fmla="*/ 80213 w 452002"/>
                <a:gd name="connsiteY14" fmla="*/ 532563 h 902678"/>
                <a:gd name="connsiteX15" fmla="*/ 60116 w 452002"/>
                <a:gd name="connsiteY15" fmla="*/ 507442 h 902678"/>
                <a:gd name="connsiteX16" fmla="*/ 55092 w 452002"/>
                <a:gd name="connsiteY16" fmla="*/ 492369 h 902678"/>
                <a:gd name="connsiteX17" fmla="*/ 60116 w 452002"/>
                <a:gd name="connsiteY17" fmla="*/ 457200 h 902678"/>
                <a:gd name="connsiteX18" fmla="*/ 65140 w 452002"/>
                <a:gd name="connsiteY18" fmla="*/ 417007 h 902678"/>
                <a:gd name="connsiteX19" fmla="*/ 60116 w 452002"/>
                <a:gd name="connsiteY19" fmla="*/ 396910 h 902678"/>
                <a:gd name="connsiteX20" fmla="*/ 40019 w 452002"/>
                <a:gd name="connsiteY20" fmla="*/ 366765 h 902678"/>
                <a:gd name="connsiteX21" fmla="*/ 45043 w 452002"/>
                <a:gd name="connsiteY21" fmla="*/ 331596 h 902678"/>
                <a:gd name="connsiteX22" fmla="*/ 45043 w 452002"/>
                <a:gd name="connsiteY22" fmla="*/ 276330 h 902678"/>
                <a:gd name="connsiteX23" fmla="*/ 19923 w 452002"/>
                <a:gd name="connsiteY23" fmla="*/ 261257 h 902678"/>
                <a:gd name="connsiteX24" fmla="*/ 9874 w 452002"/>
                <a:gd name="connsiteY24" fmla="*/ 251209 h 902678"/>
                <a:gd name="connsiteX25" fmla="*/ 9874 w 452002"/>
                <a:gd name="connsiteY25" fmla="*/ 0 h 902678"/>
                <a:gd name="connsiteX26" fmla="*/ 452002 w 452002"/>
                <a:gd name="connsiteY26" fmla="*/ 5024 h 90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2002" h="902678">
                  <a:moveTo>
                    <a:pt x="296252" y="889279"/>
                  </a:moveTo>
                  <a:cubicBezTo>
                    <a:pt x="286204" y="892629"/>
                    <a:pt x="276155" y="902678"/>
                    <a:pt x="266107" y="899328"/>
                  </a:cubicBezTo>
                  <a:cubicBezTo>
                    <a:pt x="250988" y="894287"/>
                    <a:pt x="243241" y="891012"/>
                    <a:pt x="225914" y="889279"/>
                  </a:cubicBezTo>
                  <a:cubicBezTo>
                    <a:pt x="200862" y="886774"/>
                    <a:pt x="175672" y="885930"/>
                    <a:pt x="150551" y="884255"/>
                  </a:cubicBezTo>
                  <a:cubicBezTo>
                    <a:pt x="145527" y="882580"/>
                    <a:pt x="140617" y="880515"/>
                    <a:pt x="135479" y="879231"/>
                  </a:cubicBezTo>
                  <a:cubicBezTo>
                    <a:pt x="127194" y="877160"/>
                    <a:pt x="115095" y="881312"/>
                    <a:pt x="110358" y="874207"/>
                  </a:cubicBezTo>
                  <a:cubicBezTo>
                    <a:pt x="107664" y="870165"/>
                    <a:pt x="118113" y="840893"/>
                    <a:pt x="120406" y="834013"/>
                  </a:cubicBezTo>
                  <a:cubicBezTo>
                    <a:pt x="118731" y="825639"/>
                    <a:pt x="117453" y="817177"/>
                    <a:pt x="115382" y="808892"/>
                  </a:cubicBezTo>
                  <a:cubicBezTo>
                    <a:pt x="114098" y="803754"/>
                    <a:pt x="111015" y="799075"/>
                    <a:pt x="110358" y="793820"/>
                  </a:cubicBezTo>
                  <a:cubicBezTo>
                    <a:pt x="101123" y="719935"/>
                    <a:pt x="121609" y="744781"/>
                    <a:pt x="95285" y="718457"/>
                  </a:cubicBezTo>
                  <a:cubicBezTo>
                    <a:pt x="96960" y="689987"/>
                    <a:pt x="97605" y="661437"/>
                    <a:pt x="100309" y="633046"/>
                  </a:cubicBezTo>
                  <a:cubicBezTo>
                    <a:pt x="100964" y="626172"/>
                    <a:pt x="105334" y="619855"/>
                    <a:pt x="105334" y="612950"/>
                  </a:cubicBezTo>
                  <a:cubicBezTo>
                    <a:pt x="105334" y="594452"/>
                    <a:pt x="102925" y="575996"/>
                    <a:pt x="100309" y="557684"/>
                  </a:cubicBezTo>
                  <a:cubicBezTo>
                    <a:pt x="99560" y="552441"/>
                    <a:pt x="98593" y="546747"/>
                    <a:pt x="95285" y="542611"/>
                  </a:cubicBezTo>
                  <a:cubicBezTo>
                    <a:pt x="91513" y="537896"/>
                    <a:pt x="84928" y="536335"/>
                    <a:pt x="80213" y="532563"/>
                  </a:cubicBezTo>
                  <a:cubicBezTo>
                    <a:pt x="69985" y="524381"/>
                    <a:pt x="67577" y="518634"/>
                    <a:pt x="60116" y="507442"/>
                  </a:cubicBezTo>
                  <a:cubicBezTo>
                    <a:pt x="58441" y="502418"/>
                    <a:pt x="55092" y="497665"/>
                    <a:pt x="55092" y="492369"/>
                  </a:cubicBezTo>
                  <a:cubicBezTo>
                    <a:pt x="55092" y="480527"/>
                    <a:pt x="58551" y="468938"/>
                    <a:pt x="60116" y="457200"/>
                  </a:cubicBezTo>
                  <a:cubicBezTo>
                    <a:pt x="61900" y="443817"/>
                    <a:pt x="63465" y="430405"/>
                    <a:pt x="65140" y="417007"/>
                  </a:cubicBezTo>
                  <a:cubicBezTo>
                    <a:pt x="63465" y="410308"/>
                    <a:pt x="63542" y="402905"/>
                    <a:pt x="60116" y="396910"/>
                  </a:cubicBezTo>
                  <a:cubicBezTo>
                    <a:pt x="30009" y="344224"/>
                    <a:pt x="55704" y="413824"/>
                    <a:pt x="40019" y="366765"/>
                  </a:cubicBezTo>
                  <a:cubicBezTo>
                    <a:pt x="41694" y="355042"/>
                    <a:pt x="42925" y="343247"/>
                    <a:pt x="45043" y="331596"/>
                  </a:cubicBezTo>
                  <a:cubicBezTo>
                    <a:pt x="49900" y="304884"/>
                    <a:pt x="56259" y="309977"/>
                    <a:pt x="45043" y="276330"/>
                  </a:cubicBezTo>
                  <a:cubicBezTo>
                    <a:pt x="41594" y="265984"/>
                    <a:pt x="27925" y="263924"/>
                    <a:pt x="19923" y="261257"/>
                  </a:cubicBezTo>
                  <a:cubicBezTo>
                    <a:pt x="16573" y="257908"/>
                    <a:pt x="10361" y="255921"/>
                    <a:pt x="9874" y="251209"/>
                  </a:cubicBezTo>
                  <a:cubicBezTo>
                    <a:pt x="0" y="155763"/>
                    <a:pt x="5801" y="93674"/>
                    <a:pt x="9874" y="0"/>
                  </a:cubicBezTo>
                  <a:cubicBezTo>
                    <a:pt x="297906" y="6858"/>
                    <a:pt x="150531" y="5024"/>
                    <a:pt x="452002" y="5024"/>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1" name="30 Forma libre"/>
            <p:cNvSpPr/>
            <p:nvPr/>
          </p:nvSpPr>
          <p:spPr>
            <a:xfrm>
              <a:off x="2909722" y="5635897"/>
              <a:ext cx="984303" cy="403297"/>
            </a:xfrm>
            <a:custGeom>
              <a:avLst/>
              <a:gdLst>
                <a:gd name="connsiteX0" fmla="*/ 984738 w 984738"/>
                <a:gd name="connsiteY0" fmla="*/ 402863 h 402863"/>
                <a:gd name="connsiteX1" fmla="*/ 959617 w 984738"/>
                <a:gd name="connsiteY1" fmla="*/ 357646 h 402863"/>
                <a:gd name="connsiteX2" fmla="*/ 944545 w 984738"/>
                <a:gd name="connsiteY2" fmla="*/ 352622 h 402863"/>
                <a:gd name="connsiteX3" fmla="*/ 924448 w 984738"/>
                <a:gd name="connsiteY3" fmla="*/ 327501 h 402863"/>
                <a:gd name="connsiteX4" fmla="*/ 899327 w 984738"/>
                <a:gd name="connsiteY4" fmla="*/ 287307 h 402863"/>
                <a:gd name="connsiteX5" fmla="*/ 884255 w 984738"/>
                <a:gd name="connsiteY5" fmla="*/ 282283 h 402863"/>
                <a:gd name="connsiteX6" fmla="*/ 834013 w 984738"/>
                <a:gd name="connsiteY6" fmla="*/ 277259 h 402863"/>
                <a:gd name="connsiteX7" fmla="*/ 793820 w 984738"/>
                <a:gd name="connsiteY7" fmla="*/ 267211 h 402863"/>
                <a:gd name="connsiteX8" fmla="*/ 763675 w 984738"/>
                <a:gd name="connsiteY8" fmla="*/ 257162 h 402863"/>
                <a:gd name="connsiteX9" fmla="*/ 748602 w 984738"/>
                <a:gd name="connsiteY9" fmla="*/ 252138 h 402863"/>
                <a:gd name="connsiteX10" fmla="*/ 718457 w 984738"/>
                <a:gd name="connsiteY10" fmla="*/ 242090 h 402863"/>
                <a:gd name="connsiteX11" fmla="*/ 703384 w 984738"/>
                <a:gd name="connsiteY11" fmla="*/ 237066 h 402863"/>
                <a:gd name="connsiteX12" fmla="*/ 673239 w 984738"/>
                <a:gd name="connsiteY12" fmla="*/ 216969 h 402863"/>
                <a:gd name="connsiteX13" fmla="*/ 658167 w 984738"/>
                <a:gd name="connsiteY13" fmla="*/ 206920 h 402863"/>
                <a:gd name="connsiteX14" fmla="*/ 628022 w 984738"/>
                <a:gd name="connsiteY14" fmla="*/ 196872 h 402863"/>
                <a:gd name="connsiteX15" fmla="*/ 607925 w 984738"/>
                <a:gd name="connsiteY15" fmla="*/ 176775 h 402863"/>
                <a:gd name="connsiteX16" fmla="*/ 527538 w 984738"/>
                <a:gd name="connsiteY16" fmla="*/ 161703 h 402863"/>
                <a:gd name="connsiteX17" fmla="*/ 492369 w 984738"/>
                <a:gd name="connsiteY17" fmla="*/ 151655 h 402863"/>
                <a:gd name="connsiteX18" fmla="*/ 462224 w 984738"/>
                <a:gd name="connsiteY18" fmla="*/ 141606 h 402863"/>
                <a:gd name="connsiteX19" fmla="*/ 376813 w 984738"/>
                <a:gd name="connsiteY19" fmla="*/ 131558 h 402863"/>
                <a:gd name="connsiteX20" fmla="*/ 291402 w 984738"/>
                <a:gd name="connsiteY20" fmla="*/ 131558 h 402863"/>
                <a:gd name="connsiteX21" fmla="*/ 261257 w 984738"/>
                <a:gd name="connsiteY21" fmla="*/ 136582 h 402863"/>
                <a:gd name="connsiteX22" fmla="*/ 216039 w 984738"/>
                <a:gd name="connsiteY22" fmla="*/ 151655 h 402863"/>
                <a:gd name="connsiteX23" fmla="*/ 200967 w 984738"/>
                <a:gd name="connsiteY23" fmla="*/ 156679 h 402863"/>
                <a:gd name="connsiteX24" fmla="*/ 150725 w 984738"/>
                <a:gd name="connsiteY24" fmla="*/ 151655 h 402863"/>
                <a:gd name="connsiteX25" fmla="*/ 140677 w 984738"/>
                <a:gd name="connsiteY25" fmla="*/ 121509 h 402863"/>
                <a:gd name="connsiteX26" fmla="*/ 130628 w 984738"/>
                <a:gd name="connsiteY26" fmla="*/ 111461 h 402863"/>
                <a:gd name="connsiteX27" fmla="*/ 100483 w 984738"/>
                <a:gd name="connsiteY27" fmla="*/ 76292 h 402863"/>
                <a:gd name="connsiteX28" fmla="*/ 85411 w 984738"/>
                <a:gd name="connsiteY28" fmla="*/ 71268 h 402863"/>
                <a:gd name="connsiteX29" fmla="*/ 60290 w 984738"/>
                <a:gd name="connsiteY29" fmla="*/ 56195 h 402863"/>
                <a:gd name="connsiteX30" fmla="*/ 20097 w 984738"/>
                <a:gd name="connsiteY30" fmla="*/ 26050 h 402863"/>
                <a:gd name="connsiteX31" fmla="*/ 5024 w 984738"/>
                <a:gd name="connsiteY31" fmla="*/ 929 h 402863"/>
                <a:gd name="connsiteX32" fmla="*/ 0 w 984738"/>
                <a:gd name="connsiteY32" fmla="*/ 929 h 40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84738" h="402863">
                  <a:moveTo>
                    <a:pt x="984738" y="402863"/>
                  </a:moveTo>
                  <a:cubicBezTo>
                    <a:pt x="980314" y="389591"/>
                    <a:pt x="972574" y="361965"/>
                    <a:pt x="959617" y="357646"/>
                  </a:cubicBezTo>
                  <a:lnTo>
                    <a:pt x="944545" y="352622"/>
                  </a:lnTo>
                  <a:cubicBezTo>
                    <a:pt x="936196" y="344272"/>
                    <a:pt x="929517" y="338906"/>
                    <a:pt x="924448" y="327501"/>
                  </a:cubicBezTo>
                  <a:cubicBezTo>
                    <a:pt x="911355" y="298043"/>
                    <a:pt x="923860" y="299574"/>
                    <a:pt x="899327" y="287307"/>
                  </a:cubicBezTo>
                  <a:cubicBezTo>
                    <a:pt x="894590" y="284939"/>
                    <a:pt x="889489" y="283088"/>
                    <a:pt x="884255" y="282283"/>
                  </a:cubicBezTo>
                  <a:cubicBezTo>
                    <a:pt x="867620" y="279724"/>
                    <a:pt x="850760" y="278934"/>
                    <a:pt x="834013" y="277259"/>
                  </a:cubicBezTo>
                  <a:cubicBezTo>
                    <a:pt x="788261" y="262009"/>
                    <a:pt x="860537" y="285407"/>
                    <a:pt x="793820" y="267211"/>
                  </a:cubicBezTo>
                  <a:cubicBezTo>
                    <a:pt x="783601" y="264424"/>
                    <a:pt x="773723" y="260512"/>
                    <a:pt x="763675" y="257162"/>
                  </a:cubicBezTo>
                  <a:lnTo>
                    <a:pt x="748602" y="252138"/>
                  </a:lnTo>
                  <a:lnTo>
                    <a:pt x="718457" y="242090"/>
                  </a:lnTo>
                  <a:lnTo>
                    <a:pt x="703384" y="237066"/>
                  </a:lnTo>
                  <a:cubicBezTo>
                    <a:pt x="685474" y="219155"/>
                    <a:pt x="701630" y="233193"/>
                    <a:pt x="673239" y="216969"/>
                  </a:cubicBezTo>
                  <a:cubicBezTo>
                    <a:pt x="667996" y="213973"/>
                    <a:pt x="663685" y="209372"/>
                    <a:pt x="658167" y="206920"/>
                  </a:cubicBezTo>
                  <a:cubicBezTo>
                    <a:pt x="648488" y="202618"/>
                    <a:pt x="628022" y="196872"/>
                    <a:pt x="628022" y="196872"/>
                  </a:cubicBezTo>
                  <a:cubicBezTo>
                    <a:pt x="621323" y="190173"/>
                    <a:pt x="616913" y="179771"/>
                    <a:pt x="607925" y="176775"/>
                  </a:cubicBezTo>
                  <a:cubicBezTo>
                    <a:pt x="561813" y="161405"/>
                    <a:pt x="588319" y="167781"/>
                    <a:pt x="527538" y="161703"/>
                  </a:cubicBezTo>
                  <a:cubicBezTo>
                    <a:pt x="476867" y="144813"/>
                    <a:pt x="555480" y="170589"/>
                    <a:pt x="492369" y="151655"/>
                  </a:cubicBezTo>
                  <a:cubicBezTo>
                    <a:pt x="482224" y="148611"/>
                    <a:pt x="472751" y="142776"/>
                    <a:pt x="462224" y="141606"/>
                  </a:cubicBezTo>
                  <a:cubicBezTo>
                    <a:pt x="403587" y="135091"/>
                    <a:pt x="432054" y="138463"/>
                    <a:pt x="376813" y="131558"/>
                  </a:cubicBezTo>
                  <a:cubicBezTo>
                    <a:pt x="340564" y="119476"/>
                    <a:pt x="362037" y="124495"/>
                    <a:pt x="291402" y="131558"/>
                  </a:cubicBezTo>
                  <a:cubicBezTo>
                    <a:pt x="281266" y="132572"/>
                    <a:pt x="271140" y="134111"/>
                    <a:pt x="261257" y="136582"/>
                  </a:cubicBezTo>
                  <a:cubicBezTo>
                    <a:pt x="261230" y="136589"/>
                    <a:pt x="223588" y="149138"/>
                    <a:pt x="216039" y="151655"/>
                  </a:cubicBezTo>
                  <a:lnTo>
                    <a:pt x="200967" y="156679"/>
                  </a:lnTo>
                  <a:lnTo>
                    <a:pt x="150725" y="151655"/>
                  </a:lnTo>
                  <a:cubicBezTo>
                    <a:pt x="141576" y="146318"/>
                    <a:pt x="148167" y="128998"/>
                    <a:pt x="140677" y="121509"/>
                  </a:cubicBezTo>
                  <a:cubicBezTo>
                    <a:pt x="137327" y="118160"/>
                    <a:pt x="133587" y="115160"/>
                    <a:pt x="130628" y="111461"/>
                  </a:cubicBezTo>
                  <a:cubicBezTo>
                    <a:pt x="122445" y="101233"/>
                    <a:pt x="113678" y="80690"/>
                    <a:pt x="100483" y="76292"/>
                  </a:cubicBezTo>
                  <a:lnTo>
                    <a:pt x="85411" y="71268"/>
                  </a:lnTo>
                  <a:cubicBezTo>
                    <a:pt x="62867" y="48724"/>
                    <a:pt x="89638" y="72499"/>
                    <a:pt x="60290" y="56195"/>
                  </a:cubicBezTo>
                  <a:cubicBezTo>
                    <a:pt x="34722" y="41991"/>
                    <a:pt x="35343" y="41297"/>
                    <a:pt x="20097" y="26050"/>
                  </a:cubicBezTo>
                  <a:cubicBezTo>
                    <a:pt x="15778" y="13094"/>
                    <a:pt x="16845" y="8811"/>
                    <a:pt x="5024" y="929"/>
                  </a:cubicBezTo>
                  <a:cubicBezTo>
                    <a:pt x="3631" y="0"/>
                    <a:pt x="1675" y="929"/>
                    <a:pt x="0" y="929"/>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2" name="31 Forma libre"/>
            <p:cNvSpPr/>
            <p:nvPr/>
          </p:nvSpPr>
          <p:spPr>
            <a:xfrm>
              <a:off x="6408760" y="5837545"/>
              <a:ext cx="1212915" cy="724029"/>
            </a:xfrm>
            <a:custGeom>
              <a:avLst/>
              <a:gdLst>
                <a:gd name="connsiteX0" fmla="*/ 1212946 w 1212946"/>
                <a:gd name="connsiteY0" fmla="*/ 0 h 723482"/>
                <a:gd name="connsiteX1" fmla="*/ 1142607 w 1212946"/>
                <a:gd name="connsiteY1" fmla="*/ 10049 h 723482"/>
                <a:gd name="connsiteX2" fmla="*/ 1127535 w 1212946"/>
                <a:gd name="connsiteY2" fmla="*/ 20097 h 723482"/>
                <a:gd name="connsiteX3" fmla="*/ 1122511 w 1212946"/>
                <a:gd name="connsiteY3" fmla="*/ 35170 h 723482"/>
                <a:gd name="connsiteX4" fmla="*/ 1132559 w 1212946"/>
                <a:gd name="connsiteY4" fmla="*/ 50242 h 723482"/>
                <a:gd name="connsiteX5" fmla="*/ 1117486 w 1212946"/>
                <a:gd name="connsiteY5" fmla="*/ 60290 h 723482"/>
                <a:gd name="connsiteX6" fmla="*/ 1037100 w 1212946"/>
                <a:gd name="connsiteY6" fmla="*/ 80387 h 723482"/>
                <a:gd name="connsiteX7" fmla="*/ 1017003 w 1212946"/>
                <a:gd name="connsiteY7" fmla="*/ 85411 h 723482"/>
                <a:gd name="connsiteX8" fmla="*/ 1006955 w 1212946"/>
                <a:gd name="connsiteY8" fmla="*/ 95460 h 723482"/>
                <a:gd name="connsiteX9" fmla="*/ 976809 w 1212946"/>
                <a:gd name="connsiteY9" fmla="*/ 105508 h 723482"/>
                <a:gd name="connsiteX10" fmla="*/ 961737 w 1212946"/>
                <a:gd name="connsiteY10" fmla="*/ 115556 h 723482"/>
                <a:gd name="connsiteX11" fmla="*/ 946664 w 1212946"/>
                <a:gd name="connsiteY11" fmla="*/ 120581 h 723482"/>
                <a:gd name="connsiteX12" fmla="*/ 941640 w 1212946"/>
                <a:gd name="connsiteY12" fmla="*/ 135653 h 723482"/>
                <a:gd name="connsiteX13" fmla="*/ 926568 w 1212946"/>
                <a:gd name="connsiteY13" fmla="*/ 145701 h 723482"/>
                <a:gd name="connsiteX14" fmla="*/ 916519 w 1212946"/>
                <a:gd name="connsiteY14" fmla="*/ 155750 h 723482"/>
                <a:gd name="connsiteX15" fmla="*/ 901447 w 1212946"/>
                <a:gd name="connsiteY15" fmla="*/ 160774 h 723482"/>
                <a:gd name="connsiteX16" fmla="*/ 871302 w 1212946"/>
                <a:gd name="connsiteY16" fmla="*/ 175846 h 723482"/>
                <a:gd name="connsiteX17" fmla="*/ 861253 w 1212946"/>
                <a:gd name="connsiteY17" fmla="*/ 185895 h 723482"/>
                <a:gd name="connsiteX18" fmla="*/ 811012 w 1212946"/>
                <a:gd name="connsiteY18" fmla="*/ 195943 h 723482"/>
                <a:gd name="connsiteX19" fmla="*/ 765794 w 1212946"/>
                <a:gd name="connsiteY19" fmla="*/ 216040 h 723482"/>
                <a:gd name="connsiteX20" fmla="*/ 740673 w 1212946"/>
                <a:gd name="connsiteY20" fmla="*/ 241161 h 723482"/>
                <a:gd name="connsiteX21" fmla="*/ 735649 w 1212946"/>
                <a:gd name="connsiteY21" fmla="*/ 256233 h 723482"/>
                <a:gd name="connsiteX22" fmla="*/ 725601 w 1212946"/>
                <a:gd name="connsiteY22" fmla="*/ 266282 h 723482"/>
                <a:gd name="connsiteX23" fmla="*/ 720576 w 1212946"/>
                <a:gd name="connsiteY23" fmla="*/ 286378 h 723482"/>
                <a:gd name="connsiteX24" fmla="*/ 715552 w 1212946"/>
                <a:gd name="connsiteY24" fmla="*/ 301451 h 723482"/>
                <a:gd name="connsiteX25" fmla="*/ 710528 w 1212946"/>
                <a:gd name="connsiteY25" fmla="*/ 321548 h 723482"/>
                <a:gd name="connsiteX26" fmla="*/ 705504 w 1212946"/>
                <a:gd name="connsiteY26" fmla="*/ 336620 h 723482"/>
                <a:gd name="connsiteX27" fmla="*/ 690431 w 1212946"/>
                <a:gd name="connsiteY27" fmla="*/ 351693 h 723482"/>
                <a:gd name="connsiteX28" fmla="*/ 675359 w 1212946"/>
                <a:gd name="connsiteY28" fmla="*/ 381838 h 723482"/>
                <a:gd name="connsiteX29" fmla="*/ 660286 w 1212946"/>
                <a:gd name="connsiteY29" fmla="*/ 391886 h 723482"/>
                <a:gd name="connsiteX30" fmla="*/ 625117 w 1212946"/>
                <a:gd name="connsiteY30" fmla="*/ 432079 h 723482"/>
                <a:gd name="connsiteX31" fmla="*/ 615069 w 1212946"/>
                <a:gd name="connsiteY31" fmla="*/ 442128 h 723482"/>
                <a:gd name="connsiteX32" fmla="*/ 599996 w 1212946"/>
                <a:gd name="connsiteY32" fmla="*/ 447152 h 723482"/>
                <a:gd name="connsiteX33" fmla="*/ 574875 w 1212946"/>
                <a:gd name="connsiteY33" fmla="*/ 467249 h 723482"/>
                <a:gd name="connsiteX34" fmla="*/ 559803 w 1212946"/>
                <a:gd name="connsiteY34" fmla="*/ 477297 h 723482"/>
                <a:gd name="connsiteX35" fmla="*/ 544730 w 1212946"/>
                <a:gd name="connsiteY35" fmla="*/ 492370 h 723482"/>
                <a:gd name="connsiteX36" fmla="*/ 514585 w 1212946"/>
                <a:gd name="connsiteY36" fmla="*/ 507442 h 723482"/>
                <a:gd name="connsiteX37" fmla="*/ 509561 w 1212946"/>
                <a:gd name="connsiteY37" fmla="*/ 522515 h 723482"/>
                <a:gd name="connsiteX38" fmla="*/ 479416 w 1212946"/>
                <a:gd name="connsiteY38" fmla="*/ 532563 h 723482"/>
                <a:gd name="connsiteX39" fmla="*/ 464344 w 1212946"/>
                <a:gd name="connsiteY39" fmla="*/ 547635 h 723482"/>
                <a:gd name="connsiteX40" fmla="*/ 434198 w 1212946"/>
                <a:gd name="connsiteY40" fmla="*/ 567732 h 723482"/>
                <a:gd name="connsiteX41" fmla="*/ 419126 w 1212946"/>
                <a:gd name="connsiteY41" fmla="*/ 577781 h 723482"/>
                <a:gd name="connsiteX42" fmla="*/ 388981 w 1212946"/>
                <a:gd name="connsiteY42" fmla="*/ 602901 h 723482"/>
                <a:gd name="connsiteX43" fmla="*/ 378933 w 1212946"/>
                <a:gd name="connsiteY43" fmla="*/ 612950 h 723482"/>
                <a:gd name="connsiteX44" fmla="*/ 363860 w 1212946"/>
                <a:gd name="connsiteY44" fmla="*/ 617974 h 723482"/>
                <a:gd name="connsiteX45" fmla="*/ 353812 w 1212946"/>
                <a:gd name="connsiteY45" fmla="*/ 633046 h 723482"/>
                <a:gd name="connsiteX46" fmla="*/ 308594 w 1212946"/>
                <a:gd name="connsiteY46" fmla="*/ 648119 h 723482"/>
                <a:gd name="connsiteX47" fmla="*/ 293522 w 1212946"/>
                <a:gd name="connsiteY47" fmla="*/ 653143 h 723482"/>
                <a:gd name="connsiteX48" fmla="*/ 72458 w 1212946"/>
                <a:gd name="connsiteY48" fmla="*/ 658167 h 723482"/>
                <a:gd name="connsiteX49" fmla="*/ 37289 w 1212946"/>
                <a:gd name="connsiteY49" fmla="*/ 668216 h 723482"/>
                <a:gd name="connsiteX50" fmla="*/ 22216 w 1212946"/>
                <a:gd name="connsiteY50" fmla="*/ 678264 h 723482"/>
                <a:gd name="connsiteX51" fmla="*/ 12168 w 1212946"/>
                <a:gd name="connsiteY51" fmla="*/ 693337 h 723482"/>
                <a:gd name="connsiteX52" fmla="*/ 2119 w 1212946"/>
                <a:gd name="connsiteY52" fmla="*/ 703385 h 723482"/>
                <a:gd name="connsiteX53" fmla="*/ 2119 w 1212946"/>
                <a:gd name="connsiteY53" fmla="*/ 723482 h 72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12946" h="723482">
                  <a:moveTo>
                    <a:pt x="1212946" y="0"/>
                  </a:moveTo>
                  <a:cubicBezTo>
                    <a:pt x="1198814" y="1285"/>
                    <a:pt x="1161941" y="382"/>
                    <a:pt x="1142607" y="10049"/>
                  </a:cubicBezTo>
                  <a:cubicBezTo>
                    <a:pt x="1137206" y="12749"/>
                    <a:pt x="1132559" y="16748"/>
                    <a:pt x="1127535" y="20097"/>
                  </a:cubicBezTo>
                  <a:cubicBezTo>
                    <a:pt x="1125860" y="25121"/>
                    <a:pt x="1121640" y="29946"/>
                    <a:pt x="1122511" y="35170"/>
                  </a:cubicBezTo>
                  <a:cubicBezTo>
                    <a:pt x="1123504" y="41126"/>
                    <a:pt x="1133743" y="44321"/>
                    <a:pt x="1132559" y="50242"/>
                  </a:cubicBezTo>
                  <a:cubicBezTo>
                    <a:pt x="1131375" y="56163"/>
                    <a:pt x="1123004" y="57838"/>
                    <a:pt x="1117486" y="60290"/>
                  </a:cubicBezTo>
                  <a:cubicBezTo>
                    <a:pt x="1087950" y="73417"/>
                    <a:pt x="1070621" y="72007"/>
                    <a:pt x="1037100" y="80387"/>
                  </a:cubicBezTo>
                  <a:lnTo>
                    <a:pt x="1017003" y="85411"/>
                  </a:lnTo>
                  <a:cubicBezTo>
                    <a:pt x="1013654" y="88761"/>
                    <a:pt x="1011192" y="93342"/>
                    <a:pt x="1006955" y="95460"/>
                  </a:cubicBezTo>
                  <a:cubicBezTo>
                    <a:pt x="997481" y="100197"/>
                    <a:pt x="976809" y="105508"/>
                    <a:pt x="976809" y="105508"/>
                  </a:cubicBezTo>
                  <a:cubicBezTo>
                    <a:pt x="971785" y="108857"/>
                    <a:pt x="967138" y="112856"/>
                    <a:pt x="961737" y="115556"/>
                  </a:cubicBezTo>
                  <a:cubicBezTo>
                    <a:pt x="957000" y="117925"/>
                    <a:pt x="950409" y="116836"/>
                    <a:pt x="946664" y="120581"/>
                  </a:cubicBezTo>
                  <a:cubicBezTo>
                    <a:pt x="942919" y="124326"/>
                    <a:pt x="944948" y="131518"/>
                    <a:pt x="941640" y="135653"/>
                  </a:cubicBezTo>
                  <a:cubicBezTo>
                    <a:pt x="937868" y="140368"/>
                    <a:pt x="931283" y="141929"/>
                    <a:pt x="926568" y="145701"/>
                  </a:cubicBezTo>
                  <a:cubicBezTo>
                    <a:pt x="922869" y="148660"/>
                    <a:pt x="920581" y="153313"/>
                    <a:pt x="916519" y="155750"/>
                  </a:cubicBezTo>
                  <a:cubicBezTo>
                    <a:pt x="911978" y="158475"/>
                    <a:pt x="906184" y="158406"/>
                    <a:pt x="901447" y="160774"/>
                  </a:cubicBezTo>
                  <a:cubicBezTo>
                    <a:pt x="862489" y="180252"/>
                    <a:pt x="909185" y="163218"/>
                    <a:pt x="871302" y="175846"/>
                  </a:cubicBezTo>
                  <a:cubicBezTo>
                    <a:pt x="867952" y="179196"/>
                    <a:pt x="865315" y="183458"/>
                    <a:pt x="861253" y="185895"/>
                  </a:cubicBezTo>
                  <a:cubicBezTo>
                    <a:pt x="850292" y="192472"/>
                    <a:pt x="817109" y="195072"/>
                    <a:pt x="811012" y="195943"/>
                  </a:cubicBezTo>
                  <a:cubicBezTo>
                    <a:pt x="791257" y="202529"/>
                    <a:pt x="780491" y="203180"/>
                    <a:pt x="765794" y="216040"/>
                  </a:cubicBezTo>
                  <a:cubicBezTo>
                    <a:pt x="756882" y="223838"/>
                    <a:pt x="740673" y="241161"/>
                    <a:pt x="740673" y="241161"/>
                  </a:cubicBezTo>
                  <a:cubicBezTo>
                    <a:pt x="738998" y="246185"/>
                    <a:pt x="738374" y="251692"/>
                    <a:pt x="735649" y="256233"/>
                  </a:cubicBezTo>
                  <a:cubicBezTo>
                    <a:pt x="733212" y="260295"/>
                    <a:pt x="727719" y="262045"/>
                    <a:pt x="725601" y="266282"/>
                  </a:cubicBezTo>
                  <a:cubicBezTo>
                    <a:pt x="722513" y="272458"/>
                    <a:pt x="722473" y="279739"/>
                    <a:pt x="720576" y="286378"/>
                  </a:cubicBezTo>
                  <a:cubicBezTo>
                    <a:pt x="719121" y="291470"/>
                    <a:pt x="717007" y="296359"/>
                    <a:pt x="715552" y="301451"/>
                  </a:cubicBezTo>
                  <a:cubicBezTo>
                    <a:pt x="713655" y="308090"/>
                    <a:pt x="712425" y="314909"/>
                    <a:pt x="710528" y="321548"/>
                  </a:cubicBezTo>
                  <a:cubicBezTo>
                    <a:pt x="709073" y="326640"/>
                    <a:pt x="708442" y="332214"/>
                    <a:pt x="705504" y="336620"/>
                  </a:cubicBezTo>
                  <a:cubicBezTo>
                    <a:pt x="701563" y="342532"/>
                    <a:pt x="695455" y="346669"/>
                    <a:pt x="690431" y="351693"/>
                  </a:cubicBezTo>
                  <a:cubicBezTo>
                    <a:pt x="686345" y="363950"/>
                    <a:pt x="685097" y="372100"/>
                    <a:pt x="675359" y="381838"/>
                  </a:cubicBezTo>
                  <a:cubicBezTo>
                    <a:pt x="671089" y="386108"/>
                    <a:pt x="665310" y="388537"/>
                    <a:pt x="660286" y="391886"/>
                  </a:cubicBezTo>
                  <a:cubicBezTo>
                    <a:pt x="643668" y="416814"/>
                    <a:pt x="654510" y="402686"/>
                    <a:pt x="625117" y="432079"/>
                  </a:cubicBezTo>
                  <a:cubicBezTo>
                    <a:pt x="621767" y="435429"/>
                    <a:pt x="619563" y="440630"/>
                    <a:pt x="615069" y="442128"/>
                  </a:cubicBezTo>
                  <a:lnTo>
                    <a:pt x="599996" y="447152"/>
                  </a:lnTo>
                  <a:cubicBezTo>
                    <a:pt x="553609" y="478077"/>
                    <a:pt x="610669" y="438613"/>
                    <a:pt x="574875" y="467249"/>
                  </a:cubicBezTo>
                  <a:cubicBezTo>
                    <a:pt x="570160" y="471021"/>
                    <a:pt x="564442" y="473431"/>
                    <a:pt x="559803" y="477297"/>
                  </a:cubicBezTo>
                  <a:cubicBezTo>
                    <a:pt x="554344" y="481846"/>
                    <a:pt x="550189" y="487821"/>
                    <a:pt x="544730" y="492370"/>
                  </a:cubicBezTo>
                  <a:cubicBezTo>
                    <a:pt x="531744" y="503192"/>
                    <a:pt x="529691" y="502407"/>
                    <a:pt x="514585" y="507442"/>
                  </a:cubicBezTo>
                  <a:cubicBezTo>
                    <a:pt x="512910" y="512466"/>
                    <a:pt x="513871" y="519437"/>
                    <a:pt x="509561" y="522515"/>
                  </a:cubicBezTo>
                  <a:cubicBezTo>
                    <a:pt x="500942" y="528671"/>
                    <a:pt x="479416" y="532563"/>
                    <a:pt x="479416" y="532563"/>
                  </a:cubicBezTo>
                  <a:cubicBezTo>
                    <a:pt x="474392" y="537587"/>
                    <a:pt x="469952" y="543273"/>
                    <a:pt x="464344" y="547635"/>
                  </a:cubicBezTo>
                  <a:cubicBezTo>
                    <a:pt x="454811" y="555049"/>
                    <a:pt x="444247" y="561033"/>
                    <a:pt x="434198" y="567732"/>
                  </a:cubicBezTo>
                  <a:cubicBezTo>
                    <a:pt x="429174" y="571081"/>
                    <a:pt x="423396" y="573511"/>
                    <a:pt x="419126" y="577781"/>
                  </a:cubicBezTo>
                  <a:cubicBezTo>
                    <a:pt x="383308" y="613597"/>
                    <a:pt x="423966" y="574912"/>
                    <a:pt x="388981" y="602901"/>
                  </a:cubicBezTo>
                  <a:cubicBezTo>
                    <a:pt x="385282" y="605860"/>
                    <a:pt x="382995" y="610513"/>
                    <a:pt x="378933" y="612950"/>
                  </a:cubicBezTo>
                  <a:cubicBezTo>
                    <a:pt x="374392" y="615675"/>
                    <a:pt x="368884" y="616299"/>
                    <a:pt x="363860" y="617974"/>
                  </a:cubicBezTo>
                  <a:cubicBezTo>
                    <a:pt x="360511" y="622998"/>
                    <a:pt x="358932" y="629846"/>
                    <a:pt x="353812" y="633046"/>
                  </a:cubicBezTo>
                  <a:cubicBezTo>
                    <a:pt x="353806" y="633050"/>
                    <a:pt x="316133" y="645606"/>
                    <a:pt x="308594" y="648119"/>
                  </a:cubicBezTo>
                  <a:cubicBezTo>
                    <a:pt x="303570" y="649794"/>
                    <a:pt x="298816" y="653023"/>
                    <a:pt x="293522" y="653143"/>
                  </a:cubicBezTo>
                  <a:lnTo>
                    <a:pt x="72458" y="658167"/>
                  </a:lnTo>
                  <a:cubicBezTo>
                    <a:pt x="66022" y="659776"/>
                    <a:pt x="44495" y="664613"/>
                    <a:pt x="37289" y="668216"/>
                  </a:cubicBezTo>
                  <a:cubicBezTo>
                    <a:pt x="31888" y="670916"/>
                    <a:pt x="27240" y="674915"/>
                    <a:pt x="22216" y="678264"/>
                  </a:cubicBezTo>
                  <a:cubicBezTo>
                    <a:pt x="18867" y="683288"/>
                    <a:pt x="15940" y="688622"/>
                    <a:pt x="12168" y="693337"/>
                  </a:cubicBezTo>
                  <a:cubicBezTo>
                    <a:pt x="9209" y="697036"/>
                    <a:pt x="3617" y="698891"/>
                    <a:pt x="2119" y="703385"/>
                  </a:cubicBezTo>
                  <a:cubicBezTo>
                    <a:pt x="0" y="709740"/>
                    <a:pt x="2119" y="716783"/>
                    <a:pt x="2119" y="723482"/>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grpSp>
        <p:nvGrpSpPr>
          <p:cNvPr id="3" name="58 Grupo"/>
          <p:cNvGrpSpPr>
            <a:grpSpLocks/>
          </p:cNvGrpSpPr>
          <p:nvPr/>
        </p:nvGrpSpPr>
        <p:grpSpPr bwMode="auto">
          <a:xfrm>
            <a:off x="938213" y="828675"/>
            <a:ext cx="7105650" cy="5743575"/>
            <a:chOff x="938213" y="828675"/>
            <a:chExt cx="7105650" cy="5743575"/>
          </a:xfrm>
        </p:grpSpPr>
        <p:sp>
          <p:nvSpPr>
            <p:cNvPr id="35" name="34 Forma libre"/>
            <p:cNvSpPr/>
            <p:nvPr/>
          </p:nvSpPr>
          <p:spPr bwMode="auto">
            <a:xfrm>
              <a:off x="1795463" y="3557588"/>
              <a:ext cx="61912" cy="228600"/>
            </a:xfrm>
            <a:custGeom>
              <a:avLst/>
              <a:gdLst>
                <a:gd name="connsiteX0" fmla="*/ 45217 w 62753"/>
                <a:gd name="connsiteY0" fmla="*/ 221064 h 229091"/>
                <a:gd name="connsiteX1" fmla="*/ 35169 w 62753"/>
                <a:gd name="connsiteY1" fmla="*/ 205991 h 229091"/>
                <a:gd name="connsiteX2" fmla="*/ 10048 w 62753"/>
                <a:gd name="connsiteY2" fmla="*/ 185895 h 229091"/>
                <a:gd name="connsiteX3" fmla="*/ 30145 w 62753"/>
                <a:gd name="connsiteY3" fmla="*/ 145701 h 229091"/>
                <a:gd name="connsiteX4" fmla="*/ 35169 w 62753"/>
                <a:gd name="connsiteY4" fmla="*/ 130629 h 229091"/>
                <a:gd name="connsiteX5" fmla="*/ 50241 w 62753"/>
                <a:gd name="connsiteY5" fmla="*/ 125605 h 229091"/>
                <a:gd name="connsiteX6" fmla="*/ 60290 w 62753"/>
                <a:gd name="connsiteY6" fmla="*/ 115556 h 229091"/>
                <a:gd name="connsiteX7" fmla="*/ 45217 w 62753"/>
                <a:gd name="connsiteY7" fmla="*/ 80387 h 229091"/>
                <a:gd name="connsiteX8" fmla="*/ 30145 w 62753"/>
                <a:gd name="connsiteY8" fmla="*/ 70339 h 229091"/>
                <a:gd name="connsiteX9" fmla="*/ 20096 w 62753"/>
                <a:gd name="connsiteY9" fmla="*/ 60290 h 229091"/>
                <a:gd name="connsiteX10" fmla="*/ 5024 w 62753"/>
                <a:gd name="connsiteY10" fmla="*/ 15073 h 229091"/>
                <a:gd name="connsiteX11" fmla="*/ 0 w 62753"/>
                <a:gd name="connsiteY11" fmla="*/ 0 h 2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53" h="229091">
                  <a:moveTo>
                    <a:pt x="45217" y="221064"/>
                  </a:moveTo>
                  <a:cubicBezTo>
                    <a:pt x="41868" y="216040"/>
                    <a:pt x="39884" y="209763"/>
                    <a:pt x="35169" y="205991"/>
                  </a:cubicBezTo>
                  <a:cubicBezTo>
                    <a:pt x="499" y="178255"/>
                    <a:pt x="38845" y="229091"/>
                    <a:pt x="10048" y="185895"/>
                  </a:cubicBezTo>
                  <a:cubicBezTo>
                    <a:pt x="27585" y="168356"/>
                    <a:pt x="18598" y="180339"/>
                    <a:pt x="30145" y="145701"/>
                  </a:cubicBezTo>
                  <a:cubicBezTo>
                    <a:pt x="31820" y="140677"/>
                    <a:pt x="30145" y="132304"/>
                    <a:pt x="35169" y="130629"/>
                  </a:cubicBezTo>
                  <a:lnTo>
                    <a:pt x="50241" y="125605"/>
                  </a:lnTo>
                  <a:cubicBezTo>
                    <a:pt x="53591" y="122255"/>
                    <a:pt x="59620" y="120246"/>
                    <a:pt x="60290" y="115556"/>
                  </a:cubicBezTo>
                  <a:cubicBezTo>
                    <a:pt x="62753" y="98321"/>
                    <a:pt x="56636" y="89522"/>
                    <a:pt x="45217" y="80387"/>
                  </a:cubicBezTo>
                  <a:cubicBezTo>
                    <a:pt x="40502" y="76615"/>
                    <a:pt x="34860" y="74111"/>
                    <a:pt x="30145" y="70339"/>
                  </a:cubicBezTo>
                  <a:cubicBezTo>
                    <a:pt x="26446" y="67380"/>
                    <a:pt x="23446" y="63640"/>
                    <a:pt x="20096" y="60290"/>
                  </a:cubicBezTo>
                  <a:lnTo>
                    <a:pt x="5024" y="15073"/>
                  </a:lnTo>
                  <a:lnTo>
                    <a:pt x="0" y="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6" name="35 Forma libre"/>
            <p:cNvSpPr/>
            <p:nvPr/>
          </p:nvSpPr>
          <p:spPr bwMode="auto">
            <a:xfrm>
              <a:off x="1787525" y="2989263"/>
              <a:ext cx="641350" cy="563562"/>
            </a:xfrm>
            <a:custGeom>
              <a:avLst/>
              <a:gdLst>
                <a:gd name="connsiteX0" fmla="*/ 8325 w 641371"/>
                <a:gd name="connsiteY0" fmla="*/ 562708 h 562708"/>
                <a:gd name="connsiteX1" fmla="*/ 8325 w 641371"/>
                <a:gd name="connsiteY1" fmla="*/ 507442 h 562708"/>
                <a:gd name="connsiteX2" fmla="*/ 18373 w 641371"/>
                <a:gd name="connsiteY2" fmla="*/ 477297 h 562708"/>
                <a:gd name="connsiteX3" fmla="*/ 33446 w 641371"/>
                <a:gd name="connsiteY3" fmla="*/ 447152 h 562708"/>
                <a:gd name="connsiteX4" fmla="*/ 28421 w 641371"/>
                <a:gd name="connsiteY4" fmla="*/ 386862 h 562708"/>
                <a:gd name="connsiteX5" fmla="*/ 18373 w 641371"/>
                <a:gd name="connsiteY5" fmla="*/ 371789 h 562708"/>
                <a:gd name="connsiteX6" fmla="*/ 8325 w 641371"/>
                <a:gd name="connsiteY6" fmla="*/ 321548 h 562708"/>
                <a:gd name="connsiteX7" fmla="*/ 13349 w 641371"/>
                <a:gd name="connsiteY7" fmla="*/ 261257 h 562708"/>
                <a:gd name="connsiteX8" fmla="*/ 38470 w 641371"/>
                <a:gd name="connsiteY8" fmla="*/ 216040 h 562708"/>
                <a:gd name="connsiteX9" fmla="*/ 53542 w 641371"/>
                <a:gd name="connsiteY9" fmla="*/ 185895 h 562708"/>
                <a:gd name="connsiteX10" fmla="*/ 63591 w 641371"/>
                <a:gd name="connsiteY10" fmla="*/ 170822 h 562708"/>
                <a:gd name="connsiteX11" fmla="*/ 58567 w 641371"/>
                <a:gd name="connsiteY11" fmla="*/ 125605 h 562708"/>
                <a:gd name="connsiteX12" fmla="*/ 58567 w 641371"/>
                <a:gd name="connsiteY12" fmla="*/ 95460 h 562708"/>
                <a:gd name="connsiteX13" fmla="*/ 103784 w 641371"/>
                <a:gd name="connsiteY13" fmla="*/ 75363 h 562708"/>
                <a:gd name="connsiteX14" fmla="*/ 133929 w 641371"/>
                <a:gd name="connsiteY14" fmla="*/ 65315 h 562708"/>
                <a:gd name="connsiteX15" fmla="*/ 149002 w 641371"/>
                <a:gd name="connsiteY15" fmla="*/ 60290 h 562708"/>
                <a:gd name="connsiteX16" fmla="*/ 249485 w 641371"/>
                <a:gd name="connsiteY16" fmla="*/ 50242 h 562708"/>
                <a:gd name="connsiteX17" fmla="*/ 279630 w 641371"/>
                <a:gd name="connsiteY17" fmla="*/ 40194 h 562708"/>
                <a:gd name="connsiteX18" fmla="*/ 294703 w 641371"/>
                <a:gd name="connsiteY18" fmla="*/ 35169 h 562708"/>
                <a:gd name="connsiteX19" fmla="*/ 334896 w 641371"/>
                <a:gd name="connsiteY19" fmla="*/ 25121 h 562708"/>
                <a:gd name="connsiteX20" fmla="*/ 375090 w 641371"/>
                <a:gd name="connsiteY20" fmla="*/ 5024 h 562708"/>
                <a:gd name="connsiteX21" fmla="*/ 390162 w 641371"/>
                <a:gd name="connsiteY21" fmla="*/ 0 h 562708"/>
                <a:gd name="connsiteX22" fmla="*/ 455476 w 641371"/>
                <a:gd name="connsiteY22" fmla="*/ 5024 h 562708"/>
                <a:gd name="connsiteX23" fmla="*/ 480597 w 641371"/>
                <a:gd name="connsiteY23" fmla="*/ 10049 h 562708"/>
                <a:gd name="connsiteX24" fmla="*/ 520791 w 641371"/>
                <a:gd name="connsiteY24" fmla="*/ 15073 h 562708"/>
                <a:gd name="connsiteX25" fmla="*/ 550936 w 641371"/>
                <a:gd name="connsiteY25" fmla="*/ 25121 h 562708"/>
                <a:gd name="connsiteX26" fmla="*/ 631323 w 641371"/>
                <a:gd name="connsiteY26" fmla="*/ 35169 h 562708"/>
                <a:gd name="connsiteX27" fmla="*/ 641371 w 641371"/>
                <a:gd name="connsiteY27" fmla="*/ 40194 h 56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1371" h="562708">
                  <a:moveTo>
                    <a:pt x="8325" y="562708"/>
                  </a:moveTo>
                  <a:cubicBezTo>
                    <a:pt x="0" y="537732"/>
                    <a:pt x="174" y="545480"/>
                    <a:pt x="8325" y="507442"/>
                  </a:cubicBezTo>
                  <a:cubicBezTo>
                    <a:pt x="10544" y="497085"/>
                    <a:pt x="12498" y="486110"/>
                    <a:pt x="18373" y="477297"/>
                  </a:cubicBezTo>
                  <a:cubicBezTo>
                    <a:pt x="31358" y="457817"/>
                    <a:pt x="26511" y="467952"/>
                    <a:pt x="33446" y="447152"/>
                  </a:cubicBezTo>
                  <a:cubicBezTo>
                    <a:pt x="31771" y="427055"/>
                    <a:pt x="32376" y="406637"/>
                    <a:pt x="28421" y="386862"/>
                  </a:cubicBezTo>
                  <a:cubicBezTo>
                    <a:pt x="27237" y="380941"/>
                    <a:pt x="20752" y="377339"/>
                    <a:pt x="18373" y="371789"/>
                  </a:cubicBezTo>
                  <a:cubicBezTo>
                    <a:pt x="14285" y="362249"/>
                    <a:pt x="9459" y="328349"/>
                    <a:pt x="8325" y="321548"/>
                  </a:cubicBezTo>
                  <a:cubicBezTo>
                    <a:pt x="10000" y="301451"/>
                    <a:pt x="10684" y="281247"/>
                    <a:pt x="13349" y="261257"/>
                  </a:cubicBezTo>
                  <a:cubicBezTo>
                    <a:pt x="15560" y="244676"/>
                    <a:pt x="30560" y="227905"/>
                    <a:pt x="38470" y="216040"/>
                  </a:cubicBezTo>
                  <a:cubicBezTo>
                    <a:pt x="67268" y="172842"/>
                    <a:pt x="32740" y="227497"/>
                    <a:pt x="53542" y="185895"/>
                  </a:cubicBezTo>
                  <a:cubicBezTo>
                    <a:pt x="56243" y="180494"/>
                    <a:pt x="60241" y="175846"/>
                    <a:pt x="63591" y="170822"/>
                  </a:cubicBezTo>
                  <a:cubicBezTo>
                    <a:pt x="61916" y="155750"/>
                    <a:pt x="61060" y="140564"/>
                    <a:pt x="58567" y="125605"/>
                  </a:cubicBezTo>
                  <a:cubicBezTo>
                    <a:pt x="56257" y="111743"/>
                    <a:pt x="47478" y="109321"/>
                    <a:pt x="58567" y="95460"/>
                  </a:cubicBezTo>
                  <a:cubicBezTo>
                    <a:pt x="67254" y="84601"/>
                    <a:pt x="94568" y="78435"/>
                    <a:pt x="103784" y="75363"/>
                  </a:cubicBezTo>
                  <a:lnTo>
                    <a:pt x="133929" y="65315"/>
                  </a:lnTo>
                  <a:cubicBezTo>
                    <a:pt x="138953" y="63640"/>
                    <a:pt x="143778" y="61161"/>
                    <a:pt x="149002" y="60290"/>
                  </a:cubicBezTo>
                  <a:cubicBezTo>
                    <a:pt x="202333" y="51402"/>
                    <a:pt x="168986" y="55992"/>
                    <a:pt x="249485" y="50242"/>
                  </a:cubicBezTo>
                  <a:lnTo>
                    <a:pt x="279630" y="40194"/>
                  </a:lnTo>
                  <a:cubicBezTo>
                    <a:pt x="284654" y="38519"/>
                    <a:pt x="289510" y="36208"/>
                    <a:pt x="294703" y="35169"/>
                  </a:cubicBezTo>
                  <a:cubicBezTo>
                    <a:pt x="325017" y="29106"/>
                    <a:pt x="311723" y="32845"/>
                    <a:pt x="334896" y="25121"/>
                  </a:cubicBezTo>
                  <a:cubicBezTo>
                    <a:pt x="352435" y="7584"/>
                    <a:pt x="340452" y="16571"/>
                    <a:pt x="375090" y="5024"/>
                  </a:cubicBezTo>
                  <a:lnTo>
                    <a:pt x="390162" y="0"/>
                  </a:lnTo>
                  <a:cubicBezTo>
                    <a:pt x="411933" y="1675"/>
                    <a:pt x="433774" y="2612"/>
                    <a:pt x="455476" y="5024"/>
                  </a:cubicBezTo>
                  <a:cubicBezTo>
                    <a:pt x="463963" y="5967"/>
                    <a:pt x="472157" y="8750"/>
                    <a:pt x="480597" y="10049"/>
                  </a:cubicBezTo>
                  <a:cubicBezTo>
                    <a:pt x="493942" y="12102"/>
                    <a:pt x="507393" y="13398"/>
                    <a:pt x="520791" y="15073"/>
                  </a:cubicBezTo>
                  <a:cubicBezTo>
                    <a:pt x="530839" y="18422"/>
                    <a:pt x="540397" y="24067"/>
                    <a:pt x="550936" y="25121"/>
                  </a:cubicBezTo>
                  <a:cubicBezTo>
                    <a:pt x="568400" y="26867"/>
                    <a:pt x="610550" y="29975"/>
                    <a:pt x="631323" y="35169"/>
                  </a:cubicBezTo>
                  <a:cubicBezTo>
                    <a:pt x="634956" y="36077"/>
                    <a:pt x="638022" y="38519"/>
                    <a:pt x="641371" y="4019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37" name="36 Forma libre"/>
            <p:cNvSpPr/>
            <p:nvPr/>
          </p:nvSpPr>
          <p:spPr bwMode="auto">
            <a:xfrm>
              <a:off x="1765300" y="2647950"/>
              <a:ext cx="80963" cy="436563"/>
            </a:xfrm>
            <a:custGeom>
              <a:avLst/>
              <a:gdLst>
                <a:gd name="connsiteX0" fmla="*/ 75362 w 80979"/>
                <a:gd name="connsiteY0" fmla="*/ 427055 h 436417"/>
                <a:gd name="connsiteX1" fmla="*/ 60290 w 80979"/>
                <a:gd name="connsiteY1" fmla="*/ 401934 h 436417"/>
                <a:gd name="connsiteX2" fmla="*/ 55266 w 80979"/>
                <a:gd name="connsiteY2" fmla="*/ 386862 h 436417"/>
                <a:gd name="connsiteX3" fmla="*/ 50241 w 80979"/>
                <a:gd name="connsiteY3" fmla="*/ 291403 h 436417"/>
                <a:gd name="connsiteX4" fmla="*/ 45217 w 80979"/>
                <a:gd name="connsiteY4" fmla="*/ 276330 h 436417"/>
                <a:gd name="connsiteX5" fmla="*/ 25121 w 80979"/>
                <a:gd name="connsiteY5" fmla="*/ 246185 h 436417"/>
                <a:gd name="connsiteX6" fmla="*/ 15072 w 80979"/>
                <a:gd name="connsiteY6" fmla="*/ 216040 h 436417"/>
                <a:gd name="connsiteX7" fmla="*/ 10048 w 80979"/>
                <a:gd name="connsiteY7" fmla="*/ 155750 h 436417"/>
                <a:gd name="connsiteX8" fmla="*/ 5024 w 80979"/>
                <a:gd name="connsiteY8" fmla="*/ 45218 h 436417"/>
                <a:gd name="connsiteX9" fmla="*/ 0 w 80979"/>
                <a:gd name="connsiteY9" fmla="*/ 0 h 43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79" h="436417">
                  <a:moveTo>
                    <a:pt x="75362" y="427055"/>
                  </a:moveTo>
                  <a:cubicBezTo>
                    <a:pt x="61130" y="384360"/>
                    <a:pt x="80979" y="436417"/>
                    <a:pt x="60290" y="401934"/>
                  </a:cubicBezTo>
                  <a:cubicBezTo>
                    <a:pt x="57565" y="397393"/>
                    <a:pt x="56941" y="391886"/>
                    <a:pt x="55266" y="386862"/>
                  </a:cubicBezTo>
                  <a:cubicBezTo>
                    <a:pt x="53591" y="355042"/>
                    <a:pt x="53126" y="323136"/>
                    <a:pt x="50241" y="291403"/>
                  </a:cubicBezTo>
                  <a:cubicBezTo>
                    <a:pt x="49761" y="286129"/>
                    <a:pt x="47789" y="280960"/>
                    <a:pt x="45217" y="276330"/>
                  </a:cubicBezTo>
                  <a:cubicBezTo>
                    <a:pt x="39352" y="265773"/>
                    <a:pt x="28940" y="257642"/>
                    <a:pt x="25121" y="246185"/>
                  </a:cubicBezTo>
                  <a:lnTo>
                    <a:pt x="15072" y="216040"/>
                  </a:lnTo>
                  <a:cubicBezTo>
                    <a:pt x="13397" y="195943"/>
                    <a:pt x="11232" y="175882"/>
                    <a:pt x="10048" y="155750"/>
                  </a:cubicBezTo>
                  <a:cubicBezTo>
                    <a:pt x="7882" y="118932"/>
                    <a:pt x="7398" y="82024"/>
                    <a:pt x="5024" y="45218"/>
                  </a:cubicBezTo>
                  <a:cubicBezTo>
                    <a:pt x="4048" y="30084"/>
                    <a:pt x="0" y="0"/>
                    <a:pt x="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2" name="41 Forma libre"/>
            <p:cNvSpPr/>
            <p:nvPr/>
          </p:nvSpPr>
          <p:spPr bwMode="auto">
            <a:xfrm>
              <a:off x="3343275" y="3873500"/>
              <a:ext cx="1125538" cy="131763"/>
            </a:xfrm>
            <a:custGeom>
              <a:avLst/>
              <a:gdLst>
                <a:gd name="connsiteX0" fmla="*/ 1115367 w 1126108"/>
                <a:gd name="connsiteY0" fmla="*/ 115556 h 130629"/>
                <a:gd name="connsiteX1" fmla="*/ 1060101 w 1126108"/>
                <a:gd name="connsiteY1" fmla="*/ 105508 h 130629"/>
                <a:gd name="connsiteX2" fmla="*/ 1040005 w 1126108"/>
                <a:gd name="connsiteY2" fmla="*/ 100484 h 130629"/>
                <a:gd name="connsiteX3" fmla="*/ 979715 w 1126108"/>
                <a:gd name="connsiteY3" fmla="*/ 95460 h 130629"/>
                <a:gd name="connsiteX4" fmla="*/ 844062 w 1126108"/>
                <a:gd name="connsiteY4" fmla="*/ 105508 h 130629"/>
                <a:gd name="connsiteX5" fmla="*/ 813917 w 1126108"/>
                <a:gd name="connsiteY5" fmla="*/ 110532 h 130629"/>
                <a:gd name="connsiteX6" fmla="*/ 738554 w 1126108"/>
                <a:gd name="connsiteY6" fmla="*/ 115556 h 130629"/>
                <a:gd name="connsiteX7" fmla="*/ 718457 w 1126108"/>
                <a:gd name="connsiteY7" fmla="*/ 120580 h 130629"/>
                <a:gd name="connsiteX8" fmla="*/ 703385 w 1126108"/>
                <a:gd name="connsiteY8" fmla="*/ 125605 h 130629"/>
                <a:gd name="connsiteX9" fmla="*/ 678264 w 1126108"/>
                <a:gd name="connsiteY9" fmla="*/ 130629 h 130629"/>
                <a:gd name="connsiteX10" fmla="*/ 331596 w 1126108"/>
                <a:gd name="connsiteY10" fmla="*/ 125605 h 130629"/>
                <a:gd name="connsiteX11" fmla="*/ 296427 w 1126108"/>
                <a:gd name="connsiteY11" fmla="*/ 115556 h 130629"/>
                <a:gd name="connsiteX12" fmla="*/ 271306 w 1126108"/>
                <a:gd name="connsiteY12" fmla="*/ 110532 h 130629"/>
                <a:gd name="connsiteX13" fmla="*/ 236136 w 1126108"/>
                <a:gd name="connsiteY13" fmla="*/ 100484 h 130629"/>
                <a:gd name="connsiteX14" fmla="*/ 105508 w 1126108"/>
                <a:gd name="connsiteY14" fmla="*/ 95460 h 130629"/>
                <a:gd name="connsiteX15" fmla="*/ 90435 w 1126108"/>
                <a:gd name="connsiteY15" fmla="*/ 70339 h 130629"/>
                <a:gd name="connsiteX16" fmla="*/ 80387 w 1126108"/>
                <a:gd name="connsiteY16" fmla="*/ 60290 h 130629"/>
                <a:gd name="connsiteX17" fmla="*/ 70339 w 1126108"/>
                <a:gd name="connsiteY17" fmla="*/ 45218 h 130629"/>
                <a:gd name="connsiteX18" fmla="*/ 55266 w 1126108"/>
                <a:gd name="connsiteY18" fmla="*/ 40194 h 130629"/>
                <a:gd name="connsiteX19" fmla="*/ 5024 w 1126108"/>
                <a:gd name="connsiteY19" fmla="*/ 0 h 130629"/>
                <a:gd name="connsiteX20" fmla="*/ 0 w 1126108"/>
                <a:gd name="connsiteY20" fmla="*/ 0 h 1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6108" h="130629">
                  <a:moveTo>
                    <a:pt x="1115367" y="115556"/>
                  </a:moveTo>
                  <a:cubicBezTo>
                    <a:pt x="1069788" y="104161"/>
                    <a:pt x="1126108" y="117509"/>
                    <a:pt x="1060101" y="105508"/>
                  </a:cubicBezTo>
                  <a:cubicBezTo>
                    <a:pt x="1053308" y="104273"/>
                    <a:pt x="1046857" y="101340"/>
                    <a:pt x="1040005" y="100484"/>
                  </a:cubicBezTo>
                  <a:cubicBezTo>
                    <a:pt x="1019994" y="97983"/>
                    <a:pt x="999812" y="97135"/>
                    <a:pt x="979715" y="95460"/>
                  </a:cubicBezTo>
                  <a:cubicBezTo>
                    <a:pt x="851456" y="109710"/>
                    <a:pt x="1055221" y="87912"/>
                    <a:pt x="844062" y="105508"/>
                  </a:cubicBezTo>
                  <a:cubicBezTo>
                    <a:pt x="833910" y="106354"/>
                    <a:pt x="824058" y="109566"/>
                    <a:pt x="813917" y="110532"/>
                  </a:cubicBezTo>
                  <a:cubicBezTo>
                    <a:pt x="788854" y="112919"/>
                    <a:pt x="763675" y="113881"/>
                    <a:pt x="738554" y="115556"/>
                  </a:cubicBezTo>
                  <a:cubicBezTo>
                    <a:pt x="731855" y="117231"/>
                    <a:pt x="725096" y="118683"/>
                    <a:pt x="718457" y="120580"/>
                  </a:cubicBezTo>
                  <a:cubicBezTo>
                    <a:pt x="713365" y="122035"/>
                    <a:pt x="708523" y="124320"/>
                    <a:pt x="703385" y="125605"/>
                  </a:cubicBezTo>
                  <a:cubicBezTo>
                    <a:pt x="695101" y="127676"/>
                    <a:pt x="686638" y="128954"/>
                    <a:pt x="678264" y="130629"/>
                  </a:cubicBezTo>
                  <a:lnTo>
                    <a:pt x="331596" y="125605"/>
                  </a:lnTo>
                  <a:cubicBezTo>
                    <a:pt x="321045" y="125316"/>
                    <a:pt x="306789" y="118146"/>
                    <a:pt x="296427" y="115556"/>
                  </a:cubicBezTo>
                  <a:cubicBezTo>
                    <a:pt x="288142" y="113485"/>
                    <a:pt x="279591" y="112603"/>
                    <a:pt x="271306" y="110532"/>
                  </a:cubicBezTo>
                  <a:cubicBezTo>
                    <a:pt x="259208" y="107508"/>
                    <a:pt x="248951" y="101338"/>
                    <a:pt x="236136" y="100484"/>
                  </a:cubicBezTo>
                  <a:cubicBezTo>
                    <a:pt x="192658" y="97586"/>
                    <a:pt x="149051" y="97135"/>
                    <a:pt x="105508" y="95460"/>
                  </a:cubicBezTo>
                  <a:cubicBezTo>
                    <a:pt x="80048" y="69998"/>
                    <a:pt x="110002" y="102950"/>
                    <a:pt x="90435" y="70339"/>
                  </a:cubicBezTo>
                  <a:cubicBezTo>
                    <a:pt x="87998" y="66277"/>
                    <a:pt x="83346" y="63989"/>
                    <a:pt x="80387" y="60290"/>
                  </a:cubicBezTo>
                  <a:cubicBezTo>
                    <a:pt x="76615" y="55575"/>
                    <a:pt x="75054" y="48990"/>
                    <a:pt x="70339" y="45218"/>
                  </a:cubicBezTo>
                  <a:cubicBezTo>
                    <a:pt x="66203" y="41910"/>
                    <a:pt x="60290" y="41869"/>
                    <a:pt x="55266" y="40194"/>
                  </a:cubicBezTo>
                  <a:cubicBezTo>
                    <a:pt x="46518" y="31446"/>
                    <a:pt x="17699" y="0"/>
                    <a:pt x="5024" y="0"/>
                  </a:cubicBezTo>
                  <a:lnTo>
                    <a:pt x="0" y="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4" name="43 Forma libre"/>
            <p:cNvSpPr/>
            <p:nvPr/>
          </p:nvSpPr>
          <p:spPr bwMode="auto">
            <a:xfrm>
              <a:off x="2428875" y="6143625"/>
              <a:ext cx="412750" cy="300038"/>
            </a:xfrm>
            <a:custGeom>
              <a:avLst/>
              <a:gdLst>
                <a:gd name="connsiteX0" fmla="*/ 401934 w 412619"/>
                <a:gd name="connsiteY0" fmla="*/ 8547 h 299949"/>
                <a:gd name="connsiteX1" fmla="*/ 376813 w 412619"/>
                <a:gd name="connsiteY1" fmla="*/ 28644 h 299949"/>
                <a:gd name="connsiteX2" fmla="*/ 361741 w 412619"/>
                <a:gd name="connsiteY2" fmla="*/ 38692 h 299949"/>
                <a:gd name="connsiteX3" fmla="*/ 326572 w 412619"/>
                <a:gd name="connsiteY3" fmla="*/ 63813 h 299949"/>
                <a:gd name="connsiteX4" fmla="*/ 306475 w 412619"/>
                <a:gd name="connsiteY4" fmla="*/ 83910 h 299949"/>
                <a:gd name="connsiteX5" fmla="*/ 291402 w 412619"/>
                <a:gd name="connsiteY5" fmla="*/ 109031 h 299949"/>
                <a:gd name="connsiteX6" fmla="*/ 281354 w 412619"/>
                <a:gd name="connsiteY6" fmla="*/ 124103 h 299949"/>
                <a:gd name="connsiteX7" fmla="*/ 266282 w 412619"/>
                <a:gd name="connsiteY7" fmla="*/ 129127 h 299949"/>
                <a:gd name="connsiteX8" fmla="*/ 256233 w 412619"/>
                <a:gd name="connsiteY8" fmla="*/ 139176 h 299949"/>
                <a:gd name="connsiteX9" fmla="*/ 205991 w 412619"/>
                <a:gd name="connsiteY9" fmla="*/ 154248 h 299949"/>
                <a:gd name="connsiteX10" fmla="*/ 175846 w 412619"/>
                <a:gd name="connsiteY10" fmla="*/ 164297 h 299949"/>
                <a:gd name="connsiteX11" fmla="*/ 145701 w 412619"/>
                <a:gd name="connsiteY11" fmla="*/ 179369 h 299949"/>
                <a:gd name="connsiteX12" fmla="*/ 135653 w 412619"/>
                <a:gd name="connsiteY12" fmla="*/ 189418 h 299949"/>
                <a:gd name="connsiteX13" fmla="*/ 130629 w 412619"/>
                <a:gd name="connsiteY13" fmla="*/ 204490 h 299949"/>
                <a:gd name="connsiteX14" fmla="*/ 90435 w 412619"/>
                <a:gd name="connsiteY14" fmla="*/ 234635 h 299949"/>
                <a:gd name="connsiteX15" fmla="*/ 60290 w 412619"/>
                <a:gd name="connsiteY15" fmla="*/ 249708 h 299949"/>
                <a:gd name="connsiteX16" fmla="*/ 50242 w 412619"/>
                <a:gd name="connsiteY16" fmla="*/ 264780 h 299949"/>
                <a:gd name="connsiteX17" fmla="*/ 35170 w 412619"/>
                <a:gd name="connsiteY17" fmla="*/ 269804 h 299949"/>
                <a:gd name="connsiteX18" fmla="*/ 25121 w 412619"/>
                <a:gd name="connsiteY18" fmla="*/ 279853 h 299949"/>
                <a:gd name="connsiteX19" fmla="*/ 10049 w 412619"/>
                <a:gd name="connsiteY19" fmla="*/ 289901 h 299949"/>
                <a:gd name="connsiteX20" fmla="*/ 0 w 412619"/>
                <a:gd name="connsiteY20" fmla="*/ 299949 h 29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2619" h="299949">
                  <a:moveTo>
                    <a:pt x="401934" y="8547"/>
                  </a:moveTo>
                  <a:cubicBezTo>
                    <a:pt x="355531" y="39486"/>
                    <a:pt x="412619" y="0"/>
                    <a:pt x="376813" y="28644"/>
                  </a:cubicBezTo>
                  <a:cubicBezTo>
                    <a:pt x="372098" y="32416"/>
                    <a:pt x="366325" y="34762"/>
                    <a:pt x="361741" y="38692"/>
                  </a:cubicBezTo>
                  <a:cubicBezTo>
                    <a:pt x="331397" y="64701"/>
                    <a:pt x="354266" y="54582"/>
                    <a:pt x="326572" y="63813"/>
                  </a:cubicBezTo>
                  <a:cubicBezTo>
                    <a:pt x="319873" y="70512"/>
                    <a:pt x="309471" y="74922"/>
                    <a:pt x="306475" y="83910"/>
                  </a:cubicBezTo>
                  <a:cubicBezTo>
                    <a:pt x="297750" y="110084"/>
                    <a:pt x="307166" y="89326"/>
                    <a:pt x="291402" y="109031"/>
                  </a:cubicBezTo>
                  <a:cubicBezTo>
                    <a:pt x="287630" y="113746"/>
                    <a:pt x="286069" y="120331"/>
                    <a:pt x="281354" y="124103"/>
                  </a:cubicBezTo>
                  <a:cubicBezTo>
                    <a:pt x="277219" y="127411"/>
                    <a:pt x="271306" y="127452"/>
                    <a:pt x="266282" y="129127"/>
                  </a:cubicBezTo>
                  <a:cubicBezTo>
                    <a:pt x="262932" y="132477"/>
                    <a:pt x="260470" y="137057"/>
                    <a:pt x="256233" y="139176"/>
                  </a:cubicBezTo>
                  <a:cubicBezTo>
                    <a:pt x="238468" y="148059"/>
                    <a:pt x="224022" y="148839"/>
                    <a:pt x="205991" y="154248"/>
                  </a:cubicBezTo>
                  <a:cubicBezTo>
                    <a:pt x="195846" y="157292"/>
                    <a:pt x="185894" y="160947"/>
                    <a:pt x="175846" y="164297"/>
                  </a:cubicBezTo>
                  <a:cubicBezTo>
                    <a:pt x="159928" y="169603"/>
                    <a:pt x="159613" y="168239"/>
                    <a:pt x="145701" y="179369"/>
                  </a:cubicBezTo>
                  <a:cubicBezTo>
                    <a:pt x="142002" y="182328"/>
                    <a:pt x="139002" y="186068"/>
                    <a:pt x="135653" y="189418"/>
                  </a:cubicBezTo>
                  <a:cubicBezTo>
                    <a:pt x="133978" y="194442"/>
                    <a:pt x="133354" y="199949"/>
                    <a:pt x="130629" y="204490"/>
                  </a:cubicBezTo>
                  <a:cubicBezTo>
                    <a:pt x="124434" y="214814"/>
                    <a:pt x="92923" y="232976"/>
                    <a:pt x="90435" y="234635"/>
                  </a:cubicBezTo>
                  <a:cubicBezTo>
                    <a:pt x="70957" y="247621"/>
                    <a:pt x="81091" y="242773"/>
                    <a:pt x="60290" y="249708"/>
                  </a:cubicBezTo>
                  <a:cubicBezTo>
                    <a:pt x="56941" y="254732"/>
                    <a:pt x="54957" y="261008"/>
                    <a:pt x="50242" y="264780"/>
                  </a:cubicBezTo>
                  <a:cubicBezTo>
                    <a:pt x="46107" y="268088"/>
                    <a:pt x="39711" y="267079"/>
                    <a:pt x="35170" y="269804"/>
                  </a:cubicBezTo>
                  <a:cubicBezTo>
                    <a:pt x="31108" y="272241"/>
                    <a:pt x="28820" y="276894"/>
                    <a:pt x="25121" y="279853"/>
                  </a:cubicBezTo>
                  <a:cubicBezTo>
                    <a:pt x="20406" y="283625"/>
                    <a:pt x="14764" y="286129"/>
                    <a:pt x="10049" y="289901"/>
                  </a:cubicBezTo>
                  <a:cubicBezTo>
                    <a:pt x="6350" y="292860"/>
                    <a:pt x="0" y="299949"/>
                    <a:pt x="0" y="299949"/>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5" name="44 Forma libre"/>
            <p:cNvSpPr/>
            <p:nvPr/>
          </p:nvSpPr>
          <p:spPr bwMode="auto">
            <a:xfrm>
              <a:off x="1790700" y="1014413"/>
              <a:ext cx="452438" cy="903287"/>
            </a:xfrm>
            <a:custGeom>
              <a:avLst/>
              <a:gdLst>
                <a:gd name="connsiteX0" fmla="*/ 296252 w 452002"/>
                <a:gd name="connsiteY0" fmla="*/ 889279 h 902678"/>
                <a:gd name="connsiteX1" fmla="*/ 266107 w 452002"/>
                <a:gd name="connsiteY1" fmla="*/ 899328 h 902678"/>
                <a:gd name="connsiteX2" fmla="*/ 225914 w 452002"/>
                <a:gd name="connsiteY2" fmla="*/ 889279 h 902678"/>
                <a:gd name="connsiteX3" fmla="*/ 150551 w 452002"/>
                <a:gd name="connsiteY3" fmla="*/ 884255 h 902678"/>
                <a:gd name="connsiteX4" fmla="*/ 135479 w 452002"/>
                <a:gd name="connsiteY4" fmla="*/ 879231 h 902678"/>
                <a:gd name="connsiteX5" fmla="*/ 110358 w 452002"/>
                <a:gd name="connsiteY5" fmla="*/ 874207 h 902678"/>
                <a:gd name="connsiteX6" fmla="*/ 120406 w 452002"/>
                <a:gd name="connsiteY6" fmla="*/ 834013 h 902678"/>
                <a:gd name="connsiteX7" fmla="*/ 115382 w 452002"/>
                <a:gd name="connsiteY7" fmla="*/ 808892 h 902678"/>
                <a:gd name="connsiteX8" fmla="*/ 110358 w 452002"/>
                <a:gd name="connsiteY8" fmla="*/ 793820 h 902678"/>
                <a:gd name="connsiteX9" fmla="*/ 95285 w 452002"/>
                <a:gd name="connsiteY9" fmla="*/ 718457 h 902678"/>
                <a:gd name="connsiteX10" fmla="*/ 100309 w 452002"/>
                <a:gd name="connsiteY10" fmla="*/ 633046 h 902678"/>
                <a:gd name="connsiteX11" fmla="*/ 105334 w 452002"/>
                <a:gd name="connsiteY11" fmla="*/ 612950 h 902678"/>
                <a:gd name="connsiteX12" fmla="*/ 100309 w 452002"/>
                <a:gd name="connsiteY12" fmla="*/ 557684 h 902678"/>
                <a:gd name="connsiteX13" fmla="*/ 95285 w 452002"/>
                <a:gd name="connsiteY13" fmla="*/ 542611 h 902678"/>
                <a:gd name="connsiteX14" fmla="*/ 80213 w 452002"/>
                <a:gd name="connsiteY14" fmla="*/ 532563 h 902678"/>
                <a:gd name="connsiteX15" fmla="*/ 60116 w 452002"/>
                <a:gd name="connsiteY15" fmla="*/ 507442 h 902678"/>
                <a:gd name="connsiteX16" fmla="*/ 55092 w 452002"/>
                <a:gd name="connsiteY16" fmla="*/ 492369 h 902678"/>
                <a:gd name="connsiteX17" fmla="*/ 60116 w 452002"/>
                <a:gd name="connsiteY17" fmla="*/ 457200 h 902678"/>
                <a:gd name="connsiteX18" fmla="*/ 65140 w 452002"/>
                <a:gd name="connsiteY18" fmla="*/ 417007 h 902678"/>
                <a:gd name="connsiteX19" fmla="*/ 60116 w 452002"/>
                <a:gd name="connsiteY19" fmla="*/ 396910 h 902678"/>
                <a:gd name="connsiteX20" fmla="*/ 40019 w 452002"/>
                <a:gd name="connsiteY20" fmla="*/ 366765 h 902678"/>
                <a:gd name="connsiteX21" fmla="*/ 45043 w 452002"/>
                <a:gd name="connsiteY21" fmla="*/ 331596 h 902678"/>
                <a:gd name="connsiteX22" fmla="*/ 45043 w 452002"/>
                <a:gd name="connsiteY22" fmla="*/ 276330 h 902678"/>
                <a:gd name="connsiteX23" fmla="*/ 19923 w 452002"/>
                <a:gd name="connsiteY23" fmla="*/ 261257 h 902678"/>
                <a:gd name="connsiteX24" fmla="*/ 9874 w 452002"/>
                <a:gd name="connsiteY24" fmla="*/ 251209 h 902678"/>
                <a:gd name="connsiteX25" fmla="*/ 9874 w 452002"/>
                <a:gd name="connsiteY25" fmla="*/ 0 h 902678"/>
                <a:gd name="connsiteX26" fmla="*/ 452002 w 452002"/>
                <a:gd name="connsiteY26" fmla="*/ 5024 h 90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2002" h="902678">
                  <a:moveTo>
                    <a:pt x="296252" y="889279"/>
                  </a:moveTo>
                  <a:cubicBezTo>
                    <a:pt x="286204" y="892629"/>
                    <a:pt x="276155" y="902678"/>
                    <a:pt x="266107" y="899328"/>
                  </a:cubicBezTo>
                  <a:cubicBezTo>
                    <a:pt x="250988" y="894287"/>
                    <a:pt x="243241" y="891012"/>
                    <a:pt x="225914" y="889279"/>
                  </a:cubicBezTo>
                  <a:cubicBezTo>
                    <a:pt x="200862" y="886774"/>
                    <a:pt x="175672" y="885930"/>
                    <a:pt x="150551" y="884255"/>
                  </a:cubicBezTo>
                  <a:cubicBezTo>
                    <a:pt x="145527" y="882580"/>
                    <a:pt x="140617" y="880515"/>
                    <a:pt x="135479" y="879231"/>
                  </a:cubicBezTo>
                  <a:cubicBezTo>
                    <a:pt x="127194" y="877160"/>
                    <a:pt x="115095" y="881312"/>
                    <a:pt x="110358" y="874207"/>
                  </a:cubicBezTo>
                  <a:cubicBezTo>
                    <a:pt x="107664" y="870165"/>
                    <a:pt x="118113" y="840893"/>
                    <a:pt x="120406" y="834013"/>
                  </a:cubicBezTo>
                  <a:cubicBezTo>
                    <a:pt x="118731" y="825639"/>
                    <a:pt x="117453" y="817177"/>
                    <a:pt x="115382" y="808892"/>
                  </a:cubicBezTo>
                  <a:cubicBezTo>
                    <a:pt x="114098" y="803754"/>
                    <a:pt x="111015" y="799075"/>
                    <a:pt x="110358" y="793820"/>
                  </a:cubicBezTo>
                  <a:cubicBezTo>
                    <a:pt x="101123" y="719935"/>
                    <a:pt x="121609" y="744781"/>
                    <a:pt x="95285" y="718457"/>
                  </a:cubicBezTo>
                  <a:cubicBezTo>
                    <a:pt x="96960" y="689987"/>
                    <a:pt x="97605" y="661437"/>
                    <a:pt x="100309" y="633046"/>
                  </a:cubicBezTo>
                  <a:cubicBezTo>
                    <a:pt x="100964" y="626172"/>
                    <a:pt x="105334" y="619855"/>
                    <a:pt x="105334" y="612950"/>
                  </a:cubicBezTo>
                  <a:cubicBezTo>
                    <a:pt x="105334" y="594452"/>
                    <a:pt x="102925" y="575996"/>
                    <a:pt x="100309" y="557684"/>
                  </a:cubicBezTo>
                  <a:cubicBezTo>
                    <a:pt x="99560" y="552441"/>
                    <a:pt x="98593" y="546747"/>
                    <a:pt x="95285" y="542611"/>
                  </a:cubicBezTo>
                  <a:cubicBezTo>
                    <a:pt x="91513" y="537896"/>
                    <a:pt x="84928" y="536335"/>
                    <a:pt x="80213" y="532563"/>
                  </a:cubicBezTo>
                  <a:cubicBezTo>
                    <a:pt x="69985" y="524381"/>
                    <a:pt x="67577" y="518634"/>
                    <a:pt x="60116" y="507442"/>
                  </a:cubicBezTo>
                  <a:cubicBezTo>
                    <a:pt x="58441" y="502418"/>
                    <a:pt x="55092" y="497665"/>
                    <a:pt x="55092" y="492369"/>
                  </a:cubicBezTo>
                  <a:cubicBezTo>
                    <a:pt x="55092" y="480527"/>
                    <a:pt x="58551" y="468938"/>
                    <a:pt x="60116" y="457200"/>
                  </a:cubicBezTo>
                  <a:cubicBezTo>
                    <a:pt x="61900" y="443817"/>
                    <a:pt x="63465" y="430405"/>
                    <a:pt x="65140" y="417007"/>
                  </a:cubicBezTo>
                  <a:cubicBezTo>
                    <a:pt x="63465" y="410308"/>
                    <a:pt x="63542" y="402905"/>
                    <a:pt x="60116" y="396910"/>
                  </a:cubicBezTo>
                  <a:cubicBezTo>
                    <a:pt x="30009" y="344224"/>
                    <a:pt x="55704" y="413824"/>
                    <a:pt x="40019" y="366765"/>
                  </a:cubicBezTo>
                  <a:cubicBezTo>
                    <a:pt x="41694" y="355042"/>
                    <a:pt x="42925" y="343247"/>
                    <a:pt x="45043" y="331596"/>
                  </a:cubicBezTo>
                  <a:cubicBezTo>
                    <a:pt x="49900" y="304884"/>
                    <a:pt x="56259" y="309977"/>
                    <a:pt x="45043" y="276330"/>
                  </a:cubicBezTo>
                  <a:cubicBezTo>
                    <a:pt x="41594" y="265984"/>
                    <a:pt x="27925" y="263924"/>
                    <a:pt x="19923" y="261257"/>
                  </a:cubicBezTo>
                  <a:cubicBezTo>
                    <a:pt x="16573" y="257908"/>
                    <a:pt x="10361" y="255921"/>
                    <a:pt x="9874" y="251209"/>
                  </a:cubicBezTo>
                  <a:cubicBezTo>
                    <a:pt x="0" y="155763"/>
                    <a:pt x="5801" y="93674"/>
                    <a:pt x="9874" y="0"/>
                  </a:cubicBezTo>
                  <a:cubicBezTo>
                    <a:pt x="297906" y="6858"/>
                    <a:pt x="150531" y="5024"/>
                    <a:pt x="452002" y="502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6" name="45 Forma libre"/>
            <p:cNvSpPr/>
            <p:nvPr/>
          </p:nvSpPr>
          <p:spPr bwMode="auto">
            <a:xfrm>
              <a:off x="2928938" y="5643563"/>
              <a:ext cx="984250" cy="403225"/>
            </a:xfrm>
            <a:custGeom>
              <a:avLst/>
              <a:gdLst>
                <a:gd name="connsiteX0" fmla="*/ 984738 w 984738"/>
                <a:gd name="connsiteY0" fmla="*/ 402863 h 402863"/>
                <a:gd name="connsiteX1" fmla="*/ 959617 w 984738"/>
                <a:gd name="connsiteY1" fmla="*/ 357646 h 402863"/>
                <a:gd name="connsiteX2" fmla="*/ 944545 w 984738"/>
                <a:gd name="connsiteY2" fmla="*/ 352622 h 402863"/>
                <a:gd name="connsiteX3" fmla="*/ 924448 w 984738"/>
                <a:gd name="connsiteY3" fmla="*/ 327501 h 402863"/>
                <a:gd name="connsiteX4" fmla="*/ 899327 w 984738"/>
                <a:gd name="connsiteY4" fmla="*/ 287307 h 402863"/>
                <a:gd name="connsiteX5" fmla="*/ 884255 w 984738"/>
                <a:gd name="connsiteY5" fmla="*/ 282283 h 402863"/>
                <a:gd name="connsiteX6" fmla="*/ 834013 w 984738"/>
                <a:gd name="connsiteY6" fmla="*/ 277259 h 402863"/>
                <a:gd name="connsiteX7" fmla="*/ 793820 w 984738"/>
                <a:gd name="connsiteY7" fmla="*/ 267211 h 402863"/>
                <a:gd name="connsiteX8" fmla="*/ 763675 w 984738"/>
                <a:gd name="connsiteY8" fmla="*/ 257162 h 402863"/>
                <a:gd name="connsiteX9" fmla="*/ 748602 w 984738"/>
                <a:gd name="connsiteY9" fmla="*/ 252138 h 402863"/>
                <a:gd name="connsiteX10" fmla="*/ 718457 w 984738"/>
                <a:gd name="connsiteY10" fmla="*/ 242090 h 402863"/>
                <a:gd name="connsiteX11" fmla="*/ 703384 w 984738"/>
                <a:gd name="connsiteY11" fmla="*/ 237066 h 402863"/>
                <a:gd name="connsiteX12" fmla="*/ 673239 w 984738"/>
                <a:gd name="connsiteY12" fmla="*/ 216969 h 402863"/>
                <a:gd name="connsiteX13" fmla="*/ 658167 w 984738"/>
                <a:gd name="connsiteY13" fmla="*/ 206920 h 402863"/>
                <a:gd name="connsiteX14" fmla="*/ 628022 w 984738"/>
                <a:gd name="connsiteY14" fmla="*/ 196872 h 402863"/>
                <a:gd name="connsiteX15" fmla="*/ 607925 w 984738"/>
                <a:gd name="connsiteY15" fmla="*/ 176775 h 402863"/>
                <a:gd name="connsiteX16" fmla="*/ 527538 w 984738"/>
                <a:gd name="connsiteY16" fmla="*/ 161703 h 402863"/>
                <a:gd name="connsiteX17" fmla="*/ 492369 w 984738"/>
                <a:gd name="connsiteY17" fmla="*/ 151655 h 402863"/>
                <a:gd name="connsiteX18" fmla="*/ 462224 w 984738"/>
                <a:gd name="connsiteY18" fmla="*/ 141606 h 402863"/>
                <a:gd name="connsiteX19" fmla="*/ 376813 w 984738"/>
                <a:gd name="connsiteY19" fmla="*/ 131558 h 402863"/>
                <a:gd name="connsiteX20" fmla="*/ 291402 w 984738"/>
                <a:gd name="connsiteY20" fmla="*/ 131558 h 402863"/>
                <a:gd name="connsiteX21" fmla="*/ 261257 w 984738"/>
                <a:gd name="connsiteY21" fmla="*/ 136582 h 402863"/>
                <a:gd name="connsiteX22" fmla="*/ 216039 w 984738"/>
                <a:gd name="connsiteY22" fmla="*/ 151655 h 402863"/>
                <a:gd name="connsiteX23" fmla="*/ 200967 w 984738"/>
                <a:gd name="connsiteY23" fmla="*/ 156679 h 402863"/>
                <a:gd name="connsiteX24" fmla="*/ 150725 w 984738"/>
                <a:gd name="connsiteY24" fmla="*/ 151655 h 402863"/>
                <a:gd name="connsiteX25" fmla="*/ 140677 w 984738"/>
                <a:gd name="connsiteY25" fmla="*/ 121509 h 402863"/>
                <a:gd name="connsiteX26" fmla="*/ 130628 w 984738"/>
                <a:gd name="connsiteY26" fmla="*/ 111461 h 402863"/>
                <a:gd name="connsiteX27" fmla="*/ 100483 w 984738"/>
                <a:gd name="connsiteY27" fmla="*/ 76292 h 402863"/>
                <a:gd name="connsiteX28" fmla="*/ 85411 w 984738"/>
                <a:gd name="connsiteY28" fmla="*/ 71268 h 402863"/>
                <a:gd name="connsiteX29" fmla="*/ 60290 w 984738"/>
                <a:gd name="connsiteY29" fmla="*/ 56195 h 402863"/>
                <a:gd name="connsiteX30" fmla="*/ 20097 w 984738"/>
                <a:gd name="connsiteY30" fmla="*/ 26050 h 402863"/>
                <a:gd name="connsiteX31" fmla="*/ 5024 w 984738"/>
                <a:gd name="connsiteY31" fmla="*/ 929 h 402863"/>
                <a:gd name="connsiteX32" fmla="*/ 0 w 984738"/>
                <a:gd name="connsiteY32" fmla="*/ 929 h 40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84738" h="402863">
                  <a:moveTo>
                    <a:pt x="984738" y="402863"/>
                  </a:moveTo>
                  <a:cubicBezTo>
                    <a:pt x="980314" y="389591"/>
                    <a:pt x="972574" y="361965"/>
                    <a:pt x="959617" y="357646"/>
                  </a:cubicBezTo>
                  <a:lnTo>
                    <a:pt x="944545" y="352622"/>
                  </a:lnTo>
                  <a:cubicBezTo>
                    <a:pt x="936196" y="344272"/>
                    <a:pt x="929517" y="338906"/>
                    <a:pt x="924448" y="327501"/>
                  </a:cubicBezTo>
                  <a:cubicBezTo>
                    <a:pt x="911355" y="298043"/>
                    <a:pt x="923860" y="299574"/>
                    <a:pt x="899327" y="287307"/>
                  </a:cubicBezTo>
                  <a:cubicBezTo>
                    <a:pt x="894590" y="284939"/>
                    <a:pt x="889489" y="283088"/>
                    <a:pt x="884255" y="282283"/>
                  </a:cubicBezTo>
                  <a:cubicBezTo>
                    <a:pt x="867620" y="279724"/>
                    <a:pt x="850760" y="278934"/>
                    <a:pt x="834013" y="277259"/>
                  </a:cubicBezTo>
                  <a:cubicBezTo>
                    <a:pt x="788261" y="262009"/>
                    <a:pt x="860537" y="285407"/>
                    <a:pt x="793820" y="267211"/>
                  </a:cubicBezTo>
                  <a:cubicBezTo>
                    <a:pt x="783601" y="264424"/>
                    <a:pt x="773723" y="260512"/>
                    <a:pt x="763675" y="257162"/>
                  </a:cubicBezTo>
                  <a:lnTo>
                    <a:pt x="748602" y="252138"/>
                  </a:lnTo>
                  <a:lnTo>
                    <a:pt x="718457" y="242090"/>
                  </a:lnTo>
                  <a:lnTo>
                    <a:pt x="703384" y="237066"/>
                  </a:lnTo>
                  <a:cubicBezTo>
                    <a:pt x="685474" y="219155"/>
                    <a:pt x="701630" y="233193"/>
                    <a:pt x="673239" y="216969"/>
                  </a:cubicBezTo>
                  <a:cubicBezTo>
                    <a:pt x="667996" y="213973"/>
                    <a:pt x="663685" y="209372"/>
                    <a:pt x="658167" y="206920"/>
                  </a:cubicBezTo>
                  <a:cubicBezTo>
                    <a:pt x="648488" y="202618"/>
                    <a:pt x="628022" y="196872"/>
                    <a:pt x="628022" y="196872"/>
                  </a:cubicBezTo>
                  <a:cubicBezTo>
                    <a:pt x="621323" y="190173"/>
                    <a:pt x="616913" y="179771"/>
                    <a:pt x="607925" y="176775"/>
                  </a:cubicBezTo>
                  <a:cubicBezTo>
                    <a:pt x="561813" y="161405"/>
                    <a:pt x="588319" y="167781"/>
                    <a:pt x="527538" y="161703"/>
                  </a:cubicBezTo>
                  <a:cubicBezTo>
                    <a:pt x="476867" y="144813"/>
                    <a:pt x="555480" y="170589"/>
                    <a:pt x="492369" y="151655"/>
                  </a:cubicBezTo>
                  <a:cubicBezTo>
                    <a:pt x="482224" y="148611"/>
                    <a:pt x="472751" y="142776"/>
                    <a:pt x="462224" y="141606"/>
                  </a:cubicBezTo>
                  <a:cubicBezTo>
                    <a:pt x="403587" y="135091"/>
                    <a:pt x="432054" y="138463"/>
                    <a:pt x="376813" y="131558"/>
                  </a:cubicBezTo>
                  <a:cubicBezTo>
                    <a:pt x="340564" y="119476"/>
                    <a:pt x="362037" y="124495"/>
                    <a:pt x="291402" y="131558"/>
                  </a:cubicBezTo>
                  <a:cubicBezTo>
                    <a:pt x="281266" y="132572"/>
                    <a:pt x="271140" y="134111"/>
                    <a:pt x="261257" y="136582"/>
                  </a:cubicBezTo>
                  <a:cubicBezTo>
                    <a:pt x="261230" y="136589"/>
                    <a:pt x="223588" y="149138"/>
                    <a:pt x="216039" y="151655"/>
                  </a:cubicBezTo>
                  <a:lnTo>
                    <a:pt x="200967" y="156679"/>
                  </a:lnTo>
                  <a:lnTo>
                    <a:pt x="150725" y="151655"/>
                  </a:lnTo>
                  <a:cubicBezTo>
                    <a:pt x="141576" y="146318"/>
                    <a:pt x="148167" y="128998"/>
                    <a:pt x="140677" y="121509"/>
                  </a:cubicBezTo>
                  <a:cubicBezTo>
                    <a:pt x="137327" y="118160"/>
                    <a:pt x="133587" y="115160"/>
                    <a:pt x="130628" y="111461"/>
                  </a:cubicBezTo>
                  <a:cubicBezTo>
                    <a:pt x="122445" y="101233"/>
                    <a:pt x="113678" y="80690"/>
                    <a:pt x="100483" y="76292"/>
                  </a:cubicBezTo>
                  <a:lnTo>
                    <a:pt x="85411" y="71268"/>
                  </a:lnTo>
                  <a:cubicBezTo>
                    <a:pt x="62867" y="48724"/>
                    <a:pt x="89638" y="72499"/>
                    <a:pt x="60290" y="56195"/>
                  </a:cubicBezTo>
                  <a:cubicBezTo>
                    <a:pt x="34722" y="41991"/>
                    <a:pt x="35343" y="41297"/>
                    <a:pt x="20097" y="26050"/>
                  </a:cubicBezTo>
                  <a:cubicBezTo>
                    <a:pt x="15778" y="13094"/>
                    <a:pt x="16845" y="8811"/>
                    <a:pt x="5024" y="929"/>
                  </a:cubicBezTo>
                  <a:cubicBezTo>
                    <a:pt x="3631" y="0"/>
                    <a:pt x="1675" y="929"/>
                    <a:pt x="0" y="929"/>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7" name="46 Forma libre"/>
            <p:cNvSpPr/>
            <p:nvPr/>
          </p:nvSpPr>
          <p:spPr bwMode="auto">
            <a:xfrm>
              <a:off x="6430963" y="5848350"/>
              <a:ext cx="1212850" cy="723900"/>
            </a:xfrm>
            <a:custGeom>
              <a:avLst/>
              <a:gdLst>
                <a:gd name="connsiteX0" fmla="*/ 1212946 w 1212946"/>
                <a:gd name="connsiteY0" fmla="*/ 0 h 723482"/>
                <a:gd name="connsiteX1" fmla="*/ 1142607 w 1212946"/>
                <a:gd name="connsiteY1" fmla="*/ 10049 h 723482"/>
                <a:gd name="connsiteX2" fmla="*/ 1127535 w 1212946"/>
                <a:gd name="connsiteY2" fmla="*/ 20097 h 723482"/>
                <a:gd name="connsiteX3" fmla="*/ 1122511 w 1212946"/>
                <a:gd name="connsiteY3" fmla="*/ 35170 h 723482"/>
                <a:gd name="connsiteX4" fmla="*/ 1132559 w 1212946"/>
                <a:gd name="connsiteY4" fmla="*/ 50242 h 723482"/>
                <a:gd name="connsiteX5" fmla="*/ 1117486 w 1212946"/>
                <a:gd name="connsiteY5" fmla="*/ 60290 h 723482"/>
                <a:gd name="connsiteX6" fmla="*/ 1037100 w 1212946"/>
                <a:gd name="connsiteY6" fmla="*/ 80387 h 723482"/>
                <a:gd name="connsiteX7" fmla="*/ 1017003 w 1212946"/>
                <a:gd name="connsiteY7" fmla="*/ 85411 h 723482"/>
                <a:gd name="connsiteX8" fmla="*/ 1006955 w 1212946"/>
                <a:gd name="connsiteY8" fmla="*/ 95460 h 723482"/>
                <a:gd name="connsiteX9" fmla="*/ 976809 w 1212946"/>
                <a:gd name="connsiteY9" fmla="*/ 105508 h 723482"/>
                <a:gd name="connsiteX10" fmla="*/ 961737 w 1212946"/>
                <a:gd name="connsiteY10" fmla="*/ 115556 h 723482"/>
                <a:gd name="connsiteX11" fmla="*/ 946664 w 1212946"/>
                <a:gd name="connsiteY11" fmla="*/ 120581 h 723482"/>
                <a:gd name="connsiteX12" fmla="*/ 941640 w 1212946"/>
                <a:gd name="connsiteY12" fmla="*/ 135653 h 723482"/>
                <a:gd name="connsiteX13" fmla="*/ 926568 w 1212946"/>
                <a:gd name="connsiteY13" fmla="*/ 145701 h 723482"/>
                <a:gd name="connsiteX14" fmla="*/ 916519 w 1212946"/>
                <a:gd name="connsiteY14" fmla="*/ 155750 h 723482"/>
                <a:gd name="connsiteX15" fmla="*/ 901447 w 1212946"/>
                <a:gd name="connsiteY15" fmla="*/ 160774 h 723482"/>
                <a:gd name="connsiteX16" fmla="*/ 871302 w 1212946"/>
                <a:gd name="connsiteY16" fmla="*/ 175846 h 723482"/>
                <a:gd name="connsiteX17" fmla="*/ 861253 w 1212946"/>
                <a:gd name="connsiteY17" fmla="*/ 185895 h 723482"/>
                <a:gd name="connsiteX18" fmla="*/ 811012 w 1212946"/>
                <a:gd name="connsiteY18" fmla="*/ 195943 h 723482"/>
                <a:gd name="connsiteX19" fmla="*/ 765794 w 1212946"/>
                <a:gd name="connsiteY19" fmla="*/ 216040 h 723482"/>
                <a:gd name="connsiteX20" fmla="*/ 740673 w 1212946"/>
                <a:gd name="connsiteY20" fmla="*/ 241161 h 723482"/>
                <a:gd name="connsiteX21" fmla="*/ 735649 w 1212946"/>
                <a:gd name="connsiteY21" fmla="*/ 256233 h 723482"/>
                <a:gd name="connsiteX22" fmla="*/ 725601 w 1212946"/>
                <a:gd name="connsiteY22" fmla="*/ 266282 h 723482"/>
                <a:gd name="connsiteX23" fmla="*/ 720576 w 1212946"/>
                <a:gd name="connsiteY23" fmla="*/ 286378 h 723482"/>
                <a:gd name="connsiteX24" fmla="*/ 715552 w 1212946"/>
                <a:gd name="connsiteY24" fmla="*/ 301451 h 723482"/>
                <a:gd name="connsiteX25" fmla="*/ 710528 w 1212946"/>
                <a:gd name="connsiteY25" fmla="*/ 321548 h 723482"/>
                <a:gd name="connsiteX26" fmla="*/ 705504 w 1212946"/>
                <a:gd name="connsiteY26" fmla="*/ 336620 h 723482"/>
                <a:gd name="connsiteX27" fmla="*/ 690431 w 1212946"/>
                <a:gd name="connsiteY27" fmla="*/ 351693 h 723482"/>
                <a:gd name="connsiteX28" fmla="*/ 675359 w 1212946"/>
                <a:gd name="connsiteY28" fmla="*/ 381838 h 723482"/>
                <a:gd name="connsiteX29" fmla="*/ 660286 w 1212946"/>
                <a:gd name="connsiteY29" fmla="*/ 391886 h 723482"/>
                <a:gd name="connsiteX30" fmla="*/ 625117 w 1212946"/>
                <a:gd name="connsiteY30" fmla="*/ 432079 h 723482"/>
                <a:gd name="connsiteX31" fmla="*/ 615069 w 1212946"/>
                <a:gd name="connsiteY31" fmla="*/ 442128 h 723482"/>
                <a:gd name="connsiteX32" fmla="*/ 599996 w 1212946"/>
                <a:gd name="connsiteY32" fmla="*/ 447152 h 723482"/>
                <a:gd name="connsiteX33" fmla="*/ 574875 w 1212946"/>
                <a:gd name="connsiteY33" fmla="*/ 467249 h 723482"/>
                <a:gd name="connsiteX34" fmla="*/ 559803 w 1212946"/>
                <a:gd name="connsiteY34" fmla="*/ 477297 h 723482"/>
                <a:gd name="connsiteX35" fmla="*/ 544730 w 1212946"/>
                <a:gd name="connsiteY35" fmla="*/ 492370 h 723482"/>
                <a:gd name="connsiteX36" fmla="*/ 514585 w 1212946"/>
                <a:gd name="connsiteY36" fmla="*/ 507442 h 723482"/>
                <a:gd name="connsiteX37" fmla="*/ 509561 w 1212946"/>
                <a:gd name="connsiteY37" fmla="*/ 522515 h 723482"/>
                <a:gd name="connsiteX38" fmla="*/ 479416 w 1212946"/>
                <a:gd name="connsiteY38" fmla="*/ 532563 h 723482"/>
                <a:gd name="connsiteX39" fmla="*/ 464344 w 1212946"/>
                <a:gd name="connsiteY39" fmla="*/ 547635 h 723482"/>
                <a:gd name="connsiteX40" fmla="*/ 434198 w 1212946"/>
                <a:gd name="connsiteY40" fmla="*/ 567732 h 723482"/>
                <a:gd name="connsiteX41" fmla="*/ 419126 w 1212946"/>
                <a:gd name="connsiteY41" fmla="*/ 577781 h 723482"/>
                <a:gd name="connsiteX42" fmla="*/ 388981 w 1212946"/>
                <a:gd name="connsiteY42" fmla="*/ 602901 h 723482"/>
                <a:gd name="connsiteX43" fmla="*/ 378933 w 1212946"/>
                <a:gd name="connsiteY43" fmla="*/ 612950 h 723482"/>
                <a:gd name="connsiteX44" fmla="*/ 363860 w 1212946"/>
                <a:gd name="connsiteY44" fmla="*/ 617974 h 723482"/>
                <a:gd name="connsiteX45" fmla="*/ 353812 w 1212946"/>
                <a:gd name="connsiteY45" fmla="*/ 633046 h 723482"/>
                <a:gd name="connsiteX46" fmla="*/ 308594 w 1212946"/>
                <a:gd name="connsiteY46" fmla="*/ 648119 h 723482"/>
                <a:gd name="connsiteX47" fmla="*/ 293522 w 1212946"/>
                <a:gd name="connsiteY47" fmla="*/ 653143 h 723482"/>
                <a:gd name="connsiteX48" fmla="*/ 72458 w 1212946"/>
                <a:gd name="connsiteY48" fmla="*/ 658167 h 723482"/>
                <a:gd name="connsiteX49" fmla="*/ 37289 w 1212946"/>
                <a:gd name="connsiteY49" fmla="*/ 668216 h 723482"/>
                <a:gd name="connsiteX50" fmla="*/ 22216 w 1212946"/>
                <a:gd name="connsiteY50" fmla="*/ 678264 h 723482"/>
                <a:gd name="connsiteX51" fmla="*/ 12168 w 1212946"/>
                <a:gd name="connsiteY51" fmla="*/ 693337 h 723482"/>
                <a:gd name="connsiteX52" fmla="*/ 2119 w 1212946"/>
                <a:gd name="connsiteY52" fmla="*/ 703385 h 723482"/>
                <a:gd name="connsiteX53" fmla="*/ 2119 w 1212946"/>
                <a:gd name="connsiteY53" fmla="*/ 723482 h 72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12946" h="723482">
                  <a:moveTo>
                    <a:pt x="1212946" y="0"/>
                  </a:moveTo>
                  <a:cubicBezTo>
                    <a:pt x="1198814" y="1285"/>
                    <a:pt x="1161941" y="382"/>
                    <a:pt x="1142607" y="10049"/>
                  </a:cubicBezTo>
                  <a:cubicBezTo>
                    <a:pt x="1137206" y="12749"/>
                    <a:pt x="1132559" y="16748"/>
                    <a:pt x="1127535" y="20097"/>
                  </a:cubicBezTo>
                  <a:cubicBezTo>
                    <a:pt x="1125860" y="25121"/>
                    <a:pt x="1121640" y="29946"/>
                    <a:pt x="1122511" y="35170"/>
                  </a:cubicBezTo>
                  <a:cubicBezTo>
                    <a:pt x="1123504" y="41126"/>
                    <a:pt x="1133743" y="44321"/>
                    <a:pt x="1132559" y="50242"/>
                  </a:cubicBezTo>
                  <a:cubicBezTo>
                    <a:pt x="1131375" y="56163"/>
                    <a:pt x="1123004" y="57838"/>
                    <a:pt x="1117486" y="60290"/>
                  </a:cubicBezTo>
                  <a:cubicBezTo>
                    <a:pt x="1087950" y="73417"/>
                    <a:pt x="1070621" y="72007"/>
                    <a:pt x="1037100" y="80387"/>
                  </a:cubicBezTo>
                  <a:lnTo>
                    <a:pt x="1017003" y="85411"/>
                  </a:lnTo>
                  <a:cubicBezTo>
                    <a:pt x="1013654" y="88761"/>
                    <a:pt x="1011192" y="93342"/>
                    <a:pt x="1006955" y="95460"/>
                  </a:cubicBezTo>
                  <a:cubicBezTo>
                    <a:pt x="997481" y="100197"/>
                    <a:pt x="976809" y="105508"/>
                    <a:pt x="976809" y="105508"/>
                  </a:cubicBezTo>
                  <a:cubicBezTo>
                    <a:pt x="971785" y="108857"/>
                    <a:pt x="967138" y="112856"/>
                    <a:pt x="961737" y="115556"/>
                  </a:cubicBezTo>
                  <a:cubicBezTo>
                    <a:pt x="957000" y="117925"/>
                    <a:pt x="950409" y="116836"/>
                    <a:pt x="946664" y="120581"/>
                  </a:cubicBezTo>
                  <a:cubicBezTo>
                    <a:pt x="942919" y="124326"/>
                    <a:pt x="944948" y="131518"/>
                    <a:pt x="941640" y="135653"/>
                  </a:cubicBezTo>
                  <a:cubicBezTo>
                    <a:pt x="937868" y="140368"/>
                    <a:pt x="931283" y="141929"/>
                    <a:pt x="926568" y="145701"/>
                  </a:cubicBezTo>
                  <a:cubicBezTo>
                    <a:pt x="922869" y="148660"/>
                    <a:pt x="920581" y="153313"/>
                    <a:pt x="916519" y="155750"/>
                  </a:cubicBezTo>
                  <a:cubicBezTo>
                    <a:pt x="911978" y="158475"/>
                    <a:pt x="906184" y="158406"/>
                    <a:pt x="901447" y="160774"/>
                  </a:cubicBezTo>
                  <a:cubicBezTo>
                    <a:pt x="862489" y="180252"/>
                    <a:pt x="909185" y="163218"/>
                    <a:pt x="871302" y="175846"/>
                  </a:cubicBezTo>
                  <a:cubicBezTo>
                    <a:pt x="867952" y="179196"/>
                    <a:pt x="865315" y="183458"/>
                    <a:pt x="861253" y="185895"/>
                  </a:cubicBezTo>
                  <a:cubicBezTo>
                    <a:pt x="850292" y="192472"/>
                    <a:pt x="817109" y="195072"/>
                    <a:pt x="811012" y="195943"/>
                  </a:cubicBezTo>
                  <a:cubicBezTo>
                    <a:pt x="791257" y="202529"/>
                    <a:pt x="780491" y="203180"/>
                    <a:pt x="765794" y="216040"/>
                  </a:cubicBezTo>
                  <a:cubicBezTo>
                    <a:pt x="756882" y="223838"/>
                    <a:pt x="740673" y="241161"/>
                    <a:pt x="740673" y="241161"/>
                  </a:cubicBezTo>
                  <a:cubicBezTo>
                    <a:pt x="738998" y="246185"/>
                    <a:pt x="738374" y="251692"/>
                    <a:pt x="735649" y="256233"/>
                  </a:cubicBezTo>
                  <a:cubicBezTo>
                    <a:pt x="733212" y="260295"/>
                    <a:pt x="727719" y="262045"/>
                    <a:pt x="725601" y="266282"/>
                  </a:cubicBezTo>
                  <a:cubicBezTo>
                    <a:pt x="722513" y="272458"/>
                    <a:pt x="722473" y="279739"/>
                    <a:pt x="720576" y="286378"/>
                  </a:cubicBezTo>
                  <a:cubicBezTo>
                    <a:pt x="719121" y="291470"/>
                    <a:pt x="717007" y="296359"/>
                    <a:pt x="715552" y="301451"/>
                  </a:cubicBezTo>
                  <a:cubicBezTo>
                    <a:pt x="713655" y="308090"/>
                    <a:pt x="712425" y="314909"/>
                    <a:pt x="710528" y="321548"/>
                  </a:cubicBezTo>
                  <a:cubicBezTo>
                    <a:pt x="709073" y="326640"/>
                    <a:pt x="708442" y="332214"/>
                    <a:pt x="705504" y="336620"/>
                  </a:cubicBezTo>
                  <a:cubicBezTo>
                    <a:pt x="701563" y="342532"/>
                    <a:pt x="695455" y="346669"/>
                    <a:pt x="690431" y="351693"/>
                  </a:cubicBezTo>
                  <a:cubicBezTo>
                    <a:pt x="686345" y="363950"/>
                    <a:pt x="685097" y="372100"/>
                    <a:pt x="675359" y="381838"/>
                  </a:cubicBezTo>
                  <a:cubicBezTo>
                    <a:pt x="671089" y="386108"/>
                    <a:pt x="665310" y="388537"/>
                    <a:pt x="660286" y="391886"/>
                  </a:cubicBezTo>
                  <a:cubicBezTo>
                    <a:pt x="643668" y="416814"/>
                    <a:pt x="654510" y="402686"/>
                    <a:pt x="625117" y="432079"/>
                  </a:cubicBezTo>
                  <a:cubicBezTo>
                    <a:pt x="621767" y="435429"/>
                    <a:pt x="619563" y="440630"/>
                    <a:pt x="615069" y="442128"/>
                  </a:cubicBezTo>
                  <a:lnTo>
                    <a:pt x="599996" y="447152"/>
                  </a:lnTo>
                  <a:cubicBezTo>
                    <a:pt x="553609" y="478077"/>
                    <a:pt x="610669" y="438613"/>
                    <a:pt x="574875" y="467249"/>
                  </a:cubicBezTo>
                  <a:cubicBezTo>
                    <a:pt x="570160" y="471021"/>
                    <a:pt x="564442" y="473431"/>
                    <a:pt x="559803" y="477297"/>
                  </a:cubicBezTo>
                  <a:cubicBezTo>
                    <a:pt x="554344" y="481846"/>
                    <a:pt x="550189" y="487821"/>
                    <a:pt x="544730" y="492370"/>
                  </a:cubicBezTo>
                  <a:cubicBezTo>
                    <a:pt x="531744" y="503192"/>
                    <a:pt x="529691" y="502407"/>
                    <a:pt x="514585" y="507442"/>
                  </a:cubicBezTo>
                  <a:cubicBezTo>
                    <a:pt x="512910" y="512466"/>
                    <a:pt x="513871" y="519437"/>
                    <a:pt x="509561" y="522515"/>
                  </a:cubicBezTo>
                  <a:cubicBezTo>
                    <a:pt x="500942" y="528671"/>
                    <a:pt x="479416" y="532563"/>
                    <a:pt x="479416" y="532563"/>
                  </a:cubicBezTo>
                  <a:cubicBezTo>
                    <a:pt x="474392" y="537587"/>
                    <a:pt x="469952" y="543273"/>
                    <a:pt x="464344" y="547635"/>
                  </a:cubicBezTo>
                  <a:cubicBezTo>
                    <a:pt x="454811" y="555049"/>
                    <a:pt x="444247" y="561033"/>
                    <a:pt x="434198" y="567732"/>
                  </a:cubicBezTo>
                  <a:cubicBezTo>
                    <a:pt x="429174" y="571081"/>
                    <a:pt x="423396" y="573511"/>
                    <a:pt x="419126" y="577781"/>
                  </a:cubicBezTo>
                  <a:cubicBezTo>
                    <a:pt x="383308" y="613597"/>
                    <a:pt x="423966" y="574912"/>
                    <a:pt x="388981" y="602901"/>
                  </a:cubicBezTo>
                  <a:cubicBezTo>
                    <a:pt x="385282" y="605860"/>
                    <a:pt x="382995" y="610513"/>
                    <a:pt x="378933" y="612950"/>
                  </a:cubicBezTo>
                  <a:cubicBezTo>
                    <a:pt x="374392" y="615675"/>
                    <a:pt x="368884" y="616299"/>
                    <a:pt x="363860" y="617974"/>
                  </a:cubicBezTo>
                  <a:cubicBezTo>
                    <a:pt x="360511" y="622998"/>
                    <a:pt x="358932" y="629846"/>
                    <a:pt x="353812" y="633046"/>
                  </a:cubicBezTo>
                  <a:cubicBezTo>
                    <a:pt x="353806" y="633050"/>
                    <a:pt x="316133" y="645606"/>
                    <a:pt x="308594" y="648119"/>
                  </a:cubicBezTo>
                  <a:cubicBezTo>
                    <a:pt x="303570" y="649794"/>
                    <a:pt x="298816" y="653023"/>
                    <a:pt x="293522" y="653143"/>
                  </a:cubicBezTo>
                  <a:lnTo>
                    <a:pt x="72458" y="658167"/>
                  </a:lnTo>
                  <a:cubicBezTo>
                    <a:pt x="66022" y="659776"/>
                    <a:pt x="44495" y="664613"/>
                    <a:pt x="37289" y="668216"/>
                  </a:cubicBezTo>
                  <a:cubicBezTo>
                    <a:pt x="31888" y="670916"/>
                    <a:pt x="27240" y="674915"/>
                    <a:pt x="22216" y="678264"/>
                  </a:cubicBezTo>
                  <a:cubicBezTo>
                    <a:pt x="18867" y="683288"/>
                    <a:pt x="15940" y="688622"/>
                    <a:pt x="12168" y="693337"/>
                  </a:cubicBezTo>
                  <a:cubicBezTo>
                    <a:pt x="9209" y="697036"/>
                    <a:pt x="3617" y="698891"/>
                    <a:pt x="2119" y="703385"/>
                  </a:cubicBezTo>
                  <a:cubicBezTo>
                    <a:pt x="0" y="709740"/>
                    <a:pt x="2119" y="716783"/>
                    <a:pt x="2119" y="723482"/>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8" name="47 Forma libre"/>
            <p:cNvSpPr/>
            <p:nvPr/>
          </p:nvSpPr>
          <p:spPr>
            <a:xfrm>
              <a:off x="938213" y="985838"/>
              <a:ext cx="847725" cy="80962"/>
            </a:xfrm>
            <a:custGeom>
              <a:avLst/>
              <a:gdLst>
                <a:gd name="connsiteX0" fmla="*/ 847725 w 847725"/>
                <a:gd name="connsiteY0" fmla="*/ 27953 h 80340"/>
                <a:gd name="connsiteX1" fmla="*/ 781050 w 847725"/>
                <a:gd name="connsiteY1" fmla="*/ 13665 h 80340"/>
                <a:gd name="connsiteX2" fmla="*/ 766762 w 847725"/>
                <a:gd name="connsiteY2" fmla="*/ 8903 h 80340"/>
                <a:gd name="connsiteX3" fmla="*/ 738187 w 847725"/>
                <a:gd name="connsiteY3" fmla="*/ 4140 h 80340"/>
                <a:gd name="connsiteX4" fmla="*/ 704850 w 847725"/>
                <a:gd name="connsiteY4" fmla="*/ 13665 h 80340"/>
                <a:gd name="connsiteX5" fmla="*/ 685800 w 847725"/>
                <a:gd name="connsiteY5" fmla="*/ 18428 h 80340"/>
                <a:gd name="connsiteX6" fmla="*/ 566737 w 847725"/>
                <a:gd name="connsiteY6" fmla="*/ 32715 h 80340"/>
                <a:gd name="connsiteX7" fmla="*/ 542925 w 847725"/>
                <a:gd name="connsiteY7" fmla="*/ 37478 h 80340"/>
                <a:gd name="connsiteX8" fmla="*/ 481012 w 847725"/>
                <a:gd name="connsiteY8" fmla="*/ 42240 h 80340"/>
                <a:gd name="connsiteX9" fmla="*/ 342900 w 847725"/>
                <a:gd name="connsiteY9" fmla="*/ 47003 h 80340"/>
                <a:gd name="connsiteX10" fmla="*/ 309562 w 847725"/>
                <a:gd name="connsiteY10" fmla="*/ 56528 h 80340"/>
                <a:gd name="connsiteX11" fmla="*/ 266700 w 847725"/>
                <a:gd name="connsiteY11" fmla="*/ 70815 h 80340"/>
                <a:gd name="connsiteX12" fmla="*/ 252412 w 847725"/>
                <a:gd name="connsiteY12" fmla="*/ 75578 h 80340"/>
                <a:gd name="connsiteX13" fmla="*/ 223837 w 847725"/>
                <a:gd name="connsiteY13" fmla="*/ 80340 h 80340"/>
                <a:gd name="connsiteX14" fmla="*/ 138112 w 847725"/>
                <a:gd name="connsiteY14" fmla="*/ 75578 h 80340"/>
                <a:gd name="connsiteX15" fmla="*/ 123825 w 847725"/>
                <a:gd name="connsiteY15" fmla="*/ 70815 h 80340"/>
                <a:gd name="connsiteX16" fmla="*/ 76200 w 847725"/>
                <a:gd name="connsiteY16" fmla="*/ 66053 h 80340"/>
                <a:gd name="connsiteX17" fmla="*/ 0 w 847725"/>
                <a:gd name="connsiteY17" fmla="*/ 66053 h 8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7725" h="80340">
                  <a:moveTo>
                    <a:pt x="847725" y="27953"/>
                  </a:moveTo>
                  <a:cubicBezTo>
                    <a:pt x="816967" y="7448"/>
                    <a:pt x="844897" y="22786"/>
                    <a:pt x="781050" y="13665"/>
                  </a:cubicBezTo>
                  <a:cubicBezTo>
                    <a:pt x="776080" y="12955"/>
                    <a:pt x="771663" y="9992"/>
                    <a:pt x="766762" y="8903"/>
                  </a:cubicBezTo>
                  <a:cubicBezTo>
                    <a:pt x="757336" y="6808"/>
                    <a:pt x="747712" y="5728"/>
                    <a:pt x="738187" y="4140"/>
                  </a:cubicBezTo>
                  <a:cubicBezTo>
                    <a:pt x="678632" y="19030"/>
                    <a:pt x="752676" y="0"/>
                    <a:pt x="704850" y="13665"/>
                  </a:cubicBezTo>
                  <a:cubicBezTo>
                    <a:pt x="698556" y="15463"/>
                    <a:pt x="692150" y="16840"/>
                    <a:pt x="685800" y="18428"/>
                  </a:cubicBezTo>
                  <a:cubicBezTo>
                    <a:pt x="641548" y="47928"/>
                    <a:pt x="682568" y="24135"/>
                    <a:pt x="566737" y="32715"/>
                  </a:cubicBezTo>
                  <a:cubicBezTo>
                    <a:pt x="558665" y="33313"/>
                    <a:pt x="550970" y="36584"/>
                    <a:pt x="542925" y="37478"/>
                  </a:cubicBezTo>
                  <a:cubicBezTo>
                    <a:pt x="522353" y="39764"/>
                    <a:pt x="501687" y="41255"/>
                    <a:pt x="481012" y="42240"/>
                  </a:cubicBezTo>
                  <a:cubicBezTo>
                    <a:pt x="434999" y="44431"/>
                    <a:pt x="388937" y="45415"/>
                    <a:pt x="342900" y="47003"/>
                  </a:cubicBezTo>
                  <a:cubicBezTo>
                    <a:pt x="294844" y="63019"/>
                    <a:pt x="369413" y="38572"/>
                    <a:pt x="309562" y="56528"/>
                  </a:cubicBezTo>
                  <a:cubicBezTo>
                    <a:pt x="295137" y="60856"/>
                    <a:pt x="280987" y="66053"/>
                    <a:pt x="266700" y="70815"/>
                  </a:cubicBezTo>
                  <a:cubicBezTo>
                    <a:pt x="261937" y="72403"/>
                    <a:pt x="257364" y="74753"/>
                    <a:pt x="252412" y="75578"/>
                  </a:cubicBezTo>
                  <a:lnTo>
                    <a:pt x="223837" y="80340"/>
                  </a:lnTo>
                  <a:cubicBezTo>
                    <a:pt x="195262" y="78753"/>
                    <a:pt x="166602" y="78291"/>
                    <a:pt x="138112" y="75578"/>
                  </a:cubicBezTo>
                  <a:cubicBezTo>
                    <a:pt x="133115" y="75102"/>
                    <a:pt x="128787" y="71578"/>
                    <a:pt x="123825" y="70815"/>
                  </a:cubicBezTo>
                  <a:cubicBezTo>
                    <a:pt x="108056" y="68389"/>
                    <a:pt x="92142" y="66666"/>
                    <a:pt x="76200" y="66053"/>
                  </a:cubicBezTo>
                  <a:cubicBezTo>
                    <a:pt x="50819" y="65077"/>
                    <a:pt x="25400" y="66053"/>
                    <a:pt x="0" y="66053"/>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49" name="48 Forma libre"/>
            <p:cNvSpPr/>
            <p:nvPr/>
          </p:nvSpPr>
          <p:spPr>
            <a:xfrm>
              <a:off x="1100138" y="1925638"/>
              <a:ext cx="933450" cy="188912"/>
            </a:xfrm>
            <a:custGeom>
              <a:avLst/>
              <a:gdLst>
                <a:gd name="connsiteX0" fmla="*/ 933450 w 933450"/>
                <a:gd name="connsiteY0" fmla="*/ 94334 h 189584"/>
                <a:gd name="connsiteX1" fmla="*/ 790575 w 933450"/>
                <a:gd name="connsiteY1" fmla="*/ 84809 h 189584"/>
                <a:gd name="connsiteX2" fmla="*/ 757237 w 933450"/>
                <a:gd name="connsiteY2" fmla="*/ 80047 h 189584"/>
                <a:gd name="connsiteX3" fmla="*/ 552450 w 933450"/>
                <a:gd name="connsiteY3" fmla="*/ 75284 h 189584"/>
                <a:gd name="connsiteX4" fmla="*/ 538162 w 933450"/>
                <a:gd name="connsiteY4" fmla="*/ 70522 h 189584"/>
                <a:gd name="connsiteX5" fmla="*/ 523875 w 933450"/>
                <a:gd name="connsiteY5" fmla="*/ 41947 h 189584"/>
                <a:gd name="connsiteX6" fmla="*/ 495300 w 933450"/>
                <a:gd name="connsiteY6" fmla="*/ 32422 h 189584"/>
                <a:gd name="connsiteX7" fmla="*/ 481012 w 933450"/>
                <a:gd name="connsiteY7" fmla="*/ 22897 h 189584"/>
                <a:gd name="connsiteX8" fmla="*/ 428625 w 933450"/>
                <a:gd name="connsiteY8" fmla="*/ 13372 h 189584"/>
                <a:gd name="connsiteX9" fmla="*/ 323850 w 933450"/>
                <a:gd name="connsiteY9" fmla="*/ 13372 h 189584"/>
                <a:gd name="connsiteX10" fmla="*/ 309562 w 933450"/>
                <a:gd name="connsiteY10" fmla="*/ 22897 h 189584"/>
                <a:gd name="connsiteX11" fmla="*/ 300037 w 933450"/>
                <a:gd name="connsiteY11" fmla="*/ 37184 h 189584"/>
                <a:gd name="connsiteX12" fmla="*/ 285750 w 933450"/>
                <a:gd name="connsiteY12" fmla="*/ 41947 h 189584"/>
                <a:gd name="connsiteX13" fmla="*/ 295275 w 933450"/>
                <a:gd name="connsiteY13" fmla="*/ 103859 h 189584"/>
                <a:gd name="connsiteX14" fmla="*/ 276225 w 933450"/>
                <a:gd name="connsiteY14" fmla="*/ 127672 h 189584"/>
                <a:gd name="connsiteX15" fmla="*/ 266700 w 933450"/>
                <a:gd name="connsiteY15" fmla="*/ 141959 h 189584"/>
                <a:gd name="connsiteX16" fmla="*/ 238125 w 933450"/>
                <a:gd name="connsiteY16" fmla="*/ 151484 h 189584"/>
                <a:gd name="connsiteX17" fmla="*/ 138112 w 933450"/>
                <a:gd name="connsiteY17" fmla="*/ 146722 h 189584"/>
                <a:gd name="connsiteX18" fmla="*/ 123825 w 933450"/>
                <a:gd name="connsiteY18" fmla="*/ 141959 h 189584"/>
                <a:gd name="connsiteX19" fmla="*/ 61912 w 933450"/>
                <a:gd name="connsiteY19" fmla="*/ 146722 h 189584"/>
                <a:gd name="connsiteX20" fmla="*/ 19050 w 933450"/>
                <a:gd name="connsiteY20" fmla="*/ 180059 h 189584"/>
                <a:gd name="connsiteX21" fmla="*/ 0 w 933450"/>
                <a:gd name="connsiteY21" fmla="*/ 189584 h 18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3450" h="189584">
                  <a:moveTo>
                    <a:pt x="933450" y="94334"/>
                  </a:moveTo>
                  <a:lnTo>
                    <a:pt x="790575" y="84809"/>
                  </a:lnTo>
                  <a:cubicBezTo>
                    <a:pt x="779400" y="83745"/>
                    <a:pt x="768453" y="80496"/>
                    <a:pt x="757237" y="80047"/>
                  </a:cubicBezTo>
                  <a:cubicBezTo>
                    <a:pt x="689011" y="77318"/>
                    <a:pt x="620712" y="76872"/>
                    <a:pt x="552450" y="75284"/>
                  </a:cubicBezTo>
                  <a:cubicBezTo>
                    <a:pt x="547687" y="73697"/>
                    <a:pt x="541712" y="74072"/>
                    <a:pt x="538162" y="70522"/>
                  </a:cubicBezTo>
                  <a:cubicBezTo>
                    <a:pt x="521725" y="54085"/>
                    <a:pt x="547432" y="56670"/>
                    <a:pt x="523875" y="41947"/>
                  </a:cubicBezTo>
                  <a:cubicBezTo>
                    <a:pt x="515361" y="36626"/>
                    <a:pt x="495300" y="32422"/>
                    <a:pt x="495300" y="32422"/>
                  </a:cubicBezTo>
                  <a:cubicBezTo>
                    <a:pt x="490537" y="29247"/>
                    <a:pt x="486273" y="25152"/>
                    <a:pt x="481012" y="22897"/>
                  </a:cubicBezTo>
                  <a:cubicBezTo>
                    <a:pt x="469781" y="18084"/>
                    <a:pt x="436356" y="14476"/>
                    <a:pt x="428625" y="13372"/>
                  </a:cubicBezTo>
                  <a:cubicBezTo>
                    <a:pt x="388513" y="0"/>
                    <a:pt x="402327" y="2670"/>
                    <a:pt x="323850" y="13372"/>
                  </a:cubicBezTo>
                  <a:cubicBezTo>
                    <a:pt x="318179" y="14145"/>
                    <a:pt x="314325" y="19722"/>
                    <a:pt x="309562" y="22897"/>
                  </a:cubicBezTo>
                  <a:cubicBezTo>
                    <a:pt x="306387" y="27659"/>
                    <a:pt x="304506" y="33608"/>
                    <a:pt x="300037" y="37184"/>
                  </a:cubicBezTo>
                  <a:cubicBezTo>
                    <a:pt x="296117" y="40320"/>
                    <a:pt x="286648" y="37008"/>
                    <a:pt x="285750" y="41947"/>
                  </a:cubicBezTo>
                  <a:cubicBezTo>
                    <a:pt x="281416" y="65785"/>
                    <a:pt x="288485" y="83493"/>
                    <a:pt x="295275" y="103859"/>
                  </a:cubicBezTo>
                  <a:cubicBezTo>
                    <a:pt x="286003" y="131674"/>
                    <a:pt x="297767" y="106130"/>
                    <a:pt x="276225" y="127672"/>
                  </a:cubicBezTo>
                  <a:cubicBezTo>
                    <a:pt x="272178" y="131719"/>
                    <a:pt x="271554" y="138926"/>
                    <a:pt x="266700" y="141959"/>
                  </a:cubicBezTo>
                  <a:cubicBezTo>
                    <a:pt x="258186" y="147280"/>
                    <a:pt x="238125" y="151484"/>
                    <a:pt x="238125" y="151484"/>
                  </a:cubicBezTo>
                  <a:cubicBezTo>
                    <a:pt x="204787" y="149897"/>
                    <a:pt x="171372" y="149494"/>
                    <a:pt x="138112" y="146722"/>
                  </a:cubicBezTo>
                  <a:cubicBezTo>
                    <a:pt x="133109" y="146305"/>
                    <a:pt x="128845" y="141959"/>
                    <a:pt x="123825" y="141959"/>
                  </a:cubicBezTo>
                  <a:cubicBezTo>
                    <a:pt x="103126" y="141959"/>
                    <a:pt x="82550" y="145134"/>
                    <a:pt x="61912" y="146722"/>
                  </a:cubicBezTo>
                  <a:cubicBezTo>
                    <a:pt x="49584" y="159050"/>
                    <a:pt x="36140" y="174362"/>
                    <a:pt x="19050" y="180059"/>
                  </a:cubicBezTo>
                  <a:cubicBezTo>
                    <a:pt x="2632" y="185532"/>
                    <a:pt x="8312" y="181272"/>
                    <a:pt x="0" y="189584"/>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0" name="49 Forma libre"/>
            <p:cNvSpPr/>
            <p:nvPr/>
          </p:nvSpPr>
          <p:spPr>
            <a:xfrm>
              <a:off x="2605088" y="4633913"/>
              <a:ext cx="476250" cy="342900"/>
            </a:xfrm>
            <a:custGeom>
              <a:avLst/>
              <a:gdLst>
                <a:gd name="connsiteX0" fmla="*/ 0 w 476250"/>
                <a:gd name="connsiteY0" fmla="*/ 0 h 343523"/>
                <a:gd name="connsiteX1" fmla="*/ 23812 w 476250"/>
                <a:gd name="connsiteY1" fmla="*/ 4762 h 343523"/>
                <a:gd name="connsiteX2" fmla="*/ 52387 w 476250"/>
                <a:gd name="connsiteY2" fmla="*/ 23812 h 343523"/>
                <a:gd name="connsiteX3" fmla="*/ 80962 w 476250"/>
                <a:gd name="connsiteY3" fmla="*/ 38100 h 343523"/>
                <a:gd name="connsiteX4" fmla="*/ 95250 w 476250"/>
                <a:gd name="connsiteY4" fmla="*/ 42862 h 343523"/>
                <a:gd name="connsiteX5" fmla="*/ 119062 w 476250"/>
                <a:gd name="connsiteY5" fmla="*/ 66675 h 343523"/>
                <a:gd name="connsiteX6" fmla="*/ 123825 w 476250"/>
                <a:gd name="connsiteY6" fmla="*/ 80962 h 343523"/>
                <a:gd name="connsiteX7" fmla="*/ 152400 w 476250"/>
                <a:gd name="connsiteY7" fmla="*/ 90487 h 343523"/>
                <a:gd name="connsiteX8" fmla="*/ 190500 w 476250"/>
                <a:gd name="connsiteY8" fmla="*/ 100012 h 343523"/>
                <a:gd name="connsiteX9" fmla="*/ 204787 w 476250"/>
                <a:gd name="connsiteY9" fmla="*/ 109537 h 343523"/>
                <a:gd name="connsiteX10" fmla="*/ 223837 w 476250"/>
                <a:gd name="connsiteY10" fmla="*/ 152400 h 343523"/>
                <a:gd name="connsiteX11" fmla="*/ 228600 w 476250"/>
                <a:gd name="connsiteY11" fmla="*/ 166687 h 343523"/>
                <a:gd name="connsiteX12" fmla="*/ 238125 w 476250"/>
                <a:gd name="connsiteY12" fmla="*/ 204787 h 343523"/>
                <a:gd name="connsiteX13" fmla="*/ 247650 w 476250"/>
                <a:gd name="connsiteY13" fmla="*/ 219075 h 343523"/>
                <a:gd name="connsiteX14" fmla="*/ 314325 w 476250"/>
                <a:gd name="connsiteY14" fmla="*/ 228600 h 343523"/>
                <a:gd name="connsiteX15" fmla="*/ 333375 w 476250"/>
                <a:gd name="connsiteY15" fmla="*/ 238125 h 343523"/>
                <a:gd name="connsiteX16" fmla="*/ 347662 w 476250"/>
                <a:gd name="connsiteY16" fmla="*/ 242887 h 343523"/>
                <a:gd name="connsiteX17" fmla="*/ 390525 w 476250"/>
                <a:gd name="connsiteY17" fmla="*/ 276225 h 343523"/>
                <a:gd name="connsiteX18" fmla="*/ 400050 w 476250"/>
                <a:gd name="connsiteY18" fmla="*/ 290512 h 343523"/>
                <a:gd name="connsiteX19" fmla="*/ 419100 w 476250"/>
                <a:gd name="connsiteY19" fmla="*/ 309562 h 343523"/>
                <a:gd name="connsiteX20" fmla="*/ 438150 w 476250"/>
                <a:gd name="connsiteY20" fmla="*/ 328612 h 343523"/>
                <a:gd name="connsiteX21" fmla="*/ 466725 w 476250"/>
                <a:gd name="connsiteY21" fmla="*/ 342900 h 343523"/>
                <a:gd name="connsiteX22" fmla="*/ 476250 w 476250"/>
                <a:gd name="connsiteY22" fmla="*/ 342900 h 34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6250" h="343523">
                  <a:moveTo>
                    <a:pt x="0" y="0"/>
                  </a:moveTo>
                  <a:cubicBezTo>
                    <a:pt x="7937" y="1587"/>
                    <a:pt x="16443" y="1413"/>
                    <a:pt x="23812" y="4762"/>
                  </a:cubicBezTo>
                  <a:cubicBezTo>
                    <a:pt x="34234" y="9499"/>
                    <a:pt x="41527" y="20192"/>
                    <a:pt x="52387" y="23812"/>
                  </a:cubicBezTo>
                  <a:cubicBezTo>
                    <a:pt x="88308" y="35787"/>
                    <a:pt x="44025" y="19632"/>
                    <a:pt x="80962" y="38100"/>
                  </a:cubicBezTo>
                  <a:cubicBezTo>
                    <a:pt x="85452" y="40345"/>
                    <a:pt x="90487" y="41275"/>
                    <a:pt x="95250" y="42862"/>
                  </a:cubicBezTo>
                  <a:cubicBezTo>
                    <a:pt x="109538" y="52388"/>
                    <a:pt x="111124" y="50799"/>
                    <a:pt x="119062" y="66675"/>
                  </a:cubicBezTo>
                  <a:cubicBezTo>
                    <a:pt x="121307" y="71165"/>
                    <a:pt x="119740" y="78044"/>
                    <a:pt x="123825" y="80962"/>
                  </a:cubicBezTo>
                  <a:cubicBezTo>
                    <a:pt x="131995" y="86798"/>
                    <a:pt x="142875" y="87312"/>
                    <a:pt x="152400" y="90487"/>
                  </a:cubicBezTo>
                  <a:cubicBezTo>
                    <a:pt x="174371" y="97811"/>
                    <a:pt x="161756" y="94264"/>
                    <a:pt x="190500" y="100012"/>
                  </a:cubicBezTo>
                  <a:cubicBezTo>
                    <a:pt x="195262" y="103187"/>
                    <a:pt x="200740" y="105490"/>
                    <a:pt x="204787" y="109537"/>
                  </a:cubicBezTo>
                  <a:cubicBezTo>
                    <a:pt x="216108" y="120858"/>
                    <a:pt x="219121" y="138253"/>
                    <a:pt x="223837" y="152400"/>
                  </a:cubicBezTo>
                  <a:cubicBezTo>
                    <a:pt x="225425" y="157162"/>
                    <a:pt x="227382" y="161817"/>
                    <a:pt x="228600" y="166687"/>
                  </a:cubicBezTo>
                  <a:cubicBezTo>
                    <a:pt x="231775" y="179387"/>
                    <a:pt x="230864" y="193895"/>
                    <a:pt x="238125" y="204787"/>
                  </a:cubicBezTo>
                  <a:cubicBezTo>
                    <a:pt x="241300" y="209550"/>
                    <a:pt x="242187" y="217368"/>
                    <a:pt x="247650" y="219075"/>
                  </a:cubicBezTo>
                  <a:cubicBezTo>
                    <a:pt x="269079" y="225772"/>
                    <a:pt x="314325" y="228600"/>
                    <a:pt x="314325" y="228600"/>
                  </a:cubicBezTo>
                  <a:cubicBezTo>
                    <a:pt x="320675" y="231775"/>
                    <a:pt x="326849" y="235328"/>
                    <a:pt x="333375" y="238125"/>
                  </a:cubicBezTo>
                  <a:cubicBezTo>
                    <a:pt x="337989" y="240102"/>
                    <a:pt x="343700" y="239805"/>
                    <a:pt x="347662" y="242887"/>
                  </a:cubicBezTo>
                  <a:cubicBezTo>
                    <a:pt x="395850" y="280367"/>
                    <a:pt x="357471" y="265206"/>
                    <a:pt x="390525" y="276225"/>
                  </a:cubicBezTo>
                  <a:cubicBezTo>
                    <a:pt x="393700" y="280987"/>
                    <a:pt x="396325" y="286166"/>
                    <a:pt x="400050" y="290512"/>
                  </a:cubicBezTo>
                  <a:cubicBezTo>
                    <a:pt x="405894" y="297330"/>
                    <a:pt x="413880" y="302254"/>
                    <a:pt x="419100" y="309562"/>
                  </a:cubicBezTo>
                  <a:cubicBezTo>
                    <a:pt x="434975" y="331787"/>
                    <a:pt x="409574" y="319088"/>
                    <a:pt x="438150" y="328612"/>
                  </a:cubicBezTo>
                  <a:cubicBezTo>
                    <a:pt x="450191" y="336640"/>
                    <a:pt x="452641" y="340083"/>
                    <a:pt x="466725" y="342900"/>
                  </a:cubicBezTo>
                  <a:cubicBezTo>
                    <a:pt x="469838" y="343523"/>
                    <a:pt x="473075" y="342900"/>
                    <a:pt x="476250" y="34290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1" name="50 Forma libre"/>
            <p:cNvSpPr/>
            <p:nvPr/>
          </p:nvSpPr>
          <p:spPr>
            <a:xfrm>
              <a:off x="2690813" y="4510088"/>
              <a:ext cx="866775" cy="238125"/>
            </a:xfrm>
            <a:custGeom>
              <a:avLst/>
              <a:gdLst>
                <a:gd name="connsiteX0" fmla="*/ 790575 w 866775"/>
                <a:gd name="connsiteY0" fmla="*/ 0 h 238125"/>
                <a:gd name="connsiteX1" fmla="*/ 785812 w 866775"/>
                <a:gd name="connsiteY1" fmla="*/ 14287 h 238125"/>
                <a:gd name="connsiteX2" fmla="*/ 804862 w 866775"/>
                <a:gd name="connsiteY2" fmla="*/ 42862 h 238125"/>
                <a:gd name="connsiteX3" fmla="*/ 833437 w 866775"/>
                <a:gd name="connsiteY3" fmla="*/ 52387 h 238125"/>
                <a:gd name="connsiteX4" fmla="*/ 842962 w 866775"/>
                <a:gd name="connsiteY4" fmla="*/ 80962 h 238125"/>
                <a:gd name="connsiteX5" fmla="*/ 866775 w 866775"/>
                <a:gd name="connsiteY5" fmla="*/ 114300 h 238125"/>
                <a:gd name="connsiteX6" fmla="*/ 838200 w 866775"/>
                <a:gd name="connsiteY6" fmla="*/ 133350 h 238125"/>
                <a:gd name="connsiteX7" fmla="*/ 823912 w 866775"/>
                <a:gd name="connsiteY7" fmla="*/ 142875 h 238125"/>
                <a:gd name="connsiteX8" fmla="*/ 795337 w 866775"/>
                <a:gd name="connsiteY8" fmla="*/ 152400 h 238125"/>
                <a:gd name="connsiteX9" fmla="*/ 700087 w 866775"/>
                <a:gd name="connsiteY9" fmla="*/ 161925 h 238125"/>
                <a:gd name="connsiteX10" fmla="*/ 623887 w 866775"/>
                <a:gd name="connsiteY10" fmla="*/ 176212 h 238125"/>
                <a:gd name="connsiteX11" fmla="*/ 590550 w 866775"/>
                <a:gd name="connsiteY11" fmla="*/ 185737 h 238125"/>
                <a:gd name="connsiteX12" fmla="*/ 576262 w 866775"/>
                <a:gd name="connsiteY12" fmla="*/ 195262 h 238125"/>
                <a:gd name="connsiteX13" fmla="*/ 547687 w 866775"/>
                <a:gd name="connsiteY13" fmla="*/ 204787 h 238125"/>
                <a:gd name="connsiteX14" fmla="*/ 533400 w 866775"/>
                <a:gd name="connsiteY14" fmla="*/ 214312 h 238125"/>
                <a:gd name="connsiteX15" fmla="*/ 504825 w 866775"/>
                <a:gd name="connsiteY15" fmla="*/ 223837 h 238125"/>
                <a:gd name="connsiteX16" fmla="*/ 476250 w 866775"/>
                <a:gd name="connsiteY16" fmla="*/ 238125 h 238125"/>
                <a:gd name="connsiteX17" fmla="*/ 433387 w 866775"/>
                <a:gd name="connsiteY17" fmla="*/ 228600 h 238125"/>
                <a:gd name="connsiteX18" fmla="*/ 419100 w 866775"/>
                <a:gd name="connsiteY18" fmla="*/ 219075 h 238125"/>
                <a:gd name="connsiteX19" fmla="*/ 371475 w 866775"/>
                <a:gd name="connsiteY19" fmla="*/ 209550 h 238125"/>
                <a:gd name="connsiteX20" fmla="*/ 314325 w 866775"/>
                <a:gd name="connsiteY20" fmla="*/ 204787 h 238125"/>
                <a:gd name="connsiteX21" fmla="*/ 238125 w 866775"/>
                <a:gd name="connsiteY21" fmla="*/ 195262 h 238125"/>
                <a:gd name="connsiteX22" fmla="*/ 223837 w 866775"/>
                <a:gd name="connsiteY22" fmla="*/ 190500 h 238125"/>
                <a:gd name="connsiteX23" fmla="*/ 171450 w 866775"/>
                <a:gd name="connsiteY23" fmla="*/ 185737 h 238125"/>
                <a:gd name="connsiteX24" fmla="*/ 142875 w 866775"/>
                <a:gd name="connsiteY24" fmla="*/ 180975 h 238125"/>
                <a:gd name="connsiteX25" fmla="*/ 109537 w 866775"/>
                <a:gd name="connsiteY25" fmla="*/ 176212 h 238125"/>
                <a:gd name="connsiteX26" fmla="*/ 95250 w 866775"/>
                <a:gd name="connsiteY26" fmla="*/ 171450 h 238125"/>
                <a:gd name="connsiteX27" fmla="*/ 61912 w 866775"/>
                <a:gd name="connsiteY27" fmla="*/ 161925 h 238125"/>
                <a:gd name="connsiteX28" fmla="*/ 38100 w 866775"/>
                <a:gd name="connsiteY28" fmla="*/ 152400 h 238125"/>
                <a:gd name="connsiteX29" fmla="*/ 0 w 866775"/>
                <a:gd name="connsiteY29" fmla="*/ 15240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66775" h="238125">
                  <a:moveTo>
                    <a:pt x="790575" y="0"/>
                  </a:moveTo>
                  <a:cubicBezTo>
                    <a:pt x="788987" y="4762"/>
                    <a:pt x="785812" y="9267"/>
                    <a:pt x="785812" y="14287"/>
                  </a:cubicBezTo>
                  <a:cubicBezTo>
                    <a:pt x="785812" y="25226"/>
                    <a:pt x="796272" y="38090"/>
                    <a:pt x="804862" y="42862"/>
                  </a:cubicBezTo>
                  <a:cubicBezTo>
                    <a:pt x="813639" y="47738"/>
                    <a:pt x="833437" y="52387"/>
                    <a:pt x="833437" y="52387"/>
                  </a:cubicBezTo>
                  <a:cubicBezTo>
                    <a:pt x="836612" y="61912"/>
                    <a:pt x="836938" y="72930"/>
                    <a:pt x="842962" y="80962"/>
                  </a:cubicBezTo>
                  <a:cubicBezTo>
                    <a:pt x="860684" y="104591"/>
                    <a:pt x="852847" y="93407"/>
                    <a:pt x="866775" y="114300"/>
                  </a:cubicBezTo>
                  <a:lnTo>
                    <a:pt x="838200" y="133350"/>
                  </a:lnTo>
                  <a:cubicBezTo>
                    <a:pt x="833437" y="136525"/>
                    <a:pt x="829342" y="141065"/>
                    <a:pt x="823912" y="142875"/>
                  </a:cubicBezTo>
                  <a:cubicBezTo>
                    <a:pt x="814387" y="146050"/>
                    <a:pt x="805343" y="151566"/>
                    <a:pt x="795337" y="152400"/>
                  </a:cubicBezTo>
                  <a:cubicBezTo>
                    <a:pt x="725432" y="158225"/>
                    <a:pt x="757155" y="154791"/>
                    <a:pt x="700087" y="161925"/>
                  </a:cubicBezTo>
                  <a:cubicBezTo>
                    <a:pt x="667191" y="183857"/>
                    <a:pt x="696523" y="167667"/>
                    <a:pt x="623887" y="176212"/>
                  </a:cubicBezTo>
                  <a:cubicBezTo>
                    <a:pt x="614650" y="177299"/>
                    <a:pt x="599786" y="182659"/>
                    <a:pt x="590550" y="185737"/>
                  </a:cubicBezTo>
                  <a:cubicBezTo>
                    <a:pt x="585787" y="188912"/>
                    <a:pt x="581493" y="192937"/>
                    <a:pt x="576262" y="195262"/>
                  </a:cubicBezTo>
                  <a:cubicBezTo>
                    <a:pt x="567087" y="199340"/>
                    <a:pt x="547687" y="204787"/>
                    <a:pt x="547687" y="204787"/>
                  </a:cubicBezTo>
                  <a:cubicBezTo>
                    <a:pt x="542925" y="207962"/>
                    <a:pt x="538630" y="211987"/>
                    <a:pt x="533400" y="214312"/>
                  </a:cubicBezTo>
                  <a:cubicBezTo>
                    <a:pt x="524225" y="218390"/>
                    <a:pt x="504825" y="223837"/>
                    <a:pt x="504825" y="223837"/>
                  </a:cubicBezTo>
                  <a:cubicBezTo>
                    <a:pt x="497603" y="228651"/>
                    <a:pt x="486107" y="238125"/>
                    <a:pt x="476250" y="238125"/>
                  </a:cubicBezTo>
                  <a:cubicBezTo>
                    <a:pt x="459491" y="238125"/>
                    <a:pt x="448119" y="233510"/>
                    <a:pt x="433387" y="228600"/>
                  </a:cubicBezTo>
                  <a:cubicBezTo>
                    <a:pt x="428625" y="225425"/>
                    <a:pt x="424219" y="221635"/>
                    <a:pt x="419100" y="219075"/>
                  </a:cubicBezTo>
                  <a:cubicBezTo>
                    <a:pt x="406322" y="212686"/>
                    <a:pt x="382595" y="210721"/>
                    <a:pt x="371475" y="209550"/>
                  </a:cubicBezTo>
                  <a:cubicBezTo>
                    <a:pt x="352464" y="207549"/>
                    <a:pt x="333363" y="206518"/>
                    <a:pt x="314325" y="204787"/>
                  </a:cubicBezTo>
                  <a:cubicBezTo>
                    <a:pt x="292013" y="202759"/>
                    <a:pt x="261301" y="200412"/>
                    <a:pt x="238125" y="195262"/>
                  </a:cubicBezTo>
                  <a:cubicBezTo>
                    <a:pt x="233224" y="194173"/>
                    <a:pt x="228807" y="191210"/>
                    <a:pt x="223837" y="190500"/>
                  </a:cubicBezTo>
                  <a:cubicBezTo>
                    <a:pt x="206479" y="188020"/>
                    <a:pt x="188864" y="187786"/>
                    <a:pt x="171450" y="185737"/>
                  </a:cubicBezTo>
                  <a:cubicBezTo>
                    <a:pt x="161860" y="184609"/>
                    <a:pt x="152419" y="182443"/>
                    <a:pt x="142875" y="180975"/>
                  </a:cubicBezTo>
                  <a:cubicBezTo>
                    <a:pt x="131780" y="179268"/>
                    <a:pt x="120650" y="177800"/>
                    <a:pt x="109537" y="176212"/>
                  </a:cubicBezTo>
                  <a:cubicBezTo>
                    <a:pt x="104775" y="174625"/>
                    <a:pt x="100077" y="172829"/>
                    <a:pt x="95250" y="171450"/>
                  </a:cubicBezTo>
                  <a:cubicBezTo>
                    <a:pt x="74250" y="165450"/>
                    <a:pt x="80170" y="168771"/>
                    <a:pt x="61912" y="161925"/>
                  </a:cubicBezTo>
                  <a:cubicBezTo>
                    <a:pt x="53907" y="158923"/>
                    <a:pt x="46549" y="153700"/>
                    <a:pt x="38100" y="152400"/>
                  </a:cubicBezTo>
                  <a:cubicBezTo>
                    <a:pt x="25548" y="150469"/>
                    <a:pt x="12700" y="152400"/>
                    <a:pt x="0" y="15240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2" name="51 Forma libre"/>
            <p:cNvSpPr/>
            <p:nvPr/>
          </p:nvSpPr>
          <p:spPr>
            <a:xfrm>
              <a:off x="4448175" y="3986213"/>
              <a:ext cx="1890713" cy="439737"/>
            </a:xfrm>
            <a:custGeom>
              <a:avLst/>
              <a:gdLst>
                <a:gd name="connsiteX0" fmla="*/ 0 w 1890713"/>
                <a:gd name="connsiteY0" fmla="*/ 4762 h 439656"/>
                <a:gd name="connsiteX1" fmla="*/ 14288 w 1890713"/>
                <a:gd name="connsiteY1" fmla="*/ 0 h 439656"/>
                <a:gd name="connsiteX2" fmla="*/ 80963 w 1890713"/>
                <a:gd name="connsiteY2" fmla="*/ 9525 h 439656"/>
                <a:gd name="connsiteX3" fmla="*/ 95250 w 1890713"/>
                <a:gd name="connsiteY3" fmla="*/ 19050 h 439656"/>
                <a:gd name="connsiteX4" fmla="*/ 142875 w 1890713"/>
                <a:gd name="connsiteY4" fmla="*/ 52387 h 439656"/>
                <a:gd name="connsiteX5" fmla="*/ 204788 w 1890713"/>
                <a:gd name="connsiteY5" fmla="*/ 57150 h 439656"/>
                <a:gd name="connsiteX6" fmla="*/ 219075 w 1890713"/>
                <a:gd name="connsiteY6" fmla="*/ 61912 h 439656"/>
                <a:gd name="connsiteX7" fmla="*/ 276225 w 1890713"/>
                <a:gd name="connsiteY7" fmla="*/ 71437 h 439656"/>
                <a:gd name="connsiteX8" fmla="*/ 304800 w 1890713"/>
                <a:gd name="connsiteY8" fmla="*/ 76200 h 439656"/>
                <a:gd name="connsiteX9" fmla="*/ 409575 w 1890713"/>
                <a:gd name="connsiteY9" fmla="*/ 71437 h 439656"/>
                <a:gd name="connsiteX10" fmla="*/ 423863 w 1890713"/>
                <a:gd name="connsiteY10" fmla="*/ 66675 h 439656"/>
                <a:gd name="connsiteX11" fmla="*/ 466725 w 1890713"/>
                <a:gd name="connsiteY11" fmla="*/ 71437 h 439656"/>
                <a:gd name="connsiteX12" fmla="*/ 519113 w 1890713"/>
                <a:gd name="connsiteY12" fmla="*/ 85725 h 439656"/>
                <a:gd name="connsiteX13" fmla="*/ 561975 w 1890713"/>
                <a:gd name="connsiteY13" fmla="*/ 100012 h 439656"/>
                <a:gd name="connsiteX14" fmla="*/ 590550 w 1890713"/>
                <a:gd name="connsiteY14" fmla="*/ 109537 h 439656"/>
                <a:gd name="connsiteX15" fmla="*/ 604838 w 1890713"/>
                <a:gd name="connsiteY15" fmla="*/ 114300 h 439656"/>
                <a:gd name="connsiteX16" fmla="*/ 647700 w 1890713"/>
                <a:gd name="connsiteY16" fmla="*/ 128587 h 439656"/>
                <a:gd name="connsiteX17" fmla="*/ 676275 w 1890713"/>
                <a:gd name="connsiteY17" fmla="*/ 142875 h 439656"/>
                <a:gd name="connsiteX18" fmla="*/ 690563 w 1890713"/>
                <a:gd name="connsiteY18" fmla="*/ 147637 h 439656"/>
                <a:gd name="connsiteX19" fmla="*/ 704850 w 1890713"/>
                <a:gd name="connsiteY19" fmla="*/ 157162 h 439656"/>
                <a:gd name="connsiteX20" fmla="*/ 752475 w 1890713"/>
                <a:gd name="connsiteY20" fmla="*/ 171450 h 439656"/>
                <a:gd name="connsiteX21" fmla="*/ 766763 w 1890713"/>
                <a:gd name="connsiteY21" fmla="*/ 180975 h 439656"/>
                <a:gd name="connsiteX22" fmla="*/ 809625 w 1890713"/>
                <a:gd name="connsiteY22" fmla="*/ 195262 h 439656"/>
                <a:gd name="connsiteX23" fmla="*/ 838200 w 1890713"/>
                <a:gd name="connsiteY23" fmla="*/ 204787 h 439656"/>
                <a:gd name="connsiteX24" fmla="*/ 852488 w 1890713"/>
                <a:gd name="connsiteY24" fmla="*/ 209550 h 439656"/>
                <a:gd name="connsiteX25" fmla="*/ 881063 w 1890713"/>
                <a:gd name="connsiteY25" fmla="*/ 223837 h 439656"/>
                <a:gd name="connsiteX26" fmla="*/ 900113 w 1890713"/>
                <a:gd name="connsiteY26" fmla="*/ 233362 h 439656"/>
                <a:gd name="connsiteX27" fmla="*/ 914400 w 1890713"/>
                <a:gd name="connsiteY27" fmla="*/ 238125 h 439656"/>
                <a:gd name="connsiteX28" fmla="*/ 942975 w 1890713"/>
                <a:gd name="connsiteY28" fmla="*/ 252412 h 439656"/>
                <a:gd name="connsiteX29" fmla="*/ 971550 w 1890713"/>
                <a:gd name="connsiteY29" fmla="*/ 266700 h 439656"/>
                <a:gd name="connsiteX30" fmla="*/ 985838 w 1890713"/>
                <a:gd name="connsiteY30" fmla="*/ 276225 h 439656"/>
                <a:gd name="connsiteX31" fmla="*/ 1014413 w 1890713"/>
                <a:gd name="connsiteY31" fmla="*/ 285750 h 439656"/>
                <a:gd name="connsiteX32" fmla="*/ 1028700 w 1890713"/>
                <a:gd name="connsiteY32" fmla="*/ 295275 h 439656"/>
                <a:gd name="connsiteX33" fmla="*/ 1057275 w 1890713"/>
                <a:gd name="connsiteY33" fmla="*/ 304800 h 439656"/>
                <a:gd name="connsiteX34" fmla="*/ 1071563 w 1890713"/>
                <a:gd name="connsiteY34" fmla="*/ 295275 h 439656"/>
                <a:gd name="connsiteX35" fmla="*/ 1100138 w 1890713"/>
                <a:gd name="connsiteY35" fmla="*/ 285750 h 439656"/>
                <a:gd name="connsiteX36" fmla="*/ 1114425 w 1890713"/>
                <a:gd name="connsiteY36" fmla="*/ 280987 h 439656"/>
                <a:gd name="connsiteX37" fmla="*/ 1157288 w 1890713"/>
                <a:gd name="connsiteY37" fmla="*/ 266700 h 439656"/>
                <a:gd name="connsiteX38" fmla="*/ 1171575 w 1890713"/>
                <a:gd name="connsiteY38" fmla="*/ 261937 h 439656"/>
                <a:gd name="connsiteX39" fmla="*/ 1304925 w 1890713"/>
                <a:gd name="connsiteY39" fmla="*/ 257175 h 439656"/>
                <a:gd name="connsiteX40" fmla="*/ 1319213 w 1890713"/>
                <a:gd name="connsiteY40" fmla="*/ 252412 h 439656"/>
                <a:gd name="connsiteX41" fmla="*/ 1433513 w 1890713"/>
                <a:gd name="connsiteY41" fmla="*/ 252412 h 439656"/>
                <a:gd name="connsiteX42" fmla="*/ 1481138 w 1890713"/>
                <a:gd name="connsiteY42" fmla="*/ 266700 h 439656"/>
                <a:gd name="connsiteX43" fmla="*/ 1509713 w 1890713"/>
                <a:gd name="connsiteY43" fmla="*/ 276225 h 439656"/>
                <a:gd name="connsiteX44" fmla="*/ 1538288 w 1890713"/>
                <a:gd name="connsiteY44" fmla="*/ 295275 h 439656"/>
                <a:gd name="connsiteX45" fmla="*/ 1552575 w 1890713"/>
                <a:gd name="connsiteY45" fmla="*/ 309562 h 439656"/>
                <a:gd name="connsiteX46" fmla="*/ 1581150 w 1890713"/>
                <a:gd name="connsiteY46" fmla="*/ 319087 h 439656"/>
                <a:gd name="connsiteX47" fmla="*/ 1595438 w 1890713"/>
                <a:gd name="connsiteY47" fmla="*/ 323850 h 439656"/>
                <a:gd name="connsiteX48" fmla="*/ 1666875 w 1890713"/>
                <a:gd name="connsiteY48" fmla="*/ 347662 h 439656"/>
                <a:gd name="connsiteX49" fmla="*/ 1681163 w 1890713"/>
                <a:gd name="connsiteY49" fmla="*/ 352425 h 439656"/>
                <a:gd name="connsiteX50" fmla="*/ 1695450 w 1890713"/>
                <a:gd name="connsiteY50" fmla="*/ 357187 h 439656"/>
                <a:gd name="connsiteX51" fmla="*/ 1709738 w 1890713"/>
                <a:gd name="connsiteY51" fmla="*/ 366712 h 439656"/>
                <a:gd name="connsiteX52" fmla="*/ 1747838 w 1890713"/>
                <a:gd name="connsiteY52" fmla="*/ 376237 h 439656"/>
                <a:gd name="connsiteX53" fmla="*/ 1762125 w 1890713"/>
                <a:gd name="connsiteY53" fmla="*/ 385762 h 439656"/>
                <a:gd name="connsiteX54" fmla="*/ 1785938 w 1890713"/>
                <a:gd name="connsiteY54" fmla="*/ 390525 h 439656"/>
                <a:gd name="connsiteX55" fmla="*/ 1800225 w 1890713"/>
                <a:gd name="connsiteY55" fmla="*/ 395287 h 439656"/>
                <a:gd name="connsiteX56" fmla="*/ 1814513 w 1890713"/>
                <a:gd name="connsiteY56" fmla="*/ 404812 h 439656"/>
                <a:gd name="connsiteX57" fmla="*/ 1828800 w 1890713"/>
                <a:gd name="connsiteY57" fmla="*/ 409575 h 439656"/>
                <a:gd name="connsiteX58" fmla="*/ 1847850 w 1890713"/>
                <a:gd name="connsiteY58" fmla="*/ 423862 h 439656"/>
                <a:gd name="connsiteX59" fmla="*/ 1862138 w 1890713"/>
                <a:gd name="connsiteY59" fmla="*/ 428625 h 439656"/>
                <a:gd name="connsiteX60" fmla="*/ 1876425 w 1890713"/>
                <a:gd name="connsiteY60" fmla="*/ 438150 h 439656"/>
                <a:gd name="connsiteX61" fmla="*/ 1890713 w 1890713"/>
                <a:gd name="connsiteY61" fmla="*/ 438150 h 43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890713" h="439656">
                  <a:moveTo>
                    <a:pt x="0" y="4762"/>
                  </a:moveTo>
                  <a:cubicBezTo>
                    <a:pt x="4763" y="3175"/>
                    <a:pt x="9268" y="0"/>
                    <a:pt x="14288" y="0"/>
                  </a:cubicBezTo>
                  <a:cubicBezTo>
                    <a:pt x="25244" y="0"/>
                    <a:pt x="63334" y="710"/>
                    <a:pt x="80963" y="9525"/>
                  </a:cubicBezTo>
                  <a:cubicBezTo>
                    <a:pt x="86082" y="12085"/>
                    <a:pt x="90592" y="15723"/>
                    <a:pt x="95250" y="19050"/>
                  </a:cubicBezTo>
                  <a:cubicBezTo>
                    <a:pt x="102468" y="24206"/>
                    <a:pt x="137969" y="52010"/>
                    <a:pt x="142875" y="52387"/>
                  </a:cubicBezTo>
                  <a:lnTo>
                    <a:pt x="204788" y="57150"/>
                  </a:lnTo>
                  <a:cubicBezTo>
                    <a:pt x="209550" y="58737"/>
                    <a:pt x="214205" y="60694"/>
                    <a:pt x="219075" y="61912"/>
                  </a:cubicBezTo>
                  <a:cubicBezTo>
                    <a:pt x="239207" y="66945"/>
                    <a:pt x="255243" y="68209"/>
                    <a:pt x="276225" y="71437"/>
                  </a:cubicBezTo>
                  <a:cubicBezTo>
                    <a:pt x="285769" y="72905"/>
                    <a:pt x="295275" y="74612"/>
                    <a:pt x="304800" y="76200"/>
                  </a:cubicBezTo>
                  <a:cubicBezTo>
                    <a:pt x="339725" y="74612"/>
                    <a:pt x="374725" y="74225"/>
                    <a:pt x="409575" y="71437"/>
                  </a:cubicBezTo>
                  <a:cubicBezTo>
                    <a:pt x="414579" y="71037"/>
                    <a:pt x="418843" y="66675"/>
                    <a:pt x="423863" y="66675"/>
                  </a:cubicBezTo>
                  <a:cubicBezTo>
                    <a:pt x="438238" y="66675"/>
                    <a:pt x="452494" y="69404"/>
                    <a:pt x="466725" y="71437"/>
                  </a:cubicBezTo>
                  <a:cubicBezTo>
                    <a:pt x="490284" y="74803"/>
                    <a:pt x="495385" y="77816"/>
                    <a:pt x="519113" y="85725"/>
                  </a:cubicBezTo>
                  <a:lnTo>
                    <a:pt x="561975" y="100012"/>
                  </a:lnTo>
                  <a:lnTo>
                    <a:pt x="590550" y="109537"/>
                  </a:lnTo>
                  <a:cubicBezTo>
                    <a:pt x="595313" y="111125"/>
                    <a:pt x="600661" y="111515"/>
                    <a:pt x="604838" y="114300"/>
                  </a:cubicBezTo>
                  <a:cubicBezTo>
                    <a:pt x="627159" y="129182"/>
                    <a:pt x="613479" y="122884"/>
                    <a:pt x="647700" y="128587"/>
                  </a:cubicBezTo>
                  <a:cubicBezTo>
                    <a:pt x="683621" y="140562"/>
                    <a:pt x="639338" y="124407"/>
                    <a:pt x="676275" y="142875"/>
                  </a:cubicBezTo>
                  <a:cubicBezTo>
                    <a:pt x="680765" y="145120"/>
                    <a:pt x="685800" y="146050"/>
                    <a:pt x="690563" y="147637"/>
                  </a:cubicBezTo>
                  <a:cubicBezTo>
                    <a:pt x="695325" y="150812"/>
                    <a:pt x="699589" y="154907"/>
                    <a:pt x="704850" y="157162"/>
                  </a:cubicBezTo>
                  <a:cubicBezTo>
                    <a:pt x="723485" y="165149"/>
                    <a:pt x="733268" y="158646"/>
                    <a:pt x="752475" y="171450"/>
                  </a:cubicBezTo>
                  <a:cubicBezTo>
                    <a:pt x="757238" y="174625"/>
                    <a:pt x="761532" y="178650"/>
                    <a:pt x="766763" y="180975"/>
                  </a:cubicBezTo>
                  <a:cubicBezTo>
                    <a:pt x="766773" y="180979"/>
                    <a:pt x="802476" y="192879"/>
                    <a:pt x="809625" y="195262"/>
                  </a:cubicBezTo>
                  <a:lnTo>
                    <a:pt x="838200" y="204787"/>
                  </a:lnTo>
                  <a:cubicBezTo>
                    <a:pt x="842963" y="206375"/>
                    <a:pt x="848311" y="206765"/>
                    <a:pt x="852488" y="209550"/>
                  </a:cubicBezTo>
                  <a:cubicBezTo>
                    <a:pt x="879945" y="227855"/>
                    <a:pt x="853457" y="212007"/>
                    <a:pt x="881063" y="223837"/>
                  </a:cubicBezTo>
                  <a:cubicBezTo>
                    <a:pt x="887589" y="226634"/>
                    <a:pt x="893588" y="230565"/>
                    <a:pt x="900113" y="233362"/>
                  </a:cubicBezTo>
                  <a:cubicBezTo>
                    <a:pt x="904727" y="235340"/>
                    <a:pt x="909910" y="235880"/>
                    <a:pt x="914400" y="238125"/>
                  </a:cubicBezTo>
                  <a:cubicBezTo>
                    <a:pt x="951321" y="256586"/>
                    <a:pt x="907072" y="240445"/>
                    <a:pt x="942975" y="252412"/>
                  </a:cubicBezTo>
                  <a:cubicBezTo>
                    <a:pt x="983924" y="279710"/>
                    <a:pt x="932114" y="246981"/>
                    <a:pt x="971550" y="266700"/>
                  </a:cubicBezTo>
                  <a:cubicBezTo>
                    <a:pt x="976670" y="269260"/>
                    <a:pt x="980607" y="273900"/>
                    <a:pt x="985838" y="276225"/>
                  </a:cubicBezTo>
                  <a:cubicBezTo>
                    <a:pt x="995013" y="280303"/>
                    <a:pt x="1006059" y="280181"/>
                    <a:pt x="1014413" y="285750"/>
                  </a:cubicBezTo>
                  <a:cubicBezTo>
                    <a:pt x="1019175" y="288925"/>
                    <a:pt x="1023470" y="292950"/>
                    <a:pt x="1028700" y="295275"/>
                  </a:cubicBezTo>
                  <a:cubicBezTo>
                    <a:pt x="1037875" y="299353"/>
                    <a:pt x="1057275" y="304800"/>
                    <a:pt x="1057275" y="304800"/>
                  </a:cubicBezTo>
                  <a:cubicBezTo>
                    <a:pt x="1062038" y="301625"/>
                    <a:pt x="1066332" y="297600"/>
                    <a:pt x="1071563" y="295275"/>
                  </a:cubicBezTo>
                  <a:cubicBezTo>
                    <a:pt x="1080738" y="291197"/>
                    <a:pt x="1090613" y="288925"/>
                    <a:pt x="1100138" y="285750"/>
                  </a:cubicBezTo>
                  <a:lnTo>
                    <a:pt x="1114425" y="280987"/>
                  </a:lnTo>
                  <a:lnTo>
                    <a:pt x="1157288" y="266700"/>
                  </a:lnTo>
                  <a:cubicBezTo>
                    <a:pt x="1162050" y="265113"/>
                    <a:pt x="1166558" y="262116"/>
                    <a:pt x="1171575" y="261937"/>
                  </a:cubicBezTo>
                  <a:lnTo>
                    <a:pt x="1304925" y="257175"/>
                  </a:lnTo>
                  <a:cubicBezTo>
                    <a:pt x="1309688" y="255587"/>
                    <a:pt x="1314251" y="253175"/>
                    <a:pt x="1319213" y="252412"/>
                  </a:cubicBezTo>
                  <a:cubicBezTo>
                    <a:pt x="1372323" y="244241"/>
                    <a:pt x="1374229" y="248178"/>
                    <a:pt x="1433513" y="252412"/>
                  </a:cubicBezTo>
                  <a:cubicBezTo>
                    <a:pt x="1462306" y="259611"/>
                    <a:pt x="1446350" y="255104"/>
                    <a:pt x="1481138" y="266700"/>
                  </a:cubicBezTo>
                  <a:cubicBezTo>
                    <a:pt x="1481142" y="266701"/>
                    <a:pt x="1509710" y="276223"/>
                    <a:pt x="1509713" y="276225"/>
                  </a:cubicBezTo>
                  <a:cubicBezTo>
                    <a:pt x="1519238" y="282575"/>
                    <a:pt x="1530193" y="287180"/>
                    <a:pt x="1538288" y="295275"/>
                  </a:cubicBezTo>
                  <a:cubicBezTo>
                    <a:pt x="1543050" y="300037"/>
                    <a:pt x="1546688" y="306291"/>
                    <a:pt x="1552575" y="309562"/>
                  </a:cubicBezTo>
                  <a:cubicBezTo>
                    <a:pt x="1561352" y="314438"/>
                    <a:pt x="1571625" y="315912"/>
                    <a:pt x="1581150" y="319087"/>
                  </a:cubicBezTo>
                  <a:lnTo>
                    <a:pt x="1595438" y="323850"/>
                  </a:lnTo>
                  <a:lnTo>
                    <a:pt x="1666875" y="347662"/>
                  </a:lnTo>
                  <a:lnTo>
                    <a:pt x="1681163" y="352425"/>
                  </a:lnTo>
                  <a:lnTo>
                    <a:pt x="1695450" y="357187"/>
                  </a:lnTo>
                  <a:cubicBezTo>
                    <a:pt x="1700213" y="360362"/>
                    <a:pt x="1704618" y="364152"/>
                    <a:pt x="1709738" y="366712"/>
                  </a:cubicBezTo>
                  <a:cubicBezTo>
                    <a:pt x="1719505" y="371596"/>
                    <a:pt x="1738775" y="374425"/>
                    <a:pt x="1747838" y="376237"/>
                  </a:cubicBezTo>
                  <a:cubicBezTo>
                    <a:pt x="1752600" y="379412"/>
                    <a:pt x="1756766" y="383752"/>
                    <a:pt x="1762125" y="385762"/>
                  </a:cubicBezTo>
                  <a:cubicBezTo>
                    <a:pt x="1769704" y="388604"/>
                    <a:pt x="1778085" y="388562"/>
                    <a:pt x="1785938" y="390525"/>
                  </a:cubicBezTo>
                  <a:cubicBezTo>
                    <a:pt x="1790808" y="391743"/>
                    <a:pt x="1795463" y="393700"/>
                    <a:pt x="1800225" y="395287"/>
                  </a:cubicBezTo>
                  <a:cubicBezTo>
                    <a:pt x="1804988" y="398462"/>
                    <a:pt x="1809393" y="402252"/>
                    <a:pt x="1814513" y="404812"/>
                  </a:cubicBezTo>
                  <a:cubicBezTo>
                    <a:pt x="1819003" y="407057"/>
                    <a:pt x="1824441" y="407084"/>
                    <a:pt x="1828800" y="409575"/>
                  </a:cubicBezTo>
                  <a:cubicBezTo>
                    <a:pt x="1835692" y="413513"/>
                    <a:pt x="1840958" y="419924"/>
                    <a:pt x="1847850" y="423862"/>
                  </a:cubicBezTo>
                  <a:cubicBezTo>
                    <a:pt x="1852209" y="426353"/>
                    <a:pt x="1857648" y="426380"/>
                    <a:pt x="1862138" y="428625"/>
                  </a:cubicBezTo>
                  <a:cubicBezTo>
                    <a:pt x="1867257" y="431185"/>
                    <a:pt x="1870995" y="436340"/>
                    <a:pt x="1876425" y="438150"/>
                  </a:cubicBezTo>
                  <a:cubicBezTo>
                    <a:pt x="1880943" y="439656"/>
                    <a:pt x="1885950" y="438150"/>
                    <a:pt x="1890713" y="4381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3" name="52 Forma libre"/>
            <p:cNvSpPr/>
            <p:nvPr/>
          </p:nvSpPr>
          <p:spPr>
            <a:xfrm>
              <a:off x="6321425" y="3386138"/>
              <a:ext cx="1338263" cy="1047750"/>
            </a:xfrm>
            <a:custGeom>
              <a:avLst/>
              <a:gdLst>
                <a:gd name="connsiteX0" fmla="*/ 3095 w 1338564"/>
                <a:gd name="connsiteY0" fmla="*/ 1047750 h 1047750"/>
                <a:gd name="connsiteX1" fmla="*/ 41195 w 1338564"/>
                <a:gd name="connsiteY1" fmla="*/ 1033462 h 1047750"/>
                <a:gd name="connsiteX2" fmla="*/ 74533 w 1338564"/>
                <a:gd name="connsiteY2" fmla="*/ 1019175 h 1047750"/>
                <a:gd name="connsiteX3" fmla="*/ 103108 w 1338564"/>
                <a:gd name="connsiteY3" fmla="*/ 1014412 h 1047750"/>
                <a:gd name="connsiteX4" fmla="*/ 131683 w 1338564"/>
                <a:gd name="connsiteY4" fmla="*/ 1004887 h 1047750"/>
                <a:gd name="connsiteX5" fmla="*/ 165020 w 1338564"/>
                <a:gd name="connsiteY5" fmla="*/ 995362 h 1047750"/>
                <a:gd name="connsiteX6" fmla="*/ 179308 w 1338564"/>
                <a:gd name="connsiteY6" fmla="*/ 985837 h 1047750"/>
                <a:gd name="connsiteX7" fmla="*/ 207883 w 1338564"/>
                <a:gd name="connsiteY7" fmla="*/ 976312 h 1047750"/>
                <a:gd name="connsiteX8" fmla="*/ 222170 w 1338564"/>
                <a:gd name="connsiteY8" fmla="*/ 971550 h 1047750"/>
                <a:gd name="connsiteX9" fmla="*/ 236458 w 1338564"/>
                <a:gd name="connsiteY9" fmla="*/ 966787 h 1047750"/>
                <a:gd name="connsiteX10" fmla="*/ 260270 w 1338564"/>
                <a:gd name="connsiteY10" fmla="*/ 962025 h 1047750"/>
                <a:gd name="connsiteX11" fmla="*/ 279320 w 1338564"/>
                <a:gd name="connsiteY11" fmla="*/ 957262 h 1047750"/>
                <a:gd name="connsiteX12" fmla="*/ 322183 w 1338564"/>
                <a:gd name="connsiteY12" fmla="*/ 952500 h 1047750"/>
                <a:gd name="connsiteX13" fmla="*/ 350758 w 1338564"/>
                <a:gd name="connsiteY13" fmla="*/ 942975 h 1047750"/>
                <a:gd name="connsiteX14" fmla="*/ 365045 w 1338564"/>
                <a:gd name="connsiteY14" fmla="*/ 938212 h 1047750"/>
                <a:gd name="connsiteX15" fmla="*/ 393620 w 1338564"/>
                <a:gd name="connsiteY15" fmla="*/ 923925 h 1047750"/>
                <a:gd name="connsiteX16" fmla="*/ 403145 w 1338564"/>
                <a:gd name="connsiteY16" fmla="*/ 890587 h 1047750"/>
                <a:gd name="connsiteX17" fmla="*/ 407908 w 1338564"/>
                <a:gd name="connsiteY17" fmla="*/ 876300 h 1047750"/>
                <a:gd name="connsiteX18" fmla="*/ 426958 w 1338564"/>
                <a:gd name="connsiteY18" fmla="*/ 847725 h 1047750"/>
                <a:gd name="connsiteX19" fmla="*/ 446008 w 1338564"/>
                <a:gd name="connsiteY19" fmla="*/ 819150 h 1047750"/>
                <a:gd name="connsiteX20" fmla="*/ 617458 w 1338564"/>
                <a:gd name="connsiteY20" fmla="*/ 809625 h 1047750"/>
                <a:gd name="connsiteX21" fmla="*/ 631745 w 1338564"/>
                <a:gd name="connsiteY21" fmla="*/ 800100 h 1047750"/>
                <a:gd name="connsiteX22" fmla="*/ 641270 w 1338564"/>
                <a:gd name="connsiteY22" fmla="*/ 785812 h 1047750"/>
                <a:gd name="connsiteX23" fmla="*/ 655558 w 1338564"/>
                <a:gd name="connsiteY23" fmla="*/ 781050 h 1047750"/>
                <a:gd name="connsiteX24" fmla="*/ 665083 w 1338564"/>
                <a:gd name="connsiteY24" fmla="*/ 766762 h 1047750"/>
                <a:gd name="connsiteX25" fmla="*/ 679370 w 1338564"/>
                <a:gd name="connsiteY25" fmla="*/ 757237 h 1047750"/>
                <a:gd name="connsiteX26" fmla="*/ 698420 w 1338564"/>
                <a:gd name="connsiteY26" fmla="*/ 728662 h 1047750"/>
                <a:gd name="connsiteX27" fmla="*/ 703183 w 1338564"/>
                <a:gd name="connsiteY27" fmla="*/ 685800 h 1047750"/>
                <a:gd name="connsiteX28" fmla="*/ 707945 w 1338564"/>
                <a:gd name="connsiteY28" fmla="*/ 671512 h 1047750"/>
                <a:gd name="connsiteX29" fmla="*/ 712708 w 1338564"/>
                <a:gd name="connsiteY29" fmla="*/ 595312 h 1047750"/>
                <a:gd name="connsiteX30" fmla="*/ 741283 w 1338564"/>
                <a:gd name="connsiteY30" fmla="*/ 585787 h 1047750"/>
                <a:gd name="connsiteX31" fmla="*/ 755570 w 1338564"/>
                <a:gd name="connsiteY31" fmla="*/ 581025 h 1047750"/>
                <a:gd name="connsiteX32" fmla="*/ 788908 w 1338564"/>
                <a:gd name="connsiteY32" fmla="*/ 571500 h 1047750"/>
                <a:gd name="connsiteX33" fmla="*/ 807958 w 1338564"/>
                <a:gd name="connsiteY33" fmla="*/ 566737 h 1047750"/>
                <a:gd name="connsiteX34" fmla="*/ 836533 w 1338564"/>
                <a:gd name="connsiteY34" fmla="*/ 557212 h 1047750"/>
                <a:gd name="connsiteX35" fmla="*/ 879395 w 1338564"/>
                <a:gd name="connsiteY35" fmla="*/ 533400 h 1047750"/>
                <a:gd name="connsiteX36" fmla="*/ 907970 w 1338564"/>
                <a:gd name="connsiteY36" fmla="*/ 514350 h 1047750"/>
                <a:gd name="connsiteX37" fmla="*/ 922258 w 1338564"/>
                <a:gd name="connsiteY37" fmla="*/ 504825 h 1047750"/>
                <a:gd name="connsiteX38" fmla="*/ 936545 w 1338564"/>
                <a:gd name="connsiteY38" fmla="*/ 500062 h 1047750"/>
                <a:gd name="connsiteX39" fmla="*/ 965120 w 1338564"/>
                <a:gd name="connsiteY39" fmla="*/ 481012 h 1047750"/>
                <a:gd name="connsiteX40" fmla="*/ 979408 w 1338564"/>
                <a:gd name="connsiteY40" fmla="*/ 471487 h 1047750"/>
                <a:gd name="connsiteX41" fmla="*/ 998458 w 1338564"/>
                <a:gd name="connsiteY41" fmla="*/ 466725 h 1047750"/>
                <a:gd name="connsiteX42" fmla="*/ 1012745 w 1338564"/>
                <a:gd name="connsiteY42" fmla="*/ 457200 h 1047750"/>
                <a:gd name="connsiteX43" fmla="*/ 1022270 w 1338564"/>
                <a:gd name="connsiteY43" fmla="*/ 428625 h 1047750"/>
                <a:gd name="connsiteX44" fmla="*/ 1027033 w 1338564"/>
                <a:gd name="connsiteY44" fmla="*/ 395287 h 1047750"/>
                <a:gd name="connsiteX45" fmla="*/ 1107995 w 1338564"/>
                <a:gd name="connsiteY45" fmla="*/ 323850 h 1047750"/>
                <a:gd name="connsiteX46" fmla="*/ 1117520 w 1338564"/>
                <a:gd name="connsiteY46" fmla="*/ 309562 h 1047750"/>
                <a:gd name="connsiteX47" fmla="*/ 1127045 w 1338564"/>
                <a:gd name="connsiteY47" fmla="*/ 200025 h 1047750"/>
                <a:gd name="connsiteX48" fmla="*/ 1136570 w 1338564"/>
                <a:gd name="connsiteY48" fmla="*/ 171450 h 1047750"/>
                <a:gd name="connsiteX49" fmla="*/ 1150858 w 1338564"/>
                <a:gd name="connsiteY49" fmla="*/ 161925 h 1047750"/>
                <a:gd name="connsiteX50" fmla="*/ 1174670 w 1338564"/>
                <a:gd name="connsiteY50" fmla="*/ 142875 h 1047750"/>
                <a:gd name="connsiteX51" fmla="*/ 1184195 w 1338564"/>
                <a:gd name="connsiteY51" fmla="*/ 128587 h 1047750"/>
                <a:gd name="connsiteX52" fmla="*/ 1198483 w 1338564"/>
                <a:gd name="connsiteY52" fmla="*/ 119062 h 1047750"/>
                <a:gd name="connsiteX53" fmla="*/ 1212770 w 1338564"/>
                <a:gd name="connsiteY53" fmla="*/ 104775 h 1047750"/>
                <a:gd name="connsiteX54" fmla="*/ 1227058 w 1338564"/>
                <a:gd name="connsiteY54" fmla="*/ 76200 h 1047750"/>
                <a:gd name="connsiteX55" fmla="*/ 1241345 w 1338564"/>
                <a:gd name="connsiteY55" fmla="*/ 66675 h 1047750"/>
                <a:gd name="connsiteX56" fmla="*/ 1250870 w 1338564"/>
                <a:gd name="connsiteY56" fmla="*/ 52387 h 1047750"/>
                <a:gd name="connsiteX57" fmla="*/ 1265158 w 1338564"/>
                <a:gd name="connsiteY57" fmla="*/ 47625 h 1047750"/>
                <a:gd name="connsiteX58" fmla="*/ 1279445 w 1338564"/>
                <a:gd name="connsiteY58" fmla="*/ 38100 h 1047750"/>
                <a:gd name="connsiteX59" fmla="*/ 1293733 w 1338564"/>
                <a:gd name="connsiteY59" fmla="*/ 33337 h 1047750"/>
                <a:gd name="connsiteX60" fmla="*/ 1322308 w 1338564"/>
                <a:gd name="connsiteY60" fmla="*/ 14287 h 1047750"/>
                <a:gd name="connsiteX61" fmla="*/ 1336595 w 1338564"/>
                <a:gd name="connsiteY61" fmla="*/ 9525 h 1047750"/>
                <a:gd name="connsiteX62" fmla="*/ 1331833 w 1338564"/>
                <a:gd name="connsiteY62"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8564" h="1047750">
                  <a:moveTo>
                    <a:pt x="3095" y="1047750"/>
                  </a:moveTo>
                  <a:cubicBezTo>
                    <a:pt x="32441" y="1028186"/>
                    <a:pt x="0" y="1047194"/>
                    <a:pt x="41195" y="1033462"/>
                  </a:cubicBezTo>
                  <a:cubicBezTo>
                    <a:pt x="70322" y="1023752"/>
                    <a:pt x="49559" y="1024725"/>
                    <a:pt x="74533" y="1019175"/>
                  </a:cubicBezTo>
                  <a:cubicBezTo>
                    <a:pt x="83959" y="1017080"/>
                    <a:pt x="93740" y="1016754"/>
                    <a:pt x="103108" y="1014412"/>
                  </a:cubicBezTo>
                  <a:cubicBezTo>
                    <a:pt x="112848" y="1011977"/>
                    <a:pt x="121942" y="1007322"/>
                    <a:pt x="131683" y="1004887"/>
                  </a:cubicBezTo>
                  <a:cubicBezTo>
                    <a:pt x="137793" y="1003360"/>
                    <a:pt x="158183" y="998781"/>
                    <a:pt x="165020" y="995362"/>
                  </a:cubicBezTo>
                  <a:cubicBezTo>
                    <a:pt x="170140" y="992802"/>
                    <a:pt x="174077" y="988162"/>
                    <a:pt x="179308" y="985837"/>
                  </a:cubicBezTo>
                  <a:cubicBezTo>
                    <a:pt x="188483" y="981759"/>
                    <a:pt x="198358" y="979487"/>
                    <a:pt x="207883" y="976312"/>
                  </a:cubicBezTo>
                  <a:lnTo>
                    <a:pt x="222170" y="971550"/>
                  </a:lnTo>
                  <a:cubicBezTo>
                    <a:pt x="226933" y="969962"/>
                    <a:pt x="231535" y="967771"/>
                    <a:pt x="236458" y="966787"/>
                  </a:cubicBezTo>
                  <a:cubicBezTo>
                    <a:pt x="244395" y="965200"/>
                    <a:pt x="252368" y="963781"/>
                    <a:pt x="260270" y="962025"/>
                  </a:cubicBezTo>
                  <a:cubicBezTo>
                    <a:pt x="266660" y="960605"/>
                    <a:pt x="272851" y="958257"/>
                    <a:pt x="279320" y="957262"/>
                  </a:cubicBezTo>
                  <a:cubicBezTo>
                    <a:pt x="293528" y="955076"/>
                    <a:pt x="307895" y="954087"/>
                    <a:pt x="322183" y="952500"/>
                  </a:cubicBezTo>
                  <a:lnTo>
                    <a:pt x="350758" y="942975"/>
                  </a:lnTo>
                  <a:cubicBezTo>
                    <a:pt x="355520" y="941387"/>
                    <a:pt x="360868" y="940997"/>
                    <a:pt x="365045" y="938212"/>
                  </a:cubicBezTo>
                  <a:cubicBezTo>
                    <a:pt x="383510" y="925903"/>
                    <a:pt x="373903" y="930497"/>
                    <a:pt x="393620" y="923925"/>
                  </a:cubicBezTo>
                  <a:cubicBezTo>
                    <a:pt x="405042" y="889661"/>
                    <a:pt x="391182" y="932456"/>
                    <a:pt x="403145" y="890587"/>
                  </a:cubicBezTo>
                  <a:cubicBezTo>
                    <a:pt x="404524" y="885760"/>
                    <a:pt x="405470" y="880688"/>
                    <a:pt x="407908" y="876300"/>
                  </a:cubicBezTo>
                  <a:cubicBezTo>
                    <a:pt x="413468" y="866293"/>
                    <a:pt x="420608" y="857250"/>
                    <a:pt x="426958" y="847725"/>
                  </a:cubicBezTo>
                  <a:lnTo>
                    <a:pt x="446008" y="819150"/>
                  </a:lnTo>
                  <a:cubicBezTo>
                    <a:pt x="510016" y="797811"/>
                    <a:pt x="455277" y="814539"/>
                    <a:pt x="617458" y="809625"/>
                  </a:cubicBezTo>
                  <a:cubicBezTo>
                    <a:pt x="622220" y="806450"/>
                    <a:pt x="627698" y="804147"/>
                    <a:pt x="631745" y="800100"/>
                  </a:cubicBezTo>
                  <a:cubicBezTo>
                    <a:pt x="635792" y="796052"/>
                    <a:pt x="636800" y="789388"/>
                    <a:pt x="641270" y="785812"/>
                  </a:cubicBezTo>
                  <a:cubicBezTo>
                    <a:pt x="645190" y="782676"/>
                    <a:pt x="650795" y="782637"/>
                    <a:pt x="655558" y="781050"/>
                  </a:cubicBezTo>
                  <a:cubicBezTo>
                    <a:pt x="658733" y="776287"/>
                    <a:pt x="661036" y="770810"/>
                    <a:pt x="665083" y="766762"/>
                  </a:cubicBezTo>
                  <a:cubicBezTo>
                    <a:pt x="669130" y="762715"/>
                    <a:pt x="675601" y="761545"/>
                    <a:pt x="679370" y="757237"/>
                  </a:cubicBezTo>
                  <a:cubicBezTo>
                    <a:pt x="686908" y="748622"/>
                    <a:pt x="698420" y="728662"/>
                    <a:pt x="698420" y="728662"/>
                  </a:cubicBezTo>
                  <a:cubicBezTo>
                    <a:pt x="700008" y="714375"/>
                    <a:pt x="700820" y="699980"/>
                    <a:pt x="703183" y="685800"/>
                  </a:cubicBezTo>
                  <a:cubicBezTo>
                    <a:pt x="704008" y="680848"/>
                    <a:pt x="707419" y="676505"/>
                    <a:pt x="707945" y="671512"/>
                  </a:cubicBezTo>
                  <a:cubicBezTo>
                    <a:pt x="710609" y="646202"/>
                    <a:pt x="703484" y="619031"/>
                    <a:pt x="712708" y="595312"/>
                  </a:cubicBezTo>
                  <a:cubicBezTo>
                    <a:pt x="716347" y="585954"/>
                    <a:pt x="731758" y="588962"/>
                    <a:pt x="741283" y="585787"/>
                  </a:cubicBezTo>
                  <a:cubicBezTo>
                    <a:pt x="746045" y="584200"/>
                    <a:pt x="750700" y="582243"/>
                    <a:pt x="755570" y="581025"/>
                  </a:cubicBezTo>
                  <a:cubicBezTo>
                    <a:pt x="815123" y="566135"/>
                    <a:pt x="741081" y="585165"/>
                    <a:pt x="788908" y="571500"/>
                  </a:cubicBezTo>
                  <a:cubicBezTo>
                    <a:pt x="795202" y="569702"/>
                    <a:pt x="801689" y="568618"/>
                    <a:pt x="807958" y="566737"/>
                  </a:cubicBezTo>
                  <a:cubicBezTo>
                    <a:pt x="817575" y="563852"/>
                    <a:pt x="828179" y="562781"/>
                    <a:pt x="836533" y="557212"/>
                  </a:cubicBezTo>
                  <a:cubicBezTo>
                    <a:pt x="869285" y="535377"/>
                    <a:pt x="854248" y="541782"/>
                    <a:pt x="879395" y="533400"/>
                  </a:cubicBezTo>
                  <a:lnTo>
                    <a:pt x="907970" y="514350"/>
                  </a:lnTo>
                  <a:cubicBezTo>
                    <a:pt x="912733" y="511175"/>
                    <a:pt x="916828" y="506635"/>
                    <a:pt x="922258" y="504825"/>
                  </a:cubicBezTo>
                  <a:cubicBezTo>
                    <a:pt x="927020" y="503237"/>
                    <a:pt x="932157" y="502500"/>
                    <a:pt x="936545" y="500062"/>
                  </a:cubicBezTo>
                  <a:cubicBezTo>
                    <a:pt x="946552" y="494502"/>
                    <a:pt x="955595" y="487362"/>
                    <a:pt x="965120" y="481012"/>
                  </a:cubicBezTo>
                  <a:cubicBezTo>
                    <a:pt x="969883" y="477837"/>
                    <a:pt x="973855" y="472875"/>
                    <a:pt x="979408" y="471487"/>
                  </a:cubicBezTo>
                  <a:lnTo>
                    <a:pt x="998458" y="466725"/>
                  </a:lnTo>
                  <a:cubicBezTo>
                    <a:pt x="1003220" y="463550"/>
                    <a:pt x="1009712" y="462054"/>
                    <a:pt x="1012745" y="457200"/>
                  </a:cubicBezTo>
                  <a:cubicBezTo>
                    <a:pt x="1018066" y="448686"/>
                    <a:pt x="1022270" y="428625"/>
                    <a:pt x="1022270" y="428625"/>
                  </a:cubicBezTo>
                  <a:cubicBezTo>
                    <a:pt x="1023858" y="417512"/>
                    <a:pt x="1019925" y="403975"/>
                    <a:pt x="1027033" y="395287"/>
                  </a:cubicBezTo>
                  <a:cubicBezTo>
                    <a:pt x="1049824" y="367432"/>
                    <a:pt x="1081867" y="348603"/>
                    <a:pt x="1107995" y="323850"/>
                  </a:cubicBezTo>
                  <a:cubicBezTo>
                    <a:pt x="1112150" y="319913"/>
                    <a:pt x="1114345" y="314325"/>
                    <a:pt x="1117520" y="309562"/>
                  </a:cubicBezTo>
                  <a:cubicBezTo>
                    <a:pt x="1120695" y="273050"/>
                    <a:pt x="1115455" y="234794"/>
                    <a:pt x="1127045" y="200025"/>
                  </a:cubicBezTo>
                  <a:cubicBezTo>
                    <a:pt x="1130220" y="190500"/>
                    <a:pt x="1128216" y="177019"/>
                    <a:pt x="1136570" y="171450"/>
                  </a:cubicBezTo>
                  <a:lnTo>
                    <a:pt x="1150858" y="161925"/>
                  </a:lnTo>
                  <a:cubicBezTo>
                    <a:pt x="1178156" y="120976"/>
                    <a:pt x="1141807" y="169166"/>
                    <a:pt x="1174670" y="142875"/>
                  </a:cubicBezTo>
                  <a:cubicBezTo>
                    <a:pt x="1179140" y="139299"/>
                    <a:pt x="1180148" y="132634"/>
                    <a:pt x="1184195" y="128587"/>
                  </a:cubicBezTo>
                  <a:cubicBezTo>
                    <a:pt x="1188242" y="124540"/>
                    <a:pt x="1194086" y="122726"/>
                    <a:pt x="1198483" y="119062"/>
                  </a:cubicBezTo>
                  <a:cubicBezTo>
                    <a:pt x="1203657" y="114750"/>
                    <a:pt x="1208008" y="109537"/>
                    <a:pt x="1212770" y="104775"/>
                  </a:cubicBezTo>
                  <a:cubicBezTo>
                    <a:pt x="1216644" y="93154"/>
                    <a:pt x="1217826" y="85432"/>
                    <a:pt x="1227058" y="76200"/>
                  </a:cubicBezTo>
                  <a:cubicBezTo>
                    <a:pt x="1231105" y="72153"/>
                    <a:pt x="1236583" y="69850"/>
                    <a:pt x="1241345" y="66675"/>
                  </a:cubicBezTo>
                  <a:cubicBezTo>
                    <a:pt x="1244520" y="61912"/>
                    <a:pt x="1246400" y="55963"/>
                    <a:pt x="1250870" y="52387"/>
                  </a:cubicBezTo>
                  <a:cubicBezTo>
                    <a:pt x="1254790" y="49251"/>
                    <a:pt x="1260668" y="49870"/>
                    <a:pt x="1265158" y="47625"/>
                  </a:cubicBezTo>
                  <a:cubicBezTo>
                    <a:pt x="1270277" y="45065"/>
                    <a:pt x="1274326" y="40660"/>
                    <a:pt x="1279445" y="38100"/>
                  </a:cubicBezTo>
                  <a:cubicBezTo>
                    <a:pt x="1283935" y="35855"/>
                    <a:pt x="1289344" y="35775"/>
                    <a:pt x="1293733" y="33337"/>
                  </a:cubicBezTo>
                  <a:cubicBezTo>
                    <a:pt x="1303740" y="27778"/>
                    <a:pt x="1311448" y="17907"/>
                    <a:pt x="1322308" y="14287"/>
                  </a:cubicBezTo>
                  <a:cubicBezTo>
                    <a:pt x="1327070" y="12700"/>
                    <a:pt x="1333810" y="13702"/>
                    <a:pt x="1336595" y="9525"/>
                  </a:cubicBezTo>
                  <a:cubicBezTo>
                    <a:pt x="1338564" y="6572"/>
                    <a:pt x="1333420" y="3175"/>
                    <a:pt x="1331833"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4" name="53 Forma libre"/>
            <p:cNvSpPr/>
            <p:nvPr/>
          </p:nvSpPr>
          <p:spPr>
            <a:xfrm>
              <a:off x="7634288" y="1890713"/>
              <a:ext cx="409575" cy="1514475"/>
            </a:xfrm>
            <a:custGeom>
              <a:avLst/>
              <a:gdLst>
                <a:gd name="connsiteX0" fmla="*/ 0 w 409575"/>
                <a:gd name="connsiteY0" fmla="*/ 1514475 h 1514475"/>
                <a:gd name="connsiteX1" fmla="*/ 28575 w 409575"/>
                <a:gd name="connsiteY1" fmla="*/ 1495425 h 1514475"/>
                <a:gd name="connsiteX2" fmla="*/ 42862 w 409575"/>
                <a:gd name="connsiteY2" fmla="*/ 1466850 h 1514475"/>
                <a:gd name="connsiteX3" fmla="*/ 57150 w 409575"/>
                <a:gd name="connsiteY3" fmla="*/ 1438275 h 1514475"/>
                <a:gd name="connsiteX4" fmla="*/ 100012 w 409575"/>
                <a:gd name="connsiteY4" fmla="*/ 1414462 h 1514475"/>
                <a:gd name="connsiteX5" fmla="*/ 109537 w 409575"/>
                <a:gd name="connsiteY5" fmla="*/ 1400175 h 1514475"/>
                <a:gd name="connsiteX6" fmla="*/ 123825 w 409575"/>
                <a:gd name="connsiteY6" fmla="*/ 1395412 h 1514475"/>
                <a:gd name="connsiteX7" fmla="*/ 138112 w 409575"/>
                <a:gd name="connsiteY7" fmla="*/ 1385887 h 1514475"/>
                <a:gd name="connsiteX8" fmla="*/ 147637 w 409575"/>
                <a:gd name="connsiteY8" fmla="*/ 1357312 h 1514475"/>
                <a:gd name="connsiteX9" fmla="*/ 161925 w 409575"/>
                <a:gd name="connsiteY9" fmla="*/ 1271587 h 1514475"/>
                <a:gd name="connsiteX10" fmla="*/ 166687 w 409575"/>
                <a:gd name="connsiteY10" fmla="*/ 1257300 h 1514475"/>
                <a:gd name="connsiteX11" fmla="*/ 176212 w 409575"/>
                <a:gd name="connsiteY11" fmla="*/ 1243012 h 1514475"/>
                <a:gd name="connsiteX12" fmla="*/ 180975 w 409575"/>
                <a:gd name="connsiteY12" fmla="*/ 1223962 h 1514475"/>
                <a:gd name="connsiteX13" fmla="*/ 180975 w 409575"/>
                <a:gd name="connsiteY13" fmla="*/ 1119187 h 1514475"/>
                <a:gd name="connsiteX14" fmla="*/ 171450 w 409575"/>
                <a:gd name="connsiteY14" fmla="*/ 1090612 h 1514475"/>
                <a:gd name="connsiteX15" fmla="*/ 161925 w 409575"/>
                <a:gd name="connsiteY15" fmla="*/ 1062037 h 1514475"/>
                <a:gd name="connsiteX16" fmla="*/ 157162 w 409575"/>
                <a:gd name="connsiteY16" fmla="*/ 1047750 h 1514475"/>
                <a:gd name="connsiteX17" fmla="*/ 152400 w 409575"/>
                <a:gd name="connsiteY17" fmla="*/ 1028700 h 1514475"/>
                <a:gd name="connsiteX18" fmla="*/ 152400 w 409575"/>
                <a:gd name="connsiteY18" fmla="*/ 866775 h 1514475"/>
                <a:gd name="connsiteX19" fmla="*/ 157162 w 409575"/>
                <a:gd name="connsiteY19" fmla="*/ 852487 h 1514475"/>
                <a:gd name="connsiteX20" fmla="*/ 166687 w 409575"/>
                <a:gd name="connsiteY20" fmla="*/ 819150 h 1514475"/>
                <a:gd name="connsiteX21" fmla="*/ 166687 w 409575"/>
                <a:gd name="connsiteY21" fmla="*/ 695325 h 1514475"/>
                <a:gd name="connsiteX22" fmla="*/ 161925 w 409575"/>
                <a:gd name="connsiteY22" fmla="*/ 628650 h 1514475"/>
                <a:gd name="connsiteX23" fmla="*/ 142875 w 409575"/>
                <a:gd name="connsiteY23" fmla="*/ 600075 h 1514475"/>
                <a:gd name="connsiteX24" fmla="*/ 128587 w 409575"/>
                <a:gd name="connsiteY24" fmla="*/ 571500 h 1514475"/>
                <a:gd name="connsiteX25" fmla="*/ 138112 w 409575"/>
                <a:gd name="connsiteY25" fmla="*/ 509587 h 1514475"/>
                <a:gd name="connsiteX26" fmla="*/ 161925 w 409575"/>
                <a:gd name="connsiteY26" fmla="*/ 485775 h 1514475"/>
                <a:gd name="connsiteX27" fmla="*/ 190500 w 409575"/>
                <a:gd name="connsiteY27" fmla="*/ 466725 h 1514475"/>
                <a:gd name="connsiteX28" fmla="*/ 200025 w 409575"/>
                <a:gd name="connsiteY28" fmla="*/ 452437 h 1514475"/>
                <a:gd name="connsiteX29" fmla="*/ 214312 w 409575"/>
                <a:gd name="connsiteY29" fmla="*/ 447675 h 1514475"/>
                <a:gd name="connsiteX30" fmla="*/ 257175 w 409575"/>
                <a:gd name="connsiteY30" fmla="*/ 433387 h 1514475"/>
                <a:gd name="connsiteX31" fmla="*/ 300037 w 409575"/>
                <a:gd name="connsiteY31" fmla="*/ 409575 h 1514475"/>
                <a:gd name="connsiteX32" fmla="*/ 314325 w 409575"/>
                <a:gd name="connsiteY32" fmla="*/ 400050 h 1514475"/>
                <a:gd name="connsiteX33" fmla="*/ 328612 w 409575"/>
                <a:gd name="connsiteY33" fmla="*/ 395287 h 1514475"/>
                <a:gd name="connsiteX34" fmla="*/ 342900 w 409575"/>
                <a:gd name="connsiteY34" fmla="*/ 381000 h 1514475"/>
                <a:gd name="connsiteX35" fmla="*/ 371475 w 409575"/>
                <a:gd name="connsiteY35" fmla="*/ 371475 h 1514475"/>
                <a:gd name="connsiteX36" fmla="*/ 404812 w 409575"/>
                <a:gd name="connsiteY36" fmla="*/ 328612 h 1514475"/>
                <a:gd name="connsiteX37" fmla="*/ 409575 w 409575"/>
                <a:gd name="connsiteY37" fmla="*/ 314325 h 1514475"/>
                <a:gd name="connsiteX38" fmla="*/ 404812 w 409575"/>
                <a:gd name="connsiteY38" fmla="*/ 276225 h 1514475"/>
                <a:gd name="connsiteX39" fmla="*/ 381000 w 409575"/>
                <a:gd name="connsiteY39" fmla="*/ 247650 h 1514475"/>
                <a:gd name="connsiteX40" fmla="*/ 371475 w 409575"/>
                <a:gd name="connsiteY40" fmla="*/ 219075 h 1514475"/>
                <a:gd name="connsiteX41" fmla="*/ 381000 w 409575"/>
                <a:gd name="connsiteY41" fmla="*/ 128587 h 1514475"/>
                <a:gd name="connsiteX42" fmla="*/ 376237 w 409575"/>
                <a:gd name="connsiteY42" fmla="*/ 66675 h 1514475"/>
                <a:gd name="connsiteX43" fmla="*/ 381000 w 409575"/>
                <a:gd name="connsiteY43" fmla="*/ 14287 h 1514475"/>
                <a:gd name="connsiteX44" fmla="*/ 385762 w 409575"/>
                <a:gd name="connsiteY44" fmla="*/ 0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09575" h="1514475">
                  <a:moveTo>
                    <a:pt x="0" y="1514475"/>
                  </a:moveTo>
                  <a:cubicBezTo>
                    <a:pt x="9525" y="1508125"/>
                    <a:pt x="24955" y="1506285"/>
                    <a:pt x="28575" y="1495425"/>
                  </a:cubicBezTo>
                  <a:cubicBezTo>
                    <a:pt x="40542" y="1459518"/>
                    <a:pt x="24401" y="1503772"/>
                    <a:pt x="42862" y="1466850"/>
                  </a:cubicBezTo>
                  <a:cubicBezTo>
                    <a:pt x="49279" y="1454016"/>
                    <a:pt x="45018" y="1448890"/>
                    <a:pt x="57150" y="1438275"/>
                  </a:cubicBezTo>
                  <a:cubicBezTo>
                    <a:pt x="77304" y="1420640"/>
                    <a:pt x="80389" y="1421004"/>
                    <a:pt x="100012" y="1414462"/>
                  </a:cubicBezTo>
                  <a:cubicBezTo>
                    <a:pt x="103187" y="1409700"/>
                    <a:pt x="105068" y="1403751"/>
                    <a:pt x="109537" y="1400175"/>
                  </a:cubicBezTo>
                  <a:cubicBezTo>
                    <a:pt x="113457" y="1397039"/>
                    <a:pt x="119335" y="1397657"/>
                    <a:pt x="123825" y="1395412"/>
                  </a:cubicBezTo>
                  <a:cubicBezTo>
                    <a:pt x="128944" y="1392852"/>
                    <a:pt x="133350" y="1389062"/>
                    <a:pt x="138112" y="1385887"/>
                  </a:cubicBezTo>
                  <a:cubicBezTo>
                    <a:pt x="141287" y="1376362"/>
                    <a:pt x="146969" y="1367330"/>
                    <a:pt x="147637" y="1357312"/>
                  </a:cubicBezTo>
                  <a:cubicBezTo>
                    <a:pt x="152781" y="1280164"/>
                    <a:pt x="139162" y="1305732"/>
                    <a:pt x="161925" y="1271587"/>
                  </a:cubicBezTo>
                  <a:cubicBezTo>
                    <a:pt x="163512" y="1266825"/>
                    <a:pt x="164442" y="1261790"/>
                    <a:pt x="166687" y="1257300"/>
                  </a:cubicBezTo>
                  <a:cubicBezTo>
                    <a:pt x="169247" y="1252180"/>
                    <a:pt x="173957" y="1248273"/>
                    <a:pt x="176212" y="1243012"/>
                  </a:cubicBezTo>
                  <a:cubicBezTo>
                    <a:pt x="178790" y="1236996"/>
                    <a:pt x="179387" y="1230312"/>
                    <a:pt x="180975" y="1223962"/>
                  </a:cubicBezTo>
                  <a:cubicBezTo>
                    <a:pt x="185734" y="1176370"/>
                    <a:pt x="189345" y="1169406"/>
                    <a:pt x="180975" y="1119187"/>
                  </a:cubicBezTo>
                  <a:cubicBezTo>
                    <a:pt x="179324" y="1109283"/>
                    <a:pt x="174625" y="1100137"/>
                    <a:pt x="171450" y="1090612"/>
                  </a:cubicBezTo>
                  <a:lnTo>
                    <a:pt x="161925" y="1062037"/>
                  </a:lnTo>
                  <a:cubicBezTo>
                    <a:pt x="160338" y="1057275"/>
                    <a:pt x="158379" y="1052620"/>
                    <a:pt x="157162" y="1047750"/>
                  </a:cubicBezTo>
                  <a:lnTo>
                    <a:pt x="152400" y="1028700"/>
                  </a:lnTo>
                  <a:cubicBezTo>
                    <a:pt x="145927" y="951032"/>
                    <a:pt x="144586" y="964452"/>
                    <a:pt x="152400" y="866775"/>
                  </a:cubicBezTo>
                  <a:cubicBezTo>
                    <a:pt x="152800" y="861771"/>
                    <a:pt x="155783" y="857314"/>
                    <a:pt x="157162" y="852487"/>
                  </a:cubicBezTo>
                  <a:cubicBezTo>
                    <a:pt x="169119" y="810635"/>
                    <a:pt x="155271" y="853399"/>
                    <a:pt x="166687" y="819150"/>
                  </a:cubicBezTo>
                  <a:cubicBezTo>
                    <a:pt x="149685" y="768138"/>
                    <a:pt x="166687" y="824820"/>
                    <a:pt x="166687" y="695325"/>
                  </a:cubicBezTo>
                  <a:cubicBezTo>
                    <a:pt x="166687" y="673043"/>
                    <a:pt x="167329" y="650266"/>
                    <a:pt x="161925" y="628650"/>
                  </a:cubicBezTo>
                  <a:cubicBezTo>
                    <a:pt x="159149" y="617544"/>
                    <a:pt x="146495" y="610935"/>
                    <a:pt x="142875" y="600075"/>
                  </a:cubicBezTo>
                  <a:cubicBezTo>
                    <a:pt x="136302" y="580357"/>
                    <a:pt x="140897" y="589964"/>
                    <a:pt x="128587" y="571500"/>
                  </a:cubicBezTo>
                  <a:cubicBezTo>
                    <a:pt x="129322" y="565621"/>
                    <a:pt x="134023" y="520492"/>
                    <a:pt x="138112" y="509587"/>
                  </a:cubicBezTo>
                  <a:cubicBezTo>
                    <a:pt x="144462" y="492654"/>
                    <a:pt x="149225" y="496358"/>
                    <a:pt x="161925" y="485775"/>
                  </a:cubicBezTo>
                  <a:cubicBezTo>
                    <a:pt x="185708" y="465955"/>
                    <a:pt x="165390" y="475094"/>
                    <a:pt x="190500" y="466725"/>
                  </a:cubicBezTo>
                  <a:cubicBezTo>
                    <a:pt x="193675" y="461962"/>
                    <a:pt x="195555" y="456013"/>
                    <a:pt x="200025" y="452437"/>
                  </a:cubicBezTo>
                  <a:cubicBezTo>
                    <a:pt x="203945" y="449301"/>
                    <a:pt x="209822" y="449920"/>
                    <a:pt x="214312" y="447675"/>
                  </a:cubicBezTo>
                  <a:cubicBezTo>
                    <a:pt x="247797" y="430933"/>
                    <a:pt x="204123" y="442230"/>
                    <a:pt x="257175" y="433387"/>
                  </a:cubicBezTo>
                  <a:cubicBezTo>
                    <a:pt x="289927" y="411552"/>
                    <a:pt x="274890" y="417957"/>
                    <a:pt x="300037" y="409575"/>
                  </a:cubicBezTo>
                  <a:cubicBezTo>
                    <a:pt x="304800" y="406400"/>
                    <a:pt x="309205" y="402610"/>
                    <a:pt x="314325" y="400050"/>
                  </a:cubicBezTo>
                  <a:cubicBezTo>
                    <a:pt x="318815" y="397805"/>
                    <a:pt x="324435" y="398072"/>
                    <a:pt x="328612" y="395287"/>
                  </a:cubicBezTo>
                  <a:cubicBezTo>
                    <a:pt x="334216" y="391551"/>
                    <a:pt x="337012" y="384271"/>
                    <a:pt x="342900" y="381000"/>
                  </a:cubicBezTo>
                  <a:cubicBezTo>
                    <a:pt x="351677" y="376124"/>
                    <a:pt x="371475" y="371475"/>
                    <a:pt x="371475" y="371475"/>
                  </a:cubicBezTo>
                  <a:cubicBezTo>
                    <a:pt x="383802" y="359147"/>
                    <a:pt x="399115" y="345701"/>
                    <a:pt x="404812" y="328612"/>
                  </a:cubicBezTo>
                  <a:lnTo>
                    <a:pt x="409575" y="314325"/>
                  </a:lnTo>
                  <a:cubicBezTo>
                    <a:pt x="407987" y="301625"/>
                    <a:pt x="408180" y="288573"/>
                    <a:pt x="404812" y="276225"/>
                  </a:cubicBezTo>
                  <a:cubicBezTo>
                    <a:pt x="402325" y="267107"/>
                    <a:pt x="386657" y="253307"/>
                    <a:pt x="381000" y="247650"/>
                  </a:cubicBezTo>
                  <a:cubicBezTo>
                    <a:pt x="377825" y="238125"/>
                    <a:pt x="370366" y="229054"/>
                    <a:pt x="371475" y="219075"/>
                  </a:cubicBezTo>
                  <a:cubicBezTo>
                    <a:pt x="377999" y="160355"/>
                    <a:pt x="374806" y="190516"/>
                    <a:pt x="381000" y="128587"/>
                  </a:cubicBezTo>
                  <a:cubicBezTo>
                    <a:pt x="379412" y="107950"/>
                    <a:pt x="376237" y="87373"/>
                    <a:pt x="376237" y="66675"/>
                  </a:cubicBezTo>
                  <a:cubicBezTo>
                    <a:pt x="376237" y="49140"/>
                    <a:pt x="378520" y="31645"/>
                    <a:pt x="381000" y="14287"/>
                  </a:cubicBezTo>
                  <a:cubicBezTo>
                    <a:pt x="381710" y="9318"/>
                    <a:pt x="385762" y="0"/>
                    <a:pt x="385762"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5" name="54 Forma libre"/>
            <p:cNvSpPr/>
            <p:nvPr/>
          </p:nvSpPr>
          <p:spPr>
            <a:xfrm>
              <a:off x="7524750" y="828675"/>
              <a:ext cx="503238" cy="1085850"/>
            </a:xfrm>
            <a:custGeom>
              <a:avLst/>
              <a:gdLst>
                <a:gd name="connsiteX0" fmla="*/ 495300 w 502826"/>
                <a:gd name="connsiteY0" fmla="*/ 1085850 h 1085850"/>
                <a:gd name="connsiteX1" fmla="*/ 485775 w 502826"/>
                <a:gd name="connsiteY1" fmla="*/ 1057275 h 1085850"/>
                <a:gd name="connsiteX2" fmla="*/ 476250 w 502826"/>
                <a:gd name="connsiteY2" fmla="*/ 1042988 h 1085850"/>
                <a:gd name="connsiteX3" fmla="*/ 433388 w 502826"/>
                <a:gd name="connsiteY3" fmla="*/ 1009650 h 1085850"/>
                <a:gd name="connsiteX4" fmla="*/ 419100 w 502826"/>
                <a:gd name="connsiteY4" fmla="*/ 1000125 h 1085850"/>
                <a:gd name="connsiteX5" fmla="*/ 400050 w 502826"/>
                <a:gd name="connsiteY5" fmla="*/ 995363 h 1085850"/>
                <a:gd name="connsiteX6" fmla="*/ 371475 w 502826"/>
                <a:gd name="connsiteY6" fmla="*/ 976313 h 1085850"/>
                <a:gd name="connsiteX7" fmla="*/ 357188 w 502826"/>
                <a:gd name="connsiteY7" fmla="*/ 966788 h 1085850"/>
                <a:gd name="connsiteX8" fmla="*/ 338138 w 502826"/>
                <a:gd name="connsiteY8" fmla="*/ 909638 h 1085850"/>
                <a:gd name="connsiteX9" fmla="*/ 333375 w 502826"/>
                <a:gd name="connsiteY9" fmla="*/ 895350 h 1085850"/>
                <a:gd name="connsiteX10" fmla="*/ 323850 w 502826"/>
                <a:gd name="connsiteY10" fmla="*/ 881063 h 1085850"/>
                <a:gd name="connsiteX11" fmla="*/ 323850 w 502826"/>
                <a:gd name="connsiteY11" fmla="*/ 819150 h 1085850"/>
                <a:gd name="connsiteX12" fmla="*/ 338138 w 502826"/>
                <a:gd name="connsiteY12" fmla="*/ 752475 h 1085850"/>
                <a:gd name="connsiteX13" fmla="*/ 347663 w 502826"/>
                <a:gd name="connsiteY13" fmla="*/ 738188 h 1085850"/>
                <a:gd name="connsiteX14" fmla="*/ 347663 w 502826"/>
                <a:gd name="connsiteY14" fmla="*/ 657225 h 1085850"/>
                <a:gd name="connsiteX15" fmla="*/ 338138 w 502826"/>
                <a:gd name="connsiteY15" fmla="*/ 642938 h 1085850"/>
                <a:gd name="connsiteX16" fmla="*/ 323850 w 502826"/>
                <a:gd name="connsiteY16" fmla="*/ 633413 h 1085850"/>
                <a:gd name="connsiteX17" fmla="*/ 290513 w 502826"/>
                <a:gd name="connsiteY17" fmla="*/ 533400 h 1085850"/>
                <a:gd name="connsiteX18" fmla="*/ 276225 w 502826"/>
                <a:gd name="connsiteY18" fmla="*/ 490538 h 1085850"/>
                <a:gd name="connsiteX19" fmla="*/ 271463 w 502826"/>
                <a:gd name="connsiteY19" fmla="*/ 476250 h 1085850"/>
                <a:gd name="connsiteX20" fmla="*/ 247650 w 502826"/>
                <a:gd name="connsiteY20" fmla="*/ 447675 h 1085850"/>
                <a:gd name="connsiteX21" fmla="*/ 228600 w 502826"/>
                <a:gd name="connsiteY21" fmla="*/ 419100 h 1085850"/>
                <a:gd name="connsiteX22" fmla="*/ 219075 w 502826"/>
                <a:gd name="connsiteY22" fmla="*/ 390525 h 1085850"/>
                <a:gd name="connsiteX23" fmla="*/ 214313 w 502826"/>
                <a:gd name="connsiteY23" fmla="*/ 366713 h 1085850"/>
                <a:gd name="connsiteX24" fmla="*/ 209550 w 502826"/>
                <a:gd name="connsiteY24" fmla="*/ 333375 h 1085850"/>
                <a:gd name="connsiteX25" fmla="*/ 200025 w 502826"/>
                <a:gd name="connsiteY25" fmla="*/ 304800 h 1085850"/>
                <a:gd name="connsiteX26" fmla="*/ 190500 w 502826"/>
                <a:gd name="connsiteY26" fmla="*/ 290513 h 1085850"/>
                <a:gd name="connsiteX27" fmla="*/ 176213 w 502826"/>
                <a:gd name="connsiteY27" fmla="*/ 261938 h 1085850"/>
                <a:gd name="connsiteX28" fmla="*/ 171450 w 502826"/>
                <a:gd name="connsiteY28" fmla="*/ 247650 h 1085850"/>
                <a:gd name="connsiteX29" fmla="*/ 152400 w 502826"/>
                <a:gd name="connsiteY29" fmla="*/ 219075 h 1085850"/>
                <a:gd name="connsiteX30" fmla="*/ 109538 w 502826"/>
                <a:gd name="connsiteY30" fmla="*/ 204788 h 1085850"/>
                <a:gd name="connsiteX31" fmla="*/ 80963 w 502826"/>
                <a:gd name="connsiteY31" fmla="*/ 195263 h 1085850"/>
                <a:gd name="connsiteX32" fmla="*/ 66675 w 502826"/>
                <a:gd name="connsiteY32" fmla="*/ 190500 h 1085850"/>
                <a:gd name="connsiteX33" fmla="*/ 52388 w 502826"/>
                <a:gd name="connsiteY33" fmla="*/ 180975 h 1085850"/>
                <a:gd name="connsiteX34" fmla="*/ 38100 w 502826"/>
                <a:gd name="connsiteY34" fmla="*/ 138113 h 1085850"/>
                <a:gd name="connsiteX35" fmla="*/ 33338 w 502826"/>
                <a:gd name="connsiteY35" fmla="*/ 123825 h 1085850"/>
                <a:gd name="connsiteX36" fmla="*/ 28575 w 502826"/>
                <a:gd name="connsiteY36" fmla="*/ 109538 h 1085850"/>
                <a:gd name="connsiteX37" fmla="*/ 19050 w 502826"/>
                <a:gd name="connsiteY37" fmla="*/ 57150 h 1085850"/>
                <a:gd name="connsiteX38" fmla="*/ 9525 w 502826"/>
                <a:gd name="connsiteY38" fmla="*/ 28575 h 1085850"/>
                <a:gd name="connsiteX39" fmla="*/ 0 w 502826"/>
                <a:gd name="connsiteY39"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826" h="1085850">
                  <a:moveTo>
                    <a:pt x="495300" y="1085850"/>
                  </a:moveTo>
                  <a:cubicBezTo>
                    <a:pt x="502826" y="1063274"/>
                    <a:pt x="502763" y="1077661"/>
                    <a:pt x="485775" y="1057275"/>
                  </a:cubicBezTo>
                  <a:cubicBezTo>
                    <a:pt x="482111" y="1052878"/>
                    <a:pt x="479914" y="1047385"/>
                    <a:pt x="476250" y="1042988"/>
                  </a:cubicBezTo>
                  <a:cubicBezTo>
                    <a:pt x="462260" y="1026199"/>
                    <a:pt x="453305" y="1022928"/>
                    <a:pt x="433388" y="1009650"/>
                  </a:cubicBezTo>
                  <a:cubicBezTo>
                    <a:pt x="428625" y="1006475"/>
                    <a:pt x="424653" y="1001513"/>
                    <a:pt x="419100" y="1000125"/>
                  </a:cubicBezTo>
                  <a:lnTo>
                    <a:pt x="400050" y="995363"/>
                  </a:lnTo>
                  <a:lnTo>
                    <a:pt x="371475" y="976313"/>
                  </a:lnTo>
                  <a:lnTo>
                    <a:pt x="357188" y="966788"/>
                  </a:lnTo>
                  <a:lnTo>
                    <a:pt x="338138" y="909638"/>
                  </a:lnTo>
                  <a:cubicBezTo>
                    <a:pt x="336550" y="904875"/>
                    <a:pt x="336160" y="899527"/>
                    <a:pt x="333375" y="895350"/>
                  </a:cubicBezTo>
                  <a:lnTo>
                    <a:pt x="323850" y="881063"/>
                  </a:lnTo>
                  <a:cubicBezTo>
                    <a:pt x="314182" y="852054"/>
                    <a:pt x="318150" y="870453"/>
                    <a:pt x="323850" y="819150"/>
                  </a:cubicBezTo>
                  <a:cubicBezTo>
                    <a:pt x="325596" y="803433"/>
                    <a:pt x="327909" y="767818"/>
                    <a:pt x="338138" y="752475"/>
                  </a:cubicBezTo>
                  <a:lnTo>
                    <a:pt x="347663" y="738188"/>
                  </a:lnTo>
                  <a:cubicBezTo>
                    <a:pt x="354563" y="703686"/>
                    <a:pt x="356901" y="703418"/>
                    <a:pt x="347663" y="657225"/>
                  </a:cubicBezTo>
                  <a:cubicBezTo>
                    <a:pt x="346541" y="651612"/>
                    <a:pt x="342185" y="646985"/>
                    <a:pt x="338138" y="642938"/>
                  </a:cubicBezTo>
                  <a:cubicBezTo>
                    <a:pt x="334090" y="638891"/>
                    <a:pt x="328613" y="636588"/>
                    <a:pt x="323850" y="633413"/>
                  </a:cubicBezTo>
                  <a:lnTo>
                    <a:pt x="290513" y="533400"/>
                  </a:lnTo>
                  <a:lnTo>
                    <a:pt x="276225" y="490538"/>
                  </a:lnTo>
                  <a:cubicBezTo>
                    <a:pt x="274637" y="485775"/>
                    <a:pt x="274248" y="480427"/>
                    <a:pt x="271463" y="476250"/>
                  </a:cubicBezTo>
                  <a:cubicBezTo>
                    <a:pt x="258202" y="456359"/>
                    <a:pt x="265985" y="466010"/>
                    <a:pt x="247650" y="447675"/>
                  </a:cubicBezTo>
                  <a:cubicBezTo>
                    <a:pt x="231897" y="400413"/>
                    <a:pt x="258327" y="472608"/>
                    <a:pt x="228600" y="419100"/>
                  </a:cubicBezTo>
                  <a:cubicBezTo>
                    <a:pt x="223724" y="410323"/>
                    <a:pt x="221044" y="400370"/>
                    <a:pt x="219075" y="390525"/>
                  </a:cubicBezTo>
                  <a:cubicBezTo>
                    <a:pt x="217488" y="382588"/>
                    <a:pt x="215644" y="374697"/>
                    <a:pt x="214313" y="366713"/>
                  </a:cubicBezTo>
                  <a:cubicBezTo>
                    <a:pt x="212468" y="355640"/>
                    <a:pt x="212074" y="344313"/>
                    <a:pt x="209550" y="333375"/>
                  </a:cubicBezTo>
                  <a:cubicBezTo>
                    <a:pt x="207292" y="323592"/>
                    <a:pt x="205594" y="313154"/>
                    <a:pt x="200025" y="304800"/>
                  </a:cubicBezTo>
                  <a:lnTo>
                    <a:pt x="190500" y="290513"/>
                  </a:lnTo>
                  <a:cubicBezTo>
                    <a:pt x="178533" y="254606"/>
                    <a:pt x="194674" y="298860"/>
                    <a:pt x="176213" y="261938"/>
                  </a:cubicBezTo>
                  <a:cubicBezTo>
                    <a:pt x="173968" y="257448"/>
                    <a:pt x="173888" y="252039"/>
                    <a:pt x="171450" y="247650"/>
                  </a:cubicBezTo>
                  <a:cubicBezTo>
                    <a:pt x="165891" y="237643"/>
                    <a:pt x="163260" y="222695"/>
                    <a:pt x="152400" y="219075"/>
                  </a:cubicBezTo>
                  <a:lnTo>
                    <a:pt x="109538" y="204788"/>
                  </a:lnTo>
                  <a:lnTo>
                    <a:pt x="80963" y="195263"/>
                  </a:lnTo>
                  <a:cubicBezTo>
                    <a:pt x="76200" y="193675"/>
                    <a:pt x="70852" y="193285"/>
                    <a:pt x="66675" y="190500"/>
                  </a:cubicBezTo>
                  <a:lnTo>
                    <a:pt x="52388" y="180975"/>
                  </a:lnTo>
                  <a:lnTo>
                    <a:pt x="38100" y="138113"/>
                  </a:lnTo>
                  <a:lnTo>
                    <a:pt x="33338" y="123825"/>
                  </a:lnTo>
                  <a:lnTo>
                    <a:pt x="28575" y="109538"/>
                  </a:lnTo>
                  <a:cubicBezTo>
                    <a:pt x="25220" y="86050"/>
                    <a:pt x="25176" y="77568"/>
                    <a:pt x="19050" y="57150"/>
                  </a:cubicBezTo>
                  <a:cubicBezTo>
                    <a:pt x="16165" y="47533"/>
                    <a:pt x="11494" y="38420"/>
                    <a:pt x="9525" y="28575"/>
                  </a:cubicBezTo>
                  <a:cubicBezTo>
                    <a:pt x="4323" y="2561"/>
                    <a:pt x="10487" y="10487"/>
                    <a:pt x="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6" name="55 Forma libre"/>
            <p:cNvSpPr/>
            <p:nvPr/>
          </p:nvSpPr>
          <p:spPr>
            <a:xfrm>
              <a:off x="1509713" y="5715000"/>
              <a:ext cx="923925" cy="714375"/>
            </a:xfrm>
            <a:custGeom>
              <a:avLst/>
              <a:gdLst>
                <a:gd name="connsiteX0" fmla="*/ 923925 w 923925"/>
                <a:gd name="connsiteY0" fmla="*/ 714375 h 714375"/>
                <a:gd name="connsiteX1" fmla="*/ 866775 w 923925"/>
                <a:gd name="connsiteY1" fmla="*/ 709613 h 714375"/>
                <a:gd name="connsiteX2" fmla="*/ 838200 w 923925"/>
                <a:gd name="connsiteY2" fmla="*/ 700088 h 714375"/>
                <a:gd name="connsiteX3" fmla="*/ 795337 w 923925"/>
                <a:gd name="connsiteY3" fmla="*/ 690563 h 714375"/>
                <a:gd name="connsiteX4" fmla="*/ 766762 w 923925"/>
                <a:gd name="connsiteY4" fmla="*/ 681038 h 714375"/>
                <a:gd name="connsiteX5" fmla="*/ 714375 w 923925"/>
                <a:gd name="connsiteY5" fmla="*/ 666750 h 714375"/>
                <a:gd name="connsiteX6" fmla="*/ 700087 w 923925"/>
                <a:gd name="connsiteY6" fmla="*/ 657225 h 714375"/>
                <a:gd name="connsiteX7" fmla="*/ 666750 w 923925"/>
                <a:gd name="connsiteY7" fmla="*/ 652463 h 714375"/>
                <a:gd name="connsiteX8" fmla="*/ 619125 w 923925"/>
                <a:gd name="connsiteY8" fmla="*/ 638175 h 714375"/>
                <a:gd name="connsiteX9" fmla="*/ 604837 w 923925"/>
                <a:gd name="connsiteY9" fmla="*/ 633413 h 714375"/>
                <a:gd name="connsiteX10" fmla="*/ 566737 w 923925"/>
                <a:gd name="connsiteY10" fmla="*/ 628650 h 714375"/>
                <a:gd name="connsiteX11" fmla="*/ 523875 w 923925"/>
                <a:gd name="connsiteY11" fmla="*/ 614363 h 714375"/>
                <a:gd name="connsiteX12" fmla="*/ 495300 w 923925"/>
                <a:gd name="connsiteY12" fmla="*/ 604838 h 714375"/>
                <a:gd name="connsiteX13" fmla="*/ 476250 w 923925"/>
                <a:gd name="connsiteY13" fmla="*/ 600075 h 714375"/>
                <a:gd name="connsiteX14" fmla="*/ 461962 w 923925"/>
                <a:gd name="connsiteY14" fmla="*/ 590550 h 714375"/>
                <a:gd name="connsiteX15" fmla="*/ 433387 w 923925"/>
                <a:gd name="connsiteY15" fmla="*/ 581025 h 714375"/>
                <a:gd name="connsiteX16" fmla="*/ 409575 w 923925"/>
                <a:gd name="connsiteY16" fmla="*/ 561975 h 714375"/>
                <a:gd name="connsiteX17" fmla="*/ 400050 w 923925"/>
                <a:gd name="connsiteY17" fmla="*/ 547688 h 714375"/>
                <a:gd name="connsiteX18" fmla="*/ 385762 w 923925"/>
                <a:gd name="connsiteY18" fmla="*/ 538163 h 714375"/>
                <a:gd name="connsiteX19" fmla="*/ 366712 w 923925"/>
                <a:gd name="connsiteY19" fmla="*/ 509588 h 714375"/>
                <a:gd name="connsiteX20" fmla="*/ 357187 w 923925"/>
                <a:gd name="connsiteY20" fmla="*/ 495300 h 714375"/>
                <a:gd name="connsiteX21" fmla="*/ 352425 w 923925"/>
                <a:gd name="connsiteY21" fmla="*/ 466725 h 714375"/>
                <a:gd name="connsiteX22" fmla="*/ 347662 w 923925"/>
                <a:gd name="connsiteY22" fmla="*/ 433388 h 714375"/>
                <a:gd name="connsiteX23" fmla="*/ 338137 w 923925"/>
                <a:gd name="connsiteY23" fmla="*/ 419100 h 714375"/>
                <a:gd name="connsiteX24" fmla="*/ 328612 w 923925"/>
                <a:gd name="connsiteY24" fmla="*/ 385763 h 714375"/>
                <a:gd name="connsiteX25" fmla="*/ 314325 w 923925"/>
                <a:gd name="connsiteY25" fmla="*/ 371475 h 714375"/>
                <a:gd name="connsiteX26" fmla="*/ 304800 w 923925"/>
                <a:gd name="connsiteY26" fmla="*/ 357188 h 714375"/>
                <a:gd name="connsiteX27" fmla="*/ 290512 w 923925"/>
                <a:gd name="connsiteY27" fmla="*/ 352425 h 714375"/>
                <a:gd name="connsiteX28" fmla="*/ 261937 w 923925"/>
                <a:gd name="connsiteY28" fmla="*/ 338138 h 714375"/>
                <a:gd name="connsiteX29" fmla="*/ 247650 w 923925"/>
                <a:gd name="connsiteY29" fmla="*/ 328613 h 714375"/>
                <a:gd name="connsiteX30" fmla="*/ 219075 w 923925"/>
                <a:gd name="connsiteY30" fmla="*/ 271463 h 714375"/>
                <a:gd name="connsiteX31" fmla="*/ 209550 w 923925"/>
                <a:gd name="connsiteY31" fmla="*/ 242888 h 714375"/>
                <a:gd name="connsiteX32" fmla="*/ 204787 w 923925"/>
                <a:gd name="connsiteY32" fmla="*/ 228600 h 714375"/>
                <a:gd name="connsiteX33" fmla="*/ 200025 w 923925"/>
                <a:gd name="connsiteY33" fmla="*/ 209550 h 714375"/>
                <a:gd name="connsiteX34" fmla="*/ 190500 w 923925"/>
                <a:gd name="connsiteY34" fmla="*/ 195263 h 714375"/>
                <a:gd name="connsiteX35" fmla="*/ 176212 w 923925"/>
                <a:gd name="connsiteY35" fmla="*/ 166688 h 714375"/>
                <a:gd name="connsiteX36" fmla="*/ 171450 w 923925"/>
                <a:gd name="connsiteY36" fmla="*/ 152400 h 714375"/>
                <a:gd name="connsiteX37" fmla="*/ 138112 w 923925"/>
                <a:gd name="connsiteY37" fmla="*/ 114300 h 714375"/>
                <a:gd name="connsiteX38" fmla="*/ 109537 w 923925"/>
                <a:gd name="connsiteY38" fmla="*/ 104775 h 714375"/>
                <a:gd name="connsiteX39" fmla="*/ 80962 w 923925"/>
                <a:gd name="connsiteY39" fmla="*/ 90488 h 714375"/>
                <a:gd name="connsiteX40" fmla="*/ 71437 w 923925"/>
                <a:gd name="connsiteY40" fmla="*/ 76200 h 714375"/>
                <a:gd name="connsiteX41" fmla="*/ 47625 w 923925"/>
                <a:gd name="connsiteY41" fmla="*/ 52388 h 714375"/>
                <a:gd name="connsiteX42" fmla="*/ 38100 w 923925"/>
                <a:gd name="connsiteY42" fmla="*/ 23813 h 714375"/>
                <a:gd name="connsiteX43" fmla="*/ 23812 w 923925"/>
                <a:gd name="connsiteY43" fmla="*/ 14288 h 714375"/>
                <a:gd name="connsiteX44" fmla="*/ 9525 w 923925"/>
                <a:gd name="connsiteY44" fmla="*/ 9525 h 714375"/>
                <a:gd name="connsiteX45" fmla="*/ 0 w 923925"/>
                <a:gd name="connsiteY45"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3925" h="714375">
                  <a:moveTo>
                    <a:pt x="923925" y="714375"/>
                  </a:moveTo>
                  <a:cubicBezTo>
                    <a:pt x="904875" y="712788"/>
                    <a:pt x="885631" y="712756"/>
                    <a:pt x="866775" y="709613"/>
                  </a:cubicBezTo>
                  <a:cubicBezTo>
                    <a:pt x="856871" y="707962"/>
                    <a:pt x="848045" y="702057"/>
                    <a:pt x="838200" y="700088"/>
                  </a:cubicBezTo>
                  <a:cubicBezTo>
                    <a:pt x="824615" y="697371"/>
                    <a:pt x="808781" y="694596"/>
                    <a:pt x="795337" y="690563"/>
                  </a:cubicBezTo>
                  <a:cubicBezTo>
                    <a:pt x="785720" y="687678"/>
                    <a:pt x="776607" y="683007"/>
                    <a:pt x="766762" y="681038"/>
                  </a:cubicBezTo>
                  <a:cubicBezTo>
                    <a:pt x="753983" y="678482"/>
                    <a:pt x="724732" y="673655"/>
                    <a:pt x="714375" y="666750"/>
                  </a:cubicBezTo>
                  <a:cubicBezTo>
                    <a:pt x="709612" y="663575"/>
                    <a:pt x="705570" y="658870"/>
                    <a:pt x="700087" y="657225"/>
                  </a:cubicBezTo>
                  <a:cubicBezTo>
                    <a:pt x="689335" y="654000"/>
                    <a:pt x="677794" y="654471"/>
                    <a:pt x="666750" y="652463"/>
                  </a:cubicBezTo>
                  <a:cubicBezTo>
                    <a:pt x="650919" y="649585"/>
                    <a:pt x="634031" y="643143"/>
                    <a:pt x="619125" y="638175"/>
                  </a:cubicBezTo>
                  <a:cubicBezTo>
                    <a:pt x="614362" y="636588"/>
                    <a:pt x="609818" y="634036"/>
                    <a:pt x="604837" y="633413"/>
                  </a:cubicBezTo>
                  <a:lnTo>
                    <a:pt x="566737" y="628650"/>
                  </a:lnTo>
                  <a:lnTo>
                    <a:pt x="523875" y="614363"/>
                  </a:lnTo>
                  <a:cubicBezTo>
                    <a:pt x="523865" y="614360"/>
                    <a:pt x="495311" y="604841"/>
                    <a:pt x="495300" y="604838"/>
                  </a:cubicBezTo>
                  <a:lnTo>
                    <a:pt x="476250" y="600075"/>
                  </a:lnTo>
                  <a:cubicBezTo>
                    <a:pt x="471487" y="596900"/>
                    <a:pt x="467193" y="592875"/>
                    <a:pt x="461962" y="590550"/>
                  </a:cubicBezTo>
                  <a:cubicBezTo>
                    <a:pt x="452787" y="586472"/>
                    <a:pt x="433387" y="581025"/>
                    <a:pt x="433387" y="581025"/>
                  </a:cubicBezTo>
                  <a:cubicBezTo>
                    <a:pt x="406090" y="540081"/>
                    <a:pt x="442437" y="588265"/>
                    <a:pt x="409575" y="561975"/>
                  </a:cubicBezTo>
                  <a:cubicBezTo>
                    <a:pt x="405106" y="558399"/>
                    <a:pt x="404097" y="551735"/>
                    <a:pt x="400050" y="547688"/>
                  </a:cubicBezTo>
                  <a:cubicBezTo>
                    <a:pt x="396002" y="543641"/>
                    <a:pt x="390525" y="541338"/>
                    <a:pt x="385762" y="538163"/>
                  </a:cubicBezTo>
                  <a:lnTo>
                    <a:pt x="366712" y="509588"/>
                  </a:lnTo>
                  <a:lnTo>
                    <a:pt x="357187" y="495300"/>
                  </a:lnTo>
                  <a:cubicBezTo>
                    <a:pt x="355600" y="485775"/>
                    <a:pt x="353893" y="476269"/>
                    <a:pt x="352425" y="466725"/>
                  </a:cubicBezTo>
                  <a:cubicBezTo>
                    <a:pt x="350718" y="455630"/>
                    <a:pt x="350888" y="444140"/>
                    <a:pt x="347662" y="433388"/>
                  </a:cubicBezTo>
                  <a:cubicBezTo>
                    <a:pt x="346017" y="427905"/>
                    <a:pt x="341312" y="423863"/>
                    <a:pt x="338137" y="419100"/>
                  </a:cubicBezTo>
                  <a:cubicBezTo>
                    <a:pt x="337501" y="416555"/>
                    <a:pt x="331347" y="389866"/>
                    <a:pt x="328612" y="385763"/>
                  </a:cubicBezTo>
                  <a:cubicBezTo>
                    <a:pt x="324876" y="380159"/>
                    <a:pt x="318637" y="376649"/>
                    <a:pt x="314325" y="371475"/>
                  </a:cubicBezTo>
                  <a:cubicBezTo>
                    <a:pt x="310661" y="367078"/>
                    <a:pt x="309269" y="360764"/>
                    <a:pt x="304800" y="357188"/>
                  </a:cubicBezTo>
                  <a:cubicBezTo>
                    <a:pt x="300880" y="354052"/>
                    <a:pt x="295002" y="354670"/>
                    <a:pt x="290512" y="352425"/>
                  </a:cubicBezTo>
                  <a:cubicBezTo>
                    <a:pt x="253590" y="333964"/>
                    <a:pt x="297844" y="350105"/>
                    <a:pt x="261937" y="338138"/>
                  </a:cubicBezTo>
                  <a:cubicBezTo>
                    <a:pt x="257175" y="334963"/>
                    <a:pt x="251419" y="332921"/>
                    <a:pt x="247650" y="328613"/>
                  </a:cubicBezTo>
                  <a:cubicBezTo>
                    <a:pt x="227765" y="305886"/>
                    <a:pt x="228068" y="298442"/>
                    <a:pt x="219075" y="271463"/>
                  </a:cubicBezTo>
                  <a:lnTo>
                    <a:pt x="209550" y="242888"/>
                  </a:lnTo>
                  <a:cubicBezTo>
                    <a:pt x="207962" y="238125"/>
                    <a:pt x="206004" y="233470"/>
                    <a:pt x="204787" y="228600"/>
                  </a:cubicBezTo>
                  <a:cubicBezTo>
                    <a:pt x="203200" y="222250"/>
                    <a:pt x="202603" y="215566"/>
                    <a:pt x="200025" y="209550"/>
                  </a:cubicBezTo>
                  <a:cubicBezTo>
                    <a:pt x="197770" y="204289"/>
                    <a:pt x="193060" y="200382"/>
                    <a:pt x="190500" y="195263"/>
                  </a:cubicBezTo>
                  <a:cubicBezTo>
                    <a:pt x="170782" y="155829"/>
                    <a:pt x="203508" y="207631"/>
                    <a:pt x="176212" y="166688"/>
                  </a:cubicBezTo>
                  <a:cubicBezTo>
                    <a:pt x="174625" y="161925"/>
                    <a:pt x="173888" y="156788"/>
                    <a:pt x="171450" y="152400"/>
                  </a:cubicBezTo>
                  <a:cubicBezTo>
                    <a:pt x="161951" y="135301"/>
                    <a:pt x="155562" y="122055"/>
                    <a:pt x="138112" y="114300"/>
                  </a:cubicBezTo>
                  <a:cubicBezTo>
                    <a:pt x="128937" y="110222"/>
                    <a:pt x="117891" y="110344"/>
                    <a:pt x="109537" y="104775"/>
                  </a:cubicBezTo>
                  <a:cubicBezTo>
                    <a:pt x="91073" y="92465"/>
                    <a:pt x="100680" y="97060"/>
                    <a:pt x="80962" y="90488"/>
                  </a:cubicBezTo>
                  <a:cubicBezTo>
                    <a:pt x="77787" y="85725"/>
                    <a:pt x="75484" y="80248"/>
                    <a:pt x="71437" y="76200"/>
                  </a:cubicBezTo>
                  <a:cubicBezTo>
                    <a:pt x="54928" y="59690"/>
                    <a:pt x="57785" y="75247"/>
                    <a:pt x="47625" y="52388"/>
                  </a:cubicBezTo>
                  <a:cubicBezTo>
                    <a:pt x="43547" y="43213"/>
                    <a:pt x="46454" y="29382"/>
                    <a:pt x="38100" y="23813"/>
                  </a:cubicBezTo>
                  <a:cubicBezTo>
                    <a:pt x="33337" y="20638"/>
                    <a:pt x="28932" y="16848"/>
                    <a:pt x="23812" y="14288"/>
                  </a:cubicBezTo>
                  <a:cubicBezTo>
                    <a:pt x="19322" y="12043"/>
                    <a:pt x="13830" y="12108"/>
                    <a:pt x="9525" y="9525"/>
                  </a:cubicBezTo>
                  <a:cubicBezTo>
                    <a:pt x="5675" y="7215"/>
                    <a:pt x="3175" y="3175"/>
                    <a:pt x="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7" name="56 Forma libre"/>
            <p:cNvSpPr/>
            <p:nvPr/>
          </p:nvSpPr>
          <p:spPr>
            <a:xfrm>
              <a:off x="1414463" y="4386263"/>
              <a:ext cx="1104900" cy="209550"/>
            </a:xfrm>
            <a:custGeom>
              <a:avLst/>
              <a:gdLst>
                <a:gd name="connsiteX0" fmla="*/ 1104900 w 1104900"/>
                <a:gd name="connsiteY0" fmla="*/ 0 h 210052"/>
                <a:gd name="connsiteX1" fmla="*/ 1052512 w 1104900"/>
                <a:gd name="connsiteY1" fmla="*/ 9525 h 210052"/>
                <a:gd name="connsiteX2" fmla="*/ 1009650 w 1104900"/>
                <a:gd name="connsiteY2" fmla="*/ 28575 h 210052"/>
                <a:gd name="connsiteX3" fmla="*/ 957262 w 1104900"/>
                <a:gd name="connsiteY3" fmla="*/ 33337 h 210052"/>
                <a:gd name="connsiteX4" fmla="*/ 942975 w 1104900"/>
                <a:gd name="connsiteY4" fmla="*/ 38100 h 210052"/>
                <a:gd name="connsiteX5" fmla="*/ 862012 w 1104900"/>
                <a:gd name="connsiteY5" fmla="*/ 28575 h 210052"/>
                <a:gd name="connsiteX6" fmla="*/ 595312 w 1104900"/>
                <a:gd name="connsiteY6" fmla="*/ 33337 h 210052"/>
                <a:gd name="connsiteX7" fmla="*/ 561975 w 1104900"/>
                <a:gd name="connsiteY7" fmla="*/ 47625 h 210052"/>
                <a:gd name="connsiteX8" fmla="*/ 547687 w 1104900"/>
                <a:gd name="connsiteY8" fmla="*/ 52387 h 210052"/>
                <a:gd name="connsiteX9" fmla="*/ 519112 w 1104900"/>
                <a:gd name="connsiteY9" fmla="*/ 57150 h 210052"/>
                <a:gd name="connsiteX10" fmla="*/ 461962 w 1104900"/>
                <a:gd name="connsiteY10" fmla="*/ 66675 h 210052"/>
                <a:gd name="connsiteX11" fmla="*/ 447675 w 1104900"/>
                <a:gd name="connsiteY11" fmla="*/ 71437 h 210052"/>
                <a:gd name="connsiteX12" fmla="*/ 419100 w 1104900"/>
                <a:gd name="connsiteY12" fmla="*/ 76200 h 210052"/>
                <a:gd name="connsiteX13" fmla="*/ 400050 w 1104900"/>
                <a:gd name="connsiteY13" fmla="*/ 80962 h 210052"/>
                <a:gd name="connsiteX14" fmla="*/ 357187 w 1104900"/>
                <a:gd name="connsiteY14" fmla="*/ 100012 h 210052"/>
                <a:gd name="connsiteX15" fmla="*/ 342900 w 1104900"/>
                <a:gd name="connsiteY15" fmla="*/ 104775 h 210052"/>
                <a:gd name="connsiteX16" fmla="*/ 328612 w 1104900"/>
                <a:gd name="connsiteY16" fmla="*/ 109537 h 210052"/>
                <a:gd name="connsiteX17" fmla="*/ 314325 w 1104900"/>
                <a:gd name="connsiteY17" fmla="*/ 119062 h 210052"/>
                <a:gd name="connsiteX18" fmla="*/ 300037 w 1104900"/>
                <a:gd name="connsiteY18" fmla="*/ 123825 h 210052"/>
                <a:gd name="connsiteX19" fmla="*/ 257175 w 1104900"/>
                <a:gd name="connsiteY19" fmla="*/ 147637 h 210052"/>
                <a:gd name="connsiteX20" fmla="*/ 242887 w 1104900"/>
                <a:gd name="connsiteY20" fmla="*/ 157162 h 210052"/>
                <a:gd name="connsiteX21" fmla="*/ 219075 w 1104900"/>
                <a:gd name="connsiteY21" fmla="*/ 161925 h 210052"/>
                <a:gd name="connsiteX22" fmla="*/ 204787 w 1104900"/>
                <a:gd name="connsiteY22" fmla="*/ 166687 h 210052"/>
                <a:gd name="connsiteX23" fmla="*/ 180975 w 1104900"/>
                <a:gd name="connsiteY23" fmla="*/ 171450 h 210052"/>
                <a:gd name="connsiteX24" fmla="*/ 161925 w 1104900"/>
                <a:gd name="connsiteY24" fmla="*/ 176212 h 210052"/>
                <a:gd name="connsiteX25" fmla="*/ 133350 w 1104900"/>
                <a:gd name="connsiteY25" fmla="*/ 185737 h 210052"/>
                <a:gd name="connsiteX26" fmla="*/ 95250 w 1104900"/>
                <a:gd name="connsiteY26" fmla="*/ 190500 h 210052"/>
                <a:gd name="connsiteX27" fmla="*/ 80962 w 1104900"/>
                <a:gd name="connsiteY27" fmla="*/ 195262 h 210052"/>
                <a:gd name="connsiteX28" fmla="*/ 19050 w 1104900"/>
                <a:gd name="connsiteY28" fmla="*/ 204787 h 210052"/>
                <a:gd name="connsiteX29" fmla="*/ 0 w 1104900"/>
                <a:gd name="connsiteY29" fmla="*/ 209550 h 21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4900" h="210052">
                  <a:moveTo>
                    <a:pt x="1104900" y="0"/>
                  </a:moveTo>
                  <a:cubicBezTo>
                    <a:pt x="1091762" y="1642"/>
                    <a:pt x="1067197" y="2182"/>
                    <a:pt x="1052512" y="9525"/>
                  </a:cubicBezTo>
                  <a:cubicBezTo>
                    <a:pt x="1032135" y="19714"/>
                    <a:pt x="1039684" y="25845"/>
                    <a:pt x="1009650" y="28575"/>
                  </a:cubicBezTo>
                  <a:lnTo>
                    <a:pt x="957262" y="33337"/>
                  </a:lnTo>
                  <a:cubicBezTo>
                    <a:pt x="952500" y="34925"/>
                    <a:pt x="947995" y="38100"/>
                    <a:pt x="942975" y="38100"/>
                  </a:cubicBezTo>
                  <a:cubicBezTo>
                    <a:pt x="914798" y="38100"/>
                    <a:pt x="889254" y="33115"/>
                    <a:pt x="862012" y="28575"/>
                  </a:cubicBezTo>
                  <a:lnTo>
                    <a:pt x="595312" y="33337"/>
                  </a:lnTo>
                  <a:cubicBezTo>
                    <a:pt x="574072" y="34045"/>
                    <a:pt x="578767" y="39229"/>
                    <a:pt x="561975" y="47625"/>
                  </a:cubicBezTo>
                  <a:cubicBezTo>
                    <a:pt x="557485" y="49870"/>
                    <a:pt x="552588" y="51298"/>
                    <a:pt x="547687" y="52387"/>
                  </a:cubicBezTo>
                  <a:cubicBezTo>
                    <a:pt x="538261" y="54482"/>
                    <a:pt x="528613" y="55423"/>
                    <a:pt x="519112" y="57150"/>
                  </a:cubicBezTo>
                  <a:cubicBezTo>
                    <a:pt x="468055" y="66433"/>
                    <a:pt x="525831" y="57550"/>
                    <a:pt x="461962" y="66675"/>
                  </a:cubicBezTo>
                  <a:cubicBezTo>
                    <a:pt x="457200" y="68262"/>
                    <a:pt x="452575" y="70348"/>
                    <a:pt x="447675" y="71437"/>
                  </a:cubicBezTo>
                  <a:cubicBezTo>
                    <a:pt x="438249" y="73532"/>
                    <a:pt x="428569" y="74306"/>
                    <a:pt x="419100" y="76200"/>
                  </a:cubicBezTo>
                  <a:cubicBezTo>
                    <a:pt x="412682" y="77484"/>
                    <a:pt x="406400" y="79375"/>
                    <a:pt x="400050" y="80962"/>
                  </a:cubicBezTo>
                  <a:cubicBezTo>
                    <a:pt x="377407" y="96057"/>
                    <a:pt x="391194" y="88676"/>
                    <a:pt x="357187" y="100012"/>
                  </a:cubicBezTo>
                  <a:lnTo>
                    <a:pt x="342900" y="104775"/>
                  </a:lnTo>
                  <a:lnTo>
                    <a:pt x="328612" y="109537"/>
                  </a:lnTo>
                  <a:cubicBezTo>
                    <a:pt x="323850" y="112712"/>
                    <a:pt x="319444" y="116502"/>
                    <a:pt x="314325" y="119062"/>
                  </a:cubicBezTo>
                  <a:cubicBezTo>
                    <a:pt x="309835" y="121307"/>
                    <a:pt x="304426" y="121387"/>
                    <a:pt x="300037" y="123825"/>
                  </a:cubicBezTo>
                  <a:cubicBezTo>
                    <a:pt x="250912" y="151117"/>
                    <a:pt x="289502" y="136862"/>
                    <a:pt x="257175" y="147637"/>
                  </a:cubicBezTo>
                  <a:cubicBezTo>
                    <a:pt x="252412" y="150812"/>
                    <a:pt x="248246" y="155152"/>
                    <a:pt x="242887" y="157162"/>
                  </a:cubicBezTo>
                  <a:cubicBezTo>
                    <a:pt x="235308" y="160004"/>
                    <a:pt x="226928" y="159962"/>
                    <a:pt x="219075" y="161925"/>
                  </a:cubicBezTo>
                  <a:cubicBezTo>
                    <a:pt x="214205" y="163143"/>
                    <a:pt x="209657" y="165469"/>
                    <a:pt x="204787" y="166687"/>
                  </a:cubicBezTo>
                  <a:cubicBezTo>
                    <a:pt x="196934" y="168650"/>
                    <a:pt x="188877" y="169694"/>
                    <a:pt x="180975" y="171450"/>
                  </a:cubicBezTo>
                  <a:cubicBezTo>
                    <a:pt x="174585" y="172870"/>
                    <a:pt x="168194" y="174331"/>
                    <a:pt x="161925" y="176212"/>
                  </a:cubicBezTo>
                  <a:cubicBezTo>
                    <a:pt x="152308" y="179097"/>
                    <a:pt x="143313" y="184492"/>
                    <a:pt x="133350" y="185737"/>
                  </a:cubicBezTo>
                  <a:lnTo>
                    <a:pt x="95250" y="190500"/>
                  </a:lnTo>
                  <a:cubicBezTo>
                    <a:pt x="90487" y="192087"/>
                    <a:pt x="85863" y="194173"/>
                    <a:pt x="80962" y="195262"/>
                  </a:cubicBezTo>
                  <a:cubicBezTo>
                    <a:pt x="69054" y="197908"/>
                    <a:pt x="29700" y="203266"/>
                    <a:pt x="19050" y="204787"/>
                  </a:cubicBezTo>
                  <a:cubicBezTo>
                    <a:pt x="3256" y="210052"/>
                    <a:pt x="9782" y="209550"/>
                    <a:pt x="0" y="20955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58" name="57 Forma libre"/>
            <p:cNvSpPr/>
            <p:nvPr/>
          </p:nvSpPr>
          <p:spPr>
            <a:xfrm>
              <a:off x="2528888" y="3871913"/>
              <a:ext cx="828675" cy="523875"/>
            </a:xfrm>
            <a:custGeom>
              <a:avLst/>
              <a:gdLst>
                <a:gd name="connsiteX0" fmla="*/ 828675 w 828675"/>
                <a:gd name="connsiteY0" fmla="*/ 5297 h 524410"/>
                <a:gd name="connsiteX1" fmla="*/ 785812 w 828675"/>
                <a:gd name="connsiteY1" fmla="*/ 535 h 524410"/>
                <a:gd name="connsiteX2" fmla="*/ 709612 w 828675"/>
                <a:gd name="connsiteY2" fmla="*/ 10060 h 524410"/>
                <a:gd name="connsiteX3" fmla="*/ 685800 w 828675"/>
                <a:gd name="connsiteY3" fmla="*/ 52922 h 524410"/>
                <a:gd name="connsiteX4" fmla="*/ 671512 w 828675"/>
                <a:gd name="connsiteY4" fmla="*/ 57685 h 524410"/>
                <a:gd name="connsiteX5" fmla="*/ 619125 w 828675"/>
                <a:gd name="connsiteY5" fmla="*/ 52922 h 524410"/>
                <a:gd name="connsiteX6" fmla="*/ 604837 w 828675"/>
                <a:gd name="connsiteY6" fmla="*/ 43397 h 524410"/>
                <a:gd name="connsiteX7" fmla="*/ 581025 w 828675"/>
                <a:gd name="connsiteY7" fmla="*/ 38635 h 524410"/>
                <a:gd name="connsiteX8" fmla="*/ 509587 w 828675"/>
                <a:gd name="connsiteY8" fmla="*/ 71972 h 524410"/>
                <a:gd name="connsiteX9" fmla="*/ 509587 w 828675"/>
                <a:gd name="connsiteY9" fmla="*/ 71972 h 524410"/>
                <a:gd name="connsiteX10" fmla="*/ 481012 w 828675"/>
                <a:gd name="connsiteY10" fmla="*/ 81497 h 524410"/>
                <a:gd name="connsiteX11" fmla="*/ 419100 w 828675"/>
                <a:gd name="connsiteY11" fmla="*/ 91022 h 524410"/>
                <a:gd name="connsiteX12" fmla="*/ 390525 w 828675"/>
                <a:gd name="connsiteY12" fmla="*/ 100547 h 524410"/>
                <a:gd name="connsiteX13" fmla="*/ 347662 w 828675"/>
                <a:gd name="connsiteY13" fmla="*/ 110072 h 524410"/>
                <a:gd name="connsiteX14" fmla="*/ 333375 w 828675"/>
                <a:gd name="connsiteY14" fmla="*/ 119597 h 524410"/>
                <a:gd name="connsiteX15" fmla="*/ 323850 w 828675"/>
                <a:gd name="connsiteY15" fmla="*/ 133885 h 524410"/>
                <a:gd name="connsiteX16" fmla="*/ 309562 w 828675"/>
                <a:gd name="connsiteY16" fmla="*/ 138647 h 524410"/>
                <a:gd name="connsiteX17" fmla="*/ 300037 w 828675"/>
                <a:gd name="connsiteY17" fmla="*/ 152935 h 524410"/>
                <a:gd name="connsiteX18" fmla="*/ 285750 w 828675"/>
                <a:gd name="connsiteY18" fmla="*/ 167222 h 524410"/>
                <a:gd name="connsiteX19" fmla="*/ 276225 w 828675"/>
                <a:gd name="connsiteY19" fmla="*/ 195797 h 524410"/>
                <a:gd name="connsiteX20" fmla="*/ 271462 w 828675"/>
                <a:gd name="connsiteY20" fmla="*/ 305335 h 524410"/>
                <a:gd name="connsiteX21" fmla="*/ 261937 w 828675"/>
                <a:gd name="connsiteY21" fmla="*/ 333910 h 524410"/>
                <a:gd name="connsiteX22" fmla="*/ 252412 w 828675"/>
                <a:gd name="connsiteY22" fmla="*/ 348197 h 524410"/>
                <a:gd name="connsiteX23" fmla="*/ 242887 w 828675"/>
                <a:gd name="connsiteY23" fmla="*/ 376772 h 524410"/>
                <a:gd name="connsiteX24" fmla="*/ 214312 w 828675"/>
                <a:gd name="connsiteY24" fmla="*/ 400585 h 524410"/>
                <a:gd name="connsiteX25" fmla="*/ 204787 w 828675"/>
                <a:gd name="connsiteY25" fmla="*/ 414872 h 524410"/>
                <a:gd name="connsiteX26" fmla="*/ 190500 w 828675"/>
                <a:gd name="connsiteY26" fmla="*/ 419635 h 524410"/>
                <a:gd name="connsiteX27" fmla="*/ 161925 w 828675"/>
                <a:gd name="connsiteY27" fmla="*/ 433922 h 524410"/>
                <a:gd name="connsiteX28" fmla="*/ 147637 w 828675"/>
                <a:gd name="connsiteY28" fmla="*/ 443447 h 524410"/>
                <a:gd name="connsiteX29" fmla="*/ 133350 w 828675"/>
                <a:gd name="connsiteY29" fmla="*/ 448210 h 524410"/>
                <a:gd name="connsiteX30" fmla="*/ 90487 w 828675"/>
                <a:gd name="connsiteY30" fmla="*/ 472022 h 524410"/>
                <a:gd name="connsiteX31" fmla="*/ 76200 w 828675"/>
                <a:gd name="connsiteY31" fmla="*/ 481547 h 524410"/>
                <a:gd name="connsiteX32" fmla="*/ 61912 w 828675"/>
                <a:gd name="connsiteY32" fmla="*/ 486310 h 524410"/>
                <a:gd name="connsiteX33" fmla="*/ 47625 w 828675"/>
                <a:gd name="connsiteY33" fmla="*/ 500597 h 524410"/>
                <a:gd name="connsiteX34" fmla="*/ 14287 w 828675"/>
                <a:gd name="connsiteY34" fmla="*/ 514885 h 524410"/>
                <a:gd name="connsiteX35" fmla="*/ 0 w 828675"/>
                <a:gd name="connsiteY35" fmla="*/ 524410 h 52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8675" h="524410">
                  <a:moveTo>
                    <a:pt x="828675" y="5297"/>
                  </a:moveTo>
                  <a:cubicBezTo>
                    <a:pt x="814387" y="3710"/>
                    <a:pt x="800188" y="535"/>
                    <a:pt x="785812" y="535"/>
                  </a:cubicBezTo>
                  <a:cubicBezTo>
                    <a:pt x="734334" y="535"/>
                    <a:pt x="739791" y="0"/>
                    <a:pt x="709612" y="10060"/>
                  </a:cubicBezTo>
                  <a:cubicBezTo>
                    <a:pt x="705419" y="22641"/>
                    <a:pt x="698083" y="48827"/>
                    <a:pt x="685800" y="52922"/>
                  </a:cubicBezTo>
                  <a:lnTo>
                    <a:pt x="671512" y="57685"/>
                  </a:lnTo>
                  <a:cubicBezTo>
                    <a:pt x="654050" y="56097"/>
                    <a:pt x="636270" y="56596"/>
                    <a:pt x="619125" y="52922"/>
                  </a:cubicBezTo>
                  <a:cubicBezTo>
                    <a:pt x="613528" y="51723"/>
                    <a:pt x="610197" y="45407"/>
                    <a:pt x="604837" y="43397"/>
                  </a:cubicBezTo>
                  <a:cubicBezTo>
                    <a:pt x="597258" y="40555"/>
                    <a:pt x="588962" y="40222"/>
                    <a:pt x="581025" y="38635"/>
                  </a:cubicBezTo>
                  <a:cubicBezTo>
                    <a:pt x="517236" y="44433"/>
                    <a:pt x="538363" y="28807"/>
                    <a:pt x="509587" y="71972"/>
                  </a:cubicBezTo>
                  <a:lnTo>
                    <a:pt x="509587" y="71972"/>
                  </a:lnTo>
                  <a:cubicBezTo>
                    <a:pt x="500062" y="75147"/>
                    <a:pt x="490857" y="79528"/>
                    <a:pt x="481012" y="81497"/>
                  </a:cubicBezTo>
                  <a:cubicBezTo>
                    <a:pt x="444650" y="88770"/>
                    <a:pt x="465232" y="85256"/>
                    <a:pt x="419100" y="91022"/>
                  </a:cubicBezTo>
                  <a:cubicBezTo>
                    <a:pt x="409575" y="94197"/>
                    <a:pt x="400429" y="98896"/>
                    <a:pt x="390525" y="100547"/>
                  </a:cubicBezTo>
                  <a:cubicBezTo>
                    <a:pt x="356998" y="106135"/>
                    <a:pt x="371111" y="102257"/>
                    <a:pt x="347662" y="110072"/>
                  </a:cubicBezTo>
                  <a:cubicBezTo>
                    <a:pt x="342900" y="113247"/>
                    <a:pt x="337422" y="115550"/>
                    <a:pt x="333375" y="119597"/>
                  </a:cubicBezTo>
                  <a:cubicBezTo>
                    <a:pt x="329328" y="123645"/>
                    <a:pt x="328320" y="130309"/>
                    <a:pt x="323850" y="133885"/>
                  </a:cubicBezTo>
                  <a:cubicBezTo>
                    <a:pt x="319930" y="137021"/>
                    <a:pt x="314325" y="137060"/>
                    <a:pt x="309562" y="138647"/>
                  </a:cubicBezTo>
                  <a:cubicBezTo>
                    <a:pt x="306387" y="143410"/>
                    <a:pt x="303701" y="148538"/>
                    <a:pt x="300037" y="152935"/>
                  </a:cubicBezTo>
                  <a:cubicBezTo>
                    <a:pt x="295725" y="158109"/>
                    <a:pt x="289021" y="161335"/>
                    <a:pt x="285750" y="167222"/>
                  </a:cubicBezTo>
                  <a:cubicBezTo>
                    <a:pt x="280874" y="175999"/>
                    <a:pt x="276225" y="195797"/>
                    <a:pt x="276225" y="195797"/>
                  </a:cubicBezTo>
                  <a:cubicBezTo>
                    <a:pt x="274637" y="232310"/>
                    <a:pt x="275223" y="268982"/>
                    <a:pt x="271462" y="305335"/>
                  </a:cubicBezTo>
                  <a:cubicBezTo>
                    <a:pt x="270429" y="315322"/>
                    <a:pt x="267506" y="325556"/>
                    <a:pt x="261937" y="333910"/>
                  </a:cubicBezTo>
                  <a:lnTo>
                    <a:pt x="252412" y="348197"/>
                  </a:lnTo>
                  <a:cubicBezTo>
                    <a:pt x="249237" y="357722"/>
                    <a:pt x="251241" y="371203"/>
                    <a:pt x="242887" y="376772"/>
                  </a:cubicBezTo>
                  <a:cubicBezTo>
                    <a:pt x="228839" y="386138"/>
                    <a:pt x="225772" y="386834"/>
                    <a:pt x="214312" y="400585"/>
                  </a:cubicBezTo>
                  <a:cubicBezTo>
                    <a:pt x="210648" y="404982"/>
                    <a:pt x="209256" y="411296"/>
                    <a:pt x="204787" y="414872"/>
                  </a:cubicBezTo>
                  <a:cubicBezTo>
                    <a:pt x="200867" y="418008"/>
                    <a:pt x="194990" y="417390"/>
                    <a:pt x="190500" y="419635"/>
                  </a:cubicBezTo>
                  <a:cubicBezTo>
                    <a:pt x="153579" y="438096"/>
                    <a:pt x="197828" y="421955"/>
                    <a:pt x="161925" y="433922"/>
                  </a:cubicBezTo>
                  <a:cubicBezTo>
                    <a:pt x="157162" y="437097"/>
                    <a:pt x="152757" y="440887"/>
                    <a:pt x="147637" y="443447"/>
                  </a:cubicBezTo>
                  <a:cubicBezTo>
                    <a:pt x="143147" y="445692"/>
                    <a:pt x="137738" y="445772"/>
                    <a:pt x="133350" y="448210"/>
                  </a:cubicBezTo>
                  <a:cubicBezTo>
                    <a:pt x="84229" y="475500"/>
                    <a:pt x="122814" y="461248"/>
                    <a:pt x="90487" y="472022"/>
                  </a:cubicBezTo>
                  <a:cubicBezTo>
                    <a:pt x="85725" y="475197"/>
                    <a:pt x="81319" y="478987"/>
                    <a:pt x="76200" y="481547"/>
                  </a:cubicBezTo>
                  <a:cubicBezTo>
                    <a:pt x="71710" y="483792"/>
                    <a:pt x="66089" y="483525"/>
                    <a:pt x="61912" y="486310"/>
                  </a:cubicBezTo>
                  <a:cubicBezTo>
                    <a:pt x="56308" y="490046"/>
                    <a:pt x="52799" y="496285"/>
                    <a:pt x="47625" y="500597"/>
                  </a:cubicBezTo>
                  <a:cubicBezTo>
                    <a:pt x="33530" y="512343"/>
                    <a:pt x="32442" y="510346"/>
                    <a:pt x="14287" y="514885"/>
                  </a:cubicBezTo>
                  <a:lnTo>
                    <a:pt x="0" y="52441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0" name="59 Forma libre"/>
            <p:cNvSpPr/>
            <p:nvPr/>
          </p:nvSpPr>
          <p:spPr>
            <a:xfrm>
              <a:off x="2590800" y="2957513"/>
              <a:ext cx="814388" cy="900112"/>
            </a:xfrm>
            <a:custGeom>
              <a:avLst/>
              <a:gdLst>
                <a:gd name="connsiteX0" fmla="*/ 719138 w 814388"/>
                <a:gd name="connsiteY0" fmla="*/ 900112 h 900112"/>
                <a:gd name="connsiteX1" fmla="*/ 742950 w 814388"/>
                <a:gd name="connsiteY1" fmla="*/ 862012 h 900112"/>
                <a:gd name="connsiteX2" fmla="*/ 776288 w 814388"/>
                <a:gd name="connsiteY2" fmla="*/ 857250 h 900112"/>
                <a:gd name="connsiteX3" fmla="*/ 795338 w 814388"/>
                <a:gd name="connsiteY3" fmla="*/ 828675 h 900112"/>
                <a:gd name="connsiteX4" fmla="*/ 804863 w 814388"/>
                <a:gd name="connsiteY4" fmla="*/ 800100 h 900112"/>
                <a:gd name="connsiteX5" fmla="*/ 814388 w 814388"/>
                <a:gd name="connsiteY5" fmla="*/ 766762 h 900112"/>
                <a:gd name="connsiteX6" fmla="*/ 804863 w 814388"/>
                <a:gd name="connsiteY6" fmla="*/ 752475 h 900112"/>
                <a:gd name="connsiteX7" fmla="*/ 800100 w 814388"/>
                <a:gd name="connsiteY7" fmla="*/ 738187 h 900112"/>
                <a:gd name="connsiteX8" fmla="*/ 785813 w 814388"/>
                <a:gd name="connsiteY8" fmla="*/ 723900 h 900112"/>
                <a:gd name="connsiteX9" fmla="*/ 776288 w 814388"/>
                <a:gd name="connsiteY9" fmla="*/ 709612 h 900112"/>
                <a:gd name="connsiteX10" fmla="*/ 785813 w 814388"/>
                <a:gd name="connsiteY10" fmla="*/ 661987 h 900112"/>
                <a:gd name="connsiteX11" fmla="*/ 804863 w 814388"/>
                <a:gd name="connsiteY11" fmla="*/ 633412 h 900112"/>
                <a:gd name="connsiteX12" fmla="*/ 790575 w 814388"/>
                <a:gd name="connsiteY12" fmla="*/ 590550 h 900112"/>
                <a:gd name="connsiteX13" fmla="*/ 766763 w 814388"/>
                <a:gd name="connsiteY13" fmla="*/ 547687 h 900112"/>
                <a:gd name="connsiteX14" fmla="*/ 752475 w 814388"/>
                <a:gd name="connsiteY14" fmla="*/ 533400 h 900112"/>
                <a:gd name="connsiteX15" fmla="*/ 723900 w 814388"/>
                <a:gd name="connsiteY15" fmla="*/ 523875 h 900112"/>
                <a:gd name="connsiteX16" fmla="*/ 695325 w 814388"/>
                <a:gd name="connsiteY16" fmla="*/ 509587 h 900112"/>
                <a:gd name="connsiteX17" fmla="*/ 666750 w 814388"/>
                <a:gd name="connsiteY17" fmla="*/ 485775 h 900112"/>
                <a:gd name="connsiteX18" fmla="*/ 642938 w 814388"/>
                <a:gd name="connsiteY18" fmla="*/ 457200 h 900112"/>
                <a:gd name="connsiteX19" fmla="*/ 628650 w 814388"/>
                <a:gd name="connsiteY19" fmla="*/ 447675 h 900112"/>
                <a:gd name="connsiteX20" fmla="*/ 585788 w 814388"/>
                <a:gd name="connsiteY20" fmla="*/ 442912 h 900112"/>
                <a:gd name="connsiteX21" fmla="*/ 561975 w 814388"/>
                <a:gd name="connsiteY21" fmla="*/ 438150 h 900112"/>
                <a:gd name="connsiteX22" fmla="*/ 533400 w 814388"/>
                <a:gd name="connsiteY22" fmla="*/ 433387 h 900112"/>
                <a:gd name="connsiteX23" fmla="*/ 504825 w 814388"/>
                <a:gd name="connsiteY23" fmla="*/ 423862 h 900112"/>
                <a:gd name="connsiteX24" fmla="*/ 485775 w 814388"/>
                <a:gd name="connsiteY24" fmla="*/ 381000 h 900112"/>
                <a:gd name="connsiteX25" fmla="*/ 485775 w 814388"/>
                <a:gd name="connsiteY25" fmla="*/ 328612 h 900112"/>
                <a:gd name="connsiteX26" fmla="*/ 471488 w 814388"/>
                <a:gd name="connsiteY26" fmla="*/ 319087 h 900112"/>
                <a:gd name="connsiteX27" fmla="*/ 423863 w 814388"/>
                <a:gd name="connsiteY27" fmla="*/ 304800 h 900112"/>
                <a:gd name="connsiteX28" fmla="*/ 395288 w 814388"/>
                <a:gd name="connsiteY28" fmla="*/ 295275 h 900112"/>
                <a:gd name="connsiteX29" fmla="*/ 381000 w 814388"/>
                <a:gd name="connsiteY29" fmla="*/ 285750 h 900112"/>
                <a:gd name="connsiteX30" fmla="*/ 300038 w 814388"/>
                <a:gd name="connsiteY30" fmla="*/ 276225 h 900112"/>
                <a:gd name="connsiteX31" fmla="*/ 271463 w 814388"/>
                <a:gd name="connsiteY31" fmla="*/ 257175 h 900112"/>
                <a:gd name="connsiteX32" fmla="*/ 252413 w 814388"/>
                <a:gd name="connsiteY32" fmla="*/ 190500 h 900112"/>
                <a:gd name="connsiteX33" fmla="*/ 238125 w 814388"/>
                <a:gd name="connsiteY33" fmla="*/ 185737 h 900112"/>
                <a:gd name="connsiteX34" fmla="*/ 219075 w 814388"/>
                <a:gd name="connsiteY34" fmla="*/ 166687 h 900112"/>
                <a:gd name="connsiteX35" fmla="*/ 204788 w 814388"/>
                <a:gd name="connsiteY35" fmla="*/ 152400 h 900112"/>
                <a:gd name="connsiteX36" fmla="*/ 176213 w 814388"/>
                <a:gd name="connsiteY36" fmla="*/ 133350 h 900112"/>
                <a:gd name="connsiteX37" fmla="*/ 161925 w 814388"/>
                <a:gd name="connsiteY37" fmla="*/ 119062 h 900112"/>
                <a:gd name="connsiteX38" fmla="*/ 133350 w 814388"/>
                <a:gd name="connsiteY38" fmla="*/ 100012 h 900112"/>
                <a:gd name="connsiteX39" fmla="*/ 119063 w 814388"/>
                <a:gd name="connsiteY39" fmla="*/ 90487 h 900112"/>
                <a:gd name="connsiteX40" fmla="*/ 95250 w 814388"/>
                <a:gd name="connsiteY40" fmla="*/ 71437 h 900112"/>
                <a:gd name="connsiteX41" fmla="*/ 71438 w 814388"/>
                <a:gd name="connsiteY41" fmla="*/ 52387 h 900112"/>
                <a:gd name="connsiteX42" fmla="*/ 57150 w 814388"/>
                <a:gd name="connsiteY42" fmla="*/ 38100 h 900112"/>
                <a:gd name="connsiteX43" fmla="*/ 42863 w 814388"/>
                <a:gd name="connsiteY43" fmla="*/ 33337 h 900112"/>
                <a:gd name="connsiteX44" fmla="*/ 33338 w 814388"/>
                <a:gd name="connsiteY44" fmla="*/ 19050 h 900112"/>
                <a:gd name="connsiteX45" fmla="*/ 19050 w 814388"/>
                <a:gd name="connsiteY45" fmla="*/ 14287 h 900112"/>
                <a:gd name="connsiteX46" fmla="*/ 0 w 814388"/>
                <a:gd name="connsiteY46" fmla="*/ 0 h 90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14388" h="900112">
                  <a:moveTo>
                    <a:pt x="719138" y="900112"/>
                  </a:moveTo>
                  <a:cubicBezTo>
                    <a:pt x="725079" y="882289"/>
                    <a:pt x="723384" y="867882"/>
                    <a:pt x="742950" y="862012"/>
                  </a:cubicBezTo>
                  <a:cubicBezTo>
                    <a:pt x="753702" y="858786"/>
                    <a:pt x="765175" y="858837"/>
                    <a:pt x="776288" y="857250"/>
                  </a:cubicBezTo>
                  <a:cubicBezTo>
                    <a:pt x="782638" y="847725"/>
                    <a:pt x="791718" y="839535"/>
                    <a:pt x="795338" y="828675"/>
                  </a:cubicBezTo>
                  <a:cubicBezTo>
                    <a:pt x="798513" y="819150"/>
                    <a:pt x="802428" y="809841"/>
                    <a:pt x="804863" y="800100"/>
                  </a:cubicBezTo>
                  <a:cubicBezTo>
                    <a:pt x="810842" y="776180"/>
                    <a:pt x="807555" y="787259"/>
                    <a:pt x="814388" y="766762"/>
                  </a:cubicBezTo>
                  <a:cubicBezTo>
                    <a:pt x="811213" y="762000"/>
                    <a:pt x="807423" y="757594"/>
                    <a:pt x="804863" y="752475"/>
                  </a:cubicBezTo>
                  <a:cubicBezTo>
                    <a:pt x="802618" y="747985"/>
                    <a:pt x="802885" y="742364"/>
                    <a:pt x="800100" y="738187"/>
                  </a:cubicBezTo>
                  <a:cubicBezTo>
                    <a:pt x="796364" y="732583"/>
                    <a:pt x="790125" y="729074"/>
                    <a:pt x="785813" y="723900"/>
                  </a:cubicBezTo>
                  <a:cubicBezTo>
                    <a:pt x="782149" y="719503"/>
                    <a:pt x="779463" y="714375"/>
                    <a:pt x="776288" y="709612"/>
                  </a:cubicBezTo>
                  <a:cubicBezTo>
                    <a:pt x="777472" y="701325"/>
                    <a:pt x="779418" y="673498"/>
                    <a:pt x="785813" y="661987"/>
                  </a:cubicBezTo>
                  <a:cubicBezTo>
                    <a:pt x="791372" y="651980"/>
                    <a:pt x="804863" y="633412"/>
                    <a:pt x="804863" y="633412"/>
                  </a:cubicBezTo>
                  <a:cubicBezTo>
                    <a:pt x="796019" y="580355"/>
                    <a:pt x="807318" y="624036"/>
                    <a:pt x="790575" y="590550"/>
                  </a:cubicBezTo>
                  <a:cubicBezTo>
                    <a:pt x="778598" y="566595"/>
                    <a:pt x="796797" y="577719"/>
                    <a:pt x="766763" y="547687"/>
                  </a:cubicBezTo>
                  <a:cubicBezTo>
                    <a:pt x="762000" y="542925"/>
                    <a:pt x="758363" y="536671"/>
                    <a:pt x="752475" y="533400"/>
                  </a:cubicBezTo>
                  <a:cubicBezTo>
                    <a:pt x="743698" y="528524"/>
                    <a:pt x="723900" y="523875"/>
                    <a:pt x="723900" y="523875"/>
                  </a:cubicBezTo>
                  <a:cubicBezTo>
                    <a:pt x="682957" y="496579"/>
                    <a:pt x="734759" y="529305"/>
                    <a:pt x="695325" y="509587"/>
                  </a:cubicBezTo>
                  <a:cubicBezTo>
                    <a:pt x="684624" y="504236"/>
                    <a:pt x="674272" y="494801"/>
                    <a:pt x="666750" y="485775"/>
                  </a:cubicBezTo>
                  <a:cubicBezTo>
                    <a:pt x="649720" y="465340"/>
                    <a:pt x="665707" y="476174"/>
                    <a:pt x="642938" y="457200"/>
                  </a:cubicBezTo>
                  <a:cubicBezTo>
                    <a:pt x="638541" y="453536"/>
                    <a:pt x="634203" y="449063"/>
                    <a:pt x="628650" y="447675"/>
                  </a:cubicBezTo>
                  <a:cubicBezTo>
                    <a:pt x="614704" y="444188"/>
                    <a:pt x="600019" y="444945"/>
                    <a:pt x="585788" y="442912"/>
                  </a:cubicBezTo>
                  <a:cubicBezTo>
                    <a:pt x="577775" y="441767"/>
                    <a:pt x="569939" y="439598"/>
                    <a:pt x="561975" y="438150"/>
                  </a:cubicBezTo>
                  <a:cubicBezTo>
                    <a:pt x="552474" y="436423"/>
                    <a:pt x="542768" y="435729"/>
                    <a:pt x="533400" y="433387"/>
                  </a:cubicBezTo>
                  <a:cubicBezTo>
                    <a:pt x="523660" y="430952"/>
                    <a:pt x="514350" y="427037"/>
                    <a:pt x="504825" y="423862"/>
                  </a:cubicBezTo>
                  <a:cubicBezTo>
                    <a:pt x="493490" y="389857"/>
                    <a:pt x="500869" y="403641"/>
                    <a:pt x="485775" y="381000"/>
                  </a:cubicBezTo>
                  <a:cubicBezTo>
                    <a:pt x="487688" y="367609"/>
                    <a:pt x="495462" y="343143"/>
                    <a:pt x="485775" y="328612"/>
                  </a:cubicBezTo>
                  <a:cubicBezTo>
                    <a:pt x="482600" y="323850"/>
                    <a:pt x="476718" y="321412"/>
                    <a:pt x="471488" y="319087"/>
                  </a:cubicBezTo>
                  <a:cubicBezTo>
                    <a:pt x="448169" y="308723"/>
                    <a:pt x="445179" y="311195"/>
                    <a:pt x="423863" y="304800"/>
                  </a:cubicBezTo>
                  <a:cubicBezTo>
                    <a:pt x="414246" y="301915"/>
                    <a:pt x="395288" y="295275"/>
                    <a:pt x="395288" y="295275"/>
                  </a:cubicBezTo>
                  <a:cubicBezTo>
                    <a:pt x="390525" y="292100"/>
                    <a:pt x="386637" y="286745"/>
                    <a:pt x="381000" y="285750"/>
                  </a:cubicBezTo>
                  <a:cubicBezTo>
                    <a:pt x="261309" y="264627"/>
                    <a:pt x="346279" y="291638"/>
                    <a:pt x="300038" y="276225"/>
                  </a:cubicBezTo>
                  <a:cubicBezTo>
                    <a:pt x="290513" y="269875"/>
                    <a:pt x="272500" y="268576"/>
                    <a:pt x="271463" y="257175"/>
                  </a:cubicBezTo>
                  <a:cubicBezTo>
                    <a:pt x="268332" y="222733"/>
                    <a:pt x="278238" y="207717"/>
                    <a:pt x="252413" y="190500"/>
                  </a:cubicBezTo>
                  <a:cubicBezTo>
                    <a:pt x="248236" y="187715"/>
                    <a:pt x="242888" y="187325"/>
                    <a:pt x="238125" y="185737"/>
                  </a:cubicBezTo>
                  <a:cubicBezTo>
                    <a:pt x="229055" y="158524"/>
                    <a:pt x="240846" y="181201"/>
                    <a:pt x="219075" y="166687"/>
                  </a:cubicBezTo>
                  <a:cubicBezTo>
                    <a:pt x="213471" y="162951"/>
                    <a:pt x="210104" y="156535"/>
                    <a:pt x="204788" y="152400"/>
                  </a:cubicBezTo>
                  <a:cubicBezTo>
                    <a:pt x="195752" y="145372"/>
                    <a:pt x="184308" y="141445"/>
                    <a:pt x="176213" y="133350"/>
                  </a:cubicBezTo>
                  <a:cubicBezTo>
                    <a:pt x="171450" y="128587"/>
                    <a:pt x="167242" y="123197"/>
                    <a:pt x="161925" y="119062"/>
                  </a:cubicBezTo>
                  <a:cubicBezTo>
                    <a:pt x="152889" y="112034"/>
                    <a:pt x="142875" y="106362"/>
                    <a:pt x="133350" y="100012"/>
                  </a:cubicBezTo>
                  <a:lnTo>
                    <a:pt x="119063" y="90487"/>
                  </a:lnTo>
                  <a:cubicBezTo>
                    <a:pt x="91767" y="49544"/>
                    <a:pt x="128113" y="97727"/>
                    <a:pt x="95250" y="71437"/>
                  </a:cubicBezTo>
                  <a:cubicBezTo>
                    <a:pt x="64474" y="46817"/>
                    <a:pt x="107351" y="64360"/>
                    <a:pt x="71438" y="52387"/>
                  </a:cubicBezTo>
                  <a:cubicBezTo>
                    <a:pt x="66675" y="47625"/>
                    <a:pt x="62754" y="41836"/>
                    <a:pt x="57150" y="38100"/>
                  </a:cubicBezTo>
                  <a:cubicBezTo>
                    <a:pt x="52973" y="35315"/>
                    <a:pt x="46783" y="36473"/>
                    <a:pt x="42863" y="33337"/>
                  </a:cubicBezTo>
                  <a:cubicBezTo>
                    <a:pt x="38394" y="29761"/>
                    <a:pt x="37807" y="22626"/>
                    <a:pt x="33338" y="19050"/>
                  </a:cubicBezTo>
                  <a:cubicBezTo>
                    <a:pt x="29418" y="15914"/>
                    <a:pt x="23540" y="16532"/>
                    <a:pt x="19050" y="14287"/>
                  </a:cubicBezTo>
                  <a:cubicBezTo>
                    <a:pt x="8283" y="8903"/>
                    <a:pt x="6697" y="6696"/>
                    <a:pt x="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1" name="60 Forma libre"/>
            <p:cNvSpPr/>
            <p:nvPr/>
          </p:nvSpPr>
          <p:spPr>
            <a:xfrm>
              <a:off x="2609850" y="2971800"/>
              <a:ext cx="509588" cy="84138"/>
            </a:xfrm>
            <a:custGeom>
              <a:avLst/>
              <a:gdLst>
                <a:gd name="connsiteX0" fmla="*/ 509588 w 509588"/>
                <a:gd name="connsiteY0" fmla="*/ 71438 h 84445"/>
                <a:gd name="connsiteX1" fmla="*/ 409575 w 509588"/>
                <a:gd name="connsiteY1" fmla="*/ 71438 h 84445"/>
                <a:gd name="connsiteX2" fmla="*/ 381000 w 509588"/>
                <a:gd name="connsiteY2" fmla="*/ 61913 h 84445"/>
                <a:gd name="connsiteX3" fmla="*/ 300038 w 509588"/>
                <a:gd name="connsiteY3" fmla="*/ 57150 h 84445"/>
                <a:gd name="connsiteX4" fmla="*/ 247650 w 509588"/>
                <a:gd name="connsiteY4" fmla="*/ 42863 h 84445"/>
                <a:gd name="connsiteX5" fmla="*/ 219075 w 509588"/>
                <a:gd name="connsiteY5" fmla="*/ 33338 h 84445"/>
                <a:gd name="connsiteX6" fmla="*/ 171450 w 509588"/>
                <a:gd name="connsiteY6" fmla="*/ 28575 h 84445"/>
                <a:gd name="connsiteX7" fmla="*/ 142875 w 509588"/>
                <a:gd name="connsiteY7" fmla="*/ 23813 h 84445"/>
                <a:gd name="connsiteX8" fmla="*/ 66675 w 509588"/>
                <a:gd name="connsiteY8" fmla="*/ 14288 h 84445"/>
                <a:gd name="connsiteX9" fmla="*/ 38100 w 509588"/>
                <a:gd name="connsiteY9" fmla="*/ 4763 h 84445"/>
                <a:gd name="connsiteX10" fmla="*/ 23813 w 509588"/>
                <a:gd name="connsiteY10" fmla="*/ 0 h 84445"/>
                <a:gd name="connsiteX11" fmla="*/ 0 w 509588"/>
                <a:gd name="connsiteY11" fmla="*/ 0 h 8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588" h="84445">
                  <a:moveTo>
                    <a:pt x="509588" y="71438"/>
                  </a:moveTo>
                  <a:cubicBezTo>
                    <a:pt x="470561" y="84445"/>
                    <a:pt x="486563" y="81061"/>
                    <a:pt x="409575" y="71438"/>
                  </a:cubicBezTo>
                  <a:cubicBezTo>
                    <a:pt x="399612" y="70193"/>
                    <a:pt x="391023" y="62503"/>
                    <a:pt x="381000" y="61913"/>
                  </a:cubicBezTo>
                  <a:lnTo>
                    <a:pt x="300038" y="57150"/>
                  </a:lnTo>
                  <a:cubicBezTo>
                    <a:pt x="271236" y="37949"/>
                    <a:pt x="300071" y="54096"/>
                    <a:pt x="247650" y="42863"/>
                  </a:cubicBezTo>
                  <a:cubicBezTo>
                    <a:pt x="237833" y="40759"/>
                    <a:pt x="229065" y="34337"/>
                    <a:pt x="219075" y="33338"/>
                  </a:cubicBezTo>
                  <a:cubicBezTo>
                    <a:pt x="203200" y="31750"/>
                    <a:pt x="187281" y="30554"/>
                    <a:pt x="171450" y="28575"/>
                  </a:cubicBezTo>
                  <a:cubicBezTo>
                    <a:pt x="161868" y="27377"/>
                    <a:pt x="152457" y="25011"/>
                    <a:pt x="142875" y="23813"/>
                  </a:cubicBezTo>
                  <a:lnTo>
                    <a:pt x="66675" y="14288"/>
                  </a:lnTo>
                  <a:lnTo>
                    <a:pt x="38100" y="4763"/>
                  </a:lnTo>
                  <a:cubicBezTo>
                    <a:pt x="33338" y="3175"/>
                    <a:pt x="28833" y="0"/>
                    <a:pt x="23813" y="0"/>
                  </a:cubicBezTo>
                  <a:lnTo>
                    <a:pt x="0" y="0"/>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3" name="62 Forma libre"/>
            <p:cNvSpPr/>
            <p:nvPr/>
          </p:nvSpPr>
          <p:spPr>
            <a:xfrm>
              <a:off x="1528763" y="4110038"/>
              <a:ext cx="290512" cy="1133475"/>
            </a:xfrm>
            <a:custGeom>
              <a:avLst/>
              <a:gdLst>
                <a:gd name="connsiteX0" fmla="*/ 290512 w 290512"/>
                <a:gd name="connsiteY0" fmla="*/ 0 h 1133475"/>
                <a:gd name="connsiteX1" fmla="*/ 271462 w 290512"/>
                <a:gd name="connsiteY1" fmla="*/ 28575 h 1133475"/>
                <a:gd name="connsiteX2" fmla="*/ 261937 w 290512"/>
                <a:gd name="connsiteY2" fmla="*/ 42862 h 1133475"/>
                <a:gd name="connsiteX3" fmla="*/ 257175 w 290512"/>
                <a:gd name="connsiteY3" fmla="*/ 57150 h 1133475"/>
                <a:gd name="connsiteX4" fmla="*/ 280987 w 290512"/>
                <a:gd name="connsiteY4" fmla="*/ 104775 h 1133475"/>
                <a:gd name="connsiteX5" fmla="*/ 290512 w 290512"/>
                <a:gd name="connsiteY5" fmla="*/ 119062 h 1133475"/>
                <a:gd name="connsiteX6" fmla="*/ 285750 w 290512"/>
                <a:gd name="connsiteY6" fmla="*/ 138112 h 1133475"/>
                <a:gd name="connsiteX7" fmla="*/ 261937 w 290512"/>
                <a:gd name="connsiteY7" fmla="*/ 166687 h 1133475"/>
                <a:gd name="connsiteX8" fmla="*/ 257175 w 290512"/>
                <a:gd name="connsiteY8" fmla="*/ 180975 h 1133475"/>
                <a:gd name="connsiteX9" fmla="*/ 242887 w 290512"/>
                <a:gd name="connsiteY9" fmla="*/ 195262 h 1133475"/>
                <a:gd name="connsiteX10" fmla="*/ 233362 w 290512"/>
                <a:gd name="connsiteY10" fmla="*/ 209550 h 1133475"/>
                <a:gd name="connsiteX11" fmla="*/ 219075 w 290512"/>
                <a:gd name="connsiteY11" fmla="*/ 238125 h 1133475"/>
                <a:gd name="connsiteX12" fmla="*/ 209550 w 290512"/>
                <a:gd name="connsiteY12" fmla="*/ 266700 h 1133475"/>
                <a:gd name="connsiteX13" fmla="*/ 195262 w 290512"/>
                <a:gd name="connsiteY13" fmla="*/ 309562 h 1133475"/>
                <a:gd name="connsiteX14" fmla="*/ 176212 w 290512"/>
                <a:gd name="connsiteY14" fmla="*/ 366712 h 1133475"/>
                <a:gd name="connsiteX15" fmla="*/ 171450 w 290512"/>
                <a:gd name="connsiteY15" fmla="*/ 381000 h 1133475"/>
                <a:gd name="connsiteX16" fmla="*/ 166687 w 290512"/>
                <a:gd name="connsiteY16" fmla="*/ 395287 h 1133475"/>
                <a:gd name="connsiteX17" fmla="*/ 161925 w 290512"/>
                <a:gd name="connsiteY17" fmla="*/ 419100 h 1133475"/>
                <a:gd name="connsiteX18" fmla="*/ 166687 w 290512"/>
                <a:gd name="connsiteY18" fmla="*/ 471487 h 1133475"/>
                <a:gd name="connsiteX19" fmla="*/ 176212 w 290512"/>
                <a:gd name="connsiteY19" fmla="*/ 500062 h 1133475"/>
                <a:gd name="connsiteX20" fmla="*/ 180975 w 290512"/>
                <a:gd name="connsiteY20" fmla="*/ 514350 h 1133475"/>
                <a:gd name="connsiteX21" fmla="*/ 185737 w 290512"/>
                <a:gd name="connsiteY21" fmla="*/ 561975 h 1133475"/>
                <a:gd name="connsiteX22" fmla="*/ 190500 w 290512"/>
                <a:gd name="connsiteY22" fmla="*/ 604837 h 1133475"/>
                <a:gd name="connsiteX23" fmla="*/ 185737 w 290512"/>
                <a:gd name="connsiteY23" fmla="*/ 723900 h 1133475"/>
                <a:gd name="connsiteX24" fmla="*/ 176212 w 290512"/>
                <a:gd name="connsiteY24" fmla="*/ 752475 h 1133475"/>
                <a:gd name="connsiteX25" fmla="*/ 200025 w 290512"/>
                <a:gd name="connsiteY25" fmla="*/ 795337 h 1133475"/>
                <a:gd name="connsiteX26" fmla="*/ 209550 w 290512"/>
                <a:gd name="connsiteY26" fmla="*/ 809625 h 1133475"/>
                <a:gd name="connsiteX27" fmla="*/ 214312 w 290512"/>
                <a:gd name="connsiteY27" fmla="*/ 823912 h 1133475"/>
                <a:gd name="connsiteX28" fmla="*/ 228600 w 290512"/>
                <a:gd name="connsiteY28" fmla="*/ 833437 h 1133475"/>
                <a:gd name="connsiteX29" fmla="*/ 238125 w 290512"/>
                <a:gd name="connsiteY29" fmla="*/ 847725 h 1133475"/>
                <a:gd name="connsiteX30" fmla="*/ 233362 w 290512"/>
                <a:gd name="connsiteY30" fmla="*/ 862012 h 1133475"/>
                <a:gd name="connsiteX31" fmla="*/ 185737 w 290512"/>
                <a:gd name="connsiteY31" fmla="*/ 909637 h 1133475"/>
                <a:gd name="connsiteX32" fmla="*/ 171450 w 290512"/>
                <a:gd name="connsiteY32" fmla="*/ 919162 h 1133475"/>
                <a:gd name="connsiteX33" fmla="*/ 157162 w 290512"/>
                <a:gd name="connsiteY33" fmla="*/ 923925 h 1133475"/>
                <a:gd name="connsiteX34" fmla="*/ 128587 w 290512"/>
                <a:gd name="connsiteY34" fmla="*/ 942975 h 1133475"/>
                <a:gd name="connsiteX35" fmla="*/ 114300 w 290512"/>
                <a:gd name="connsiteY35" fmla="*/ 952500 h 1133475"/>
                <a:gd name="connsiteX36" fmla="*/ 90487 w 290512"/>
                <a:gd name="connsiteY36" fmla="*/ 981075 h 1133475"/>
                <a:gd name="connsiteX37" fmla="*/ 76200 w 290512"/>
                <a:gd name="connsiteY37" fmla="*/ 990600 h 1133475"/>
                <a:gd name="connsiteX38" fmla="*/ 71437 w 290512"/>
                <a:gd name="connsiteY38" fmla="*/ 1009650 h 1133475"/>
                <a:gd name="connsiteX39" fmla="*/ 85725 w 290512"/>
                <a:gd name="connsiteY39" fmla="*/ 1038225 h 1133475"/>
                <a:gd name="connsiteX40" fmla="*/ 52387 w 290512"/>
                <a:gd name="connsiteY40" fmla="*/ 1071562 h 1133475"/>
                <a:gd name="connsiteX41" fmla="*/ 38100 w 290512"/>
                <a:gd name="connsiteY41" fmla="*/ 1081087 h 1133475"/>
                <a:gd name="connsiteX42" fmla="*/ 19050 w 290512"/>
                <a:gd name="connsiteY42" fmla="*/ 1109662 h 1133475"/>
                <a:gd name="connsiteX43" fmla="*/ 9525 w 290512"/>
                <a:gd name="connsiteY43" fmla="*/ 1123950 h 1133475"/>
                <a:gd name="connsiteX44" fmla="*/ 0 w 290512"/>
                <a:gd name="connsiteY44"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0512" h="1133475">
                  <a:moveTo>
                    <a:pt x="290512" y="0"/>
                  </a:moveTo>
                  <a:lnTo>
                    <a:pt x="271462" y="28575"/>
                  </a:lnTo>
                  <a:lnTo>
                    <a:pt x="261937" y="42862"/>
                  </a:lnTo>
                  <a:cubicBezTo>
                    <a:pt x="260350" y="47625"/>
                    <a:pt x="257175" y="52130"/>
                    <a:pt x="257175" y="57150"/>
                  </a:cubicBezTo>
                  <a:cubicBezTo>
                    <a:pt x="257175" y="75999"/>
                    <a:pt x="271490" y="90530"/>
                    <a:pt x="280987" y="104775"/>
                  </a:cubicBezTo>
                  <a:lnTo>
                    <a:pt x="290512" y="119062"/>
                  </a:lnTo>
                  <a:cubicBezTo>
                    <a:pt x="288925" y="125412"/>
                    <a:pt x="288328" y="132096"/>
                    <a:pt x="285750" y="138112"/>
                  </a:cubicBezTo>
                  <a:cubicBezTo>
                    <a:pt x="280777" y="149717"/>
                    <a:pt x="270521" y="158104"/>
                    <a:pt x="261937" y="166687"/>
                  </a:cubicBezTo>
                  <a:cubicBezTo>
                    <a:pt x="260350" y="171450"/>
                    <a:pt x="259960" y="176798"/>
                    <a:pt x="257175" y="180975"/>
                  </a:cubicBezTo>
                  <a:cubicBezTo>
                    <a:pt x="253439" y="186579"/>
                    <a:pt x="247199" y="190088"/>
                    <a:pt x="242887" y="195262"/>
                  </a:cubicBezTo>
                  <a:cubicBezTo>
                    <a:pt x="239223" y="199659"/>
                    <a:pt x="236537" y="204787"/>
                    <a:pt x="233362" y="209550"/>
                  </a:cubicBezTo>
                  <a:cubicBezTo>
                    <a:pt x="215998" y="261647"/>
                    <a:pt x="243691" y="182739"/>
                    <a:pt x="219075" y="238125"/>
                  </a:cubicBezTo>
                  <a:cubicBezTo>
                    <a:pt x="214997" y="247300"/>
                    <a:pt x="212725" y="257175"/>
                    <a:pt x="209550" y="266700"/>
                  </a:cubicBezTo>
                  <a:lnTo>
                    <a:pt x="195262" y="309562"/>
                  </a:lnTo>
                  <a:lnTo>
                    <a:pt x="176212" y="366712"/>
                  </a:lnTo>
                  <a:lnTo>
                    <a:pt x="171450" y="381000"/>
                  </a:lnTo>
                  <a:cubicBezTo>
                    <a:pt x="169863" y="385762"/>
                    <a:pt x="167671" y="390364"/>
                    <a:pt x="166687" y="395287"/>
                  </a:cubicBezTo>
                  <a:lnTo>
                    <a:pt x="161925" y="419100"/>
                  </a:lnTo>
                  <a:cubicBezTo>
                    <a:pt x="163512" y="436562"/>
                    <a:pt x="163640" y="454219"/>
                    <a:pt x="166687" y="471487"/>
                  </a:cubicBezTo>
                  <a:cubicBezTo>
                    <a:pt x="168432" y="481374"/>
                    <a:pt x="173037" y="490537"/>
                    <a:pt x="176212" y="500062"/>
                  </a:cubicBezTo>
                  <a:lnTo>
                    <a:pt x="180975" y="514350"/>
                  </a:lnTo>
                  <a:cubicBezTo>
                    <a:pt x="182562" y="530225"/>
                    <a:pt x="184067" y="546109"/>
                    <a:pt x="185737" y="561975"/>
                  </a:cubicBezTo>
                  <a:cubicBezTo>
                    <a:pt x="187242" y="576271"/>
                    <a:pt x="190500" y="590462"/>
                    <a:pt x="190500" y="604837"/>
                  </a:cubicBezTo>
                  <a:cubicBezTo>
                    <a:pt x="190500" y="644556"/>
                    <a:pt x="189563" y="684365"/>
                    <a:pt x="185737" y="723900"/>
                  </a:cubicBezTo>
                  <a:cubicBezTo>
                    <a:pt x="184770" y="733894"/>
                    <a:pt x="176212" y="752475"/>
                    <a:pt x="176212" y="752475"/>
                  </a:cubicBezTo>
                  <a:cubicBezTo>
                    <a:pt x="184596" y="777622"/>
                    <a:pt x="178190" y="762584"/>
                    <a:pt x="200025" y="795337"/>
                  </a:cubicBezTo>
                  <a:lnTo>
                    <a:pt x="209550" y="809625"/>
                  </a:lnTo>
                  <a:cubicBezTo>
                    <a:pt x="211137" y="814387"/>
                    <a:pt x="211176" y="819992"/>
                    <a:pt x="214312" y="823912"/>
                  </a:cubicBezTo>
                  <a:cubicBezTo>
                    <a:pt x="217888" y="828382"/>
                    <a:pt x="224553" y="829390"/>
                    <a:pt x="228600" y="833437"/>
                  </a:cubicBezTo>
                  <a:cubicBezTo>
                    <a:pt x="232647" y="837484"/>
                    <a:pt x="234950" y="842962"/>
                    <a:pt x="238125" y="847725"/>
                  </a:cubicBezTo>
                  <a:cubicBezTo>
                    <a:pt x="236537" y="852487"/>
                    <a:pt x="235800" y="857624"/>
                    <a:pt x="233362" y="862012"/>
                  </a:cubicBezTo>
                  <a:cubicBezTo>
                    <a:pt x="214684" y="895631"/>
                    <a:pt x="217115" y="888718"/>
                    <a:pt x="185737" y="909637"/>
                  </a:cubicBezTo>
                  <a:cubicBezTo>
                    <a:pt x="180975" y="912812"/>
                    <a:pt x="176880" y="917352"/>
                    <a:pt x="171450" y="919162"/>
                  </a:cubicBezTo>
                  <a:cubicBezTo>
                    <a:pt x="166687" y="920750"/>
                    <a:pt x="161551" y="921487"/>
                    <a:pt x="157162" y="923925"/>
                  </a:cubicBezTo>
                  <a:cubicBezTo>
                    <a:pt x="147155" y="929484"/>
                    <a:pt x="138112" y="936625"/>
                    <a:pt x="128587" y="942975"/>
                  </a:cubicBezTo>
                  <a:lnTo>
                    <a:pt x="114300" y="952500"/>
                  </a:lnTo>
                  <a:cubicBezTo>
                    <a:pt x="104934" y="966548"/>
                    <a:pt x="104238" y="969615"/>
                    <a:pt x="90487" y="981075"/>
                  </a:cubicBezTo>
                  <a:cubicBezTo>
                    <a:pt x="86090" y="984739"/>
                    <a:pt x="80962" y="987425"/>
                    <a:pt x="76200" y="990600"/>
                  </a:cubicBezTo>
                  <a:cubicBezTo>
                    <a:pt x="74612" y="996950"/>
                    <a:pt x="71437" y="1003105"/>
                    <a:pt x="71437" y="1009650"/>
                  </a:cubicBezTo>
                  <a:cubicBezTo>
                    <a:pt x="71437" y="1019507"/>
                    <a:pt x="80911" y="1031003"/>
                    <a:pt x="85725" y="1038225"/>
                  </a:cubicBezTo>
                  <a:cubicBezTo>
                    <a:pt x="63890" y="1070977"/>
                    <a:pt x="77535" y="1063180"/>
                    <a:pt x="52387" y="1071562"/>
                  </a:cubicBezTo>
                  <a:cubicBezTo>
                    <a:pt x="47625" y="1074737"/>
                    <a:pt x="41869" y="1076779"/>
                    <a:pt x="38100" y="1081087"/>
                  </a:cubicBezTo>
                  <a:cubicBezTo>
                    <a:pt x="30562" y="1089702"/>
                    <a:pt x="25400" y="1100137"/>
                    <a:pt x="19050" y="1109662"/>
                  </a:cubicBezTo>
                  <a:cubicBezTo>
                    <a:pt x="15875" y="1114425"/>
                    <a:pt x="13572" y="1119903"/>
                    <a:pt x="9525" y="1123950"/>
                  </a:cubicBezTo>
                  <a:lnTo>
                    <a:pt x="0" y="1133475"/>
                  </a:ln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4" name="63 Forma libre"/>
            <p:cNvSpPr/>
            <p:nvPr/>
          </p:nvSpPr>
          <p:spPr>
            <a:xfrm>
              <a:off x="1866900" y="3671888"/>
              <a:ext cx="249238" cy="138112"/>
            </a:xfrm>
            <a:custGeom>
              <a:avLst/>
              <a:gdLst>
                <a:gd name="connsiteX0" fmla="*/ 247650 w 250030"/>
                <a:gd name="connsiteY0" fmla="*/ 138112 h 138112"/>
                <a:gd name="connsiteX1" fmla="*/ 228600 w 250030"/>
                <a:gd name="connsiteY1" fmla="*/ 100012 h 138112"/>
                <a:gd name="connsiteX2" fmla="*/ 200025 w 250030"/>
                <a:gd name="connsiteY2" fmla="*/ 90487 h 138112"/>
                <a:gd name="connsiteX3" fmla="*/ 176213 w 250030"/>
                <a:gd name="connsiteY3" fmla="*/ 71437 h 138112"/>
                <a:gd name="connsiteX4" fmla="*/ 161925 w 250030"/>
                <a:gd name="connsiteY4" fmla="*/ 61912 h 138112"/>
                <a:gd name="connsiteX5" fmla="*/ 133350 w 250030"/>
                <a:gd name="connsiteY5" fmla="*/ 52387 h 138112"/>
                <a:gd name="connsiteX6" fmla="*/ 119063 w 250030"/>
                <a:gd name="connsiteY6" fmla="*/ 42862 h 138112"/>
                <a:gd name="connsiteX7" fmla="*/ 104775 w 250030"/>
                <a:gd name="connsiteY7" fmla="*/ 28575 h 138112"/>
                <a:gd name="connsiteX8" fmla="*/ 76200 w 250030"/>
                <a:gd name="connsiteY8" fmla="*/ 19050 h 138112"/>
                <a:gd name="connsiteX9" fmla="*/ 23813 w 250030"/>
                <a:gd name="connsiteY9" fmla="*/ 9525 h 138112"/>
                <a:gd name="connsiteX10" fmla="*/ 0 w 250030"/>
                <a:gd name="connsiteY10" fmla="*/ 0 h 13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30" h="138112">
                  <a:moveTo>
                    <a:pt x="247650" y="138112"/>
                  </a:moveTo>
                  <a:cubicBezTo>
                    <a:pt x="243453" y="112928"/>
                    <a:pt x="250030" y="109536"/>
                    <a:pt x="228600" y="100012"/>
                  </a:cubicBezTo>
                  <a:cubicBezTo>
                    <a:pt x="219425" y="95934"/>
                    <a:pt x="200025" y="90487"/>
                    <a:pt x="200025" y="90487"/>
                  </a:cubicBezTo>
                  <a:cubicBezTo>
                    <a:pt x="183969" y="66404"/>
                    <a:pt x="199216" y="82939"/>
                    <a:pt x="176213" y="71437"/>
                  </a:cubicBezTo>
                  <a:cubicBezTo>
                    <a:pt x="171093" y="68877"/>
                    <a:pt x="167156" y="64237"/>
                    <a:pt x="161925" y="61912"/>
                  </a:cubicBezTo>
                  <a:cubicBezTo>
                    <a:pt x="152750" y="57834"/>
                    <a:pt x="141704" y="57956"/>
                    <a:pt x="133350" y="52387"/>
                  </a:cubicBezTo>
                  <a:cubicBezTo>
                    <a:pt x="128588" y="49212"/>
                    <a:pt x="123460" y="46526"/>
                    <a:pt x="119063" y="42862"/>
                  </a:cubicBezTo>
                  <a:cubicBezTo>
                    <a:pt x="113889" y="38550"/>
                    <a:pt x="110663" y="31846"/>
                    <a:pt x="104775" y="28575"/>
                  </a:cubicBezTo>
                  <a:cubicBezTo>
                    <a:pt x="95998" y="23699"/>
                    <a:pt x="85725" y="22225"/>
                    <a:pt x="76200" y="19050"/>
                  </a:cubicBezTo>
                  <a:cubicBezTo>
                    <a:pt x="49767" y="10239"/>
                    <a:pt x="66904" y="14911"/>
                    <a:pt x="23813" y="9525"/>
                  </a:cubicBezTo>
                  <a:cubicBezTo>
                    <a:pt x="6157" y="3639"/>
                    <a:pt x="14015" y="7007"/>
                    <a:pt x="0" y="0"/>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sp>
          <p:nvSpPr>
            <p:cNvPr id="65" name="64 Forma libre"/>
            <p:cNvSpPr/>
            <p:nvPr/>
          </p:nvSpPr>
          <p:spPr>
            <a:xfrm>
              <a:off x="2133600" y="1547813"/>
              <a:ext cx="1147763" cy="28575"/>
            </a:xfrm>
            <a:custGeom>
              <a:avLst/>
              <a:gdLst>
                <a:gd name="connsiteX0" fmla="*/ 1147763 w 1147763"/>
                <a:gd name="connsiteY0" fmla="*/ 0 h 28575"/>
                <a:gd name="connsiteX1" fmla="*/ 942975 w 1147763"/>
                <a:gd name="connsiteY1" fmla="*/ 4762 h 28575"/>
                <a:gd name="connsiteX2" fmla="*/ 900113 w 1147763"/>
                <a:gd name="connsiteY2" fmla="*/ 9525 h 28575"/>
                <a:gd name="connsiteX3" fmla="*/ 871538 w 1147763"/>
                <a:gd name="connsiteY3" fmla="*/ 19050 h 28575"/>
                <a:gd name="connsiteX4" fmla="*/ 828675 w 1147763"/>
                <a:gd name="connsiteY4" fmla="*/ 28575 h 28575"/>
                <a:gd name="connsiteX5" fmla="*/ 771525 w 1147763"/>
                <a:gd name="connsiteY5" fmla="*/ 23812 h 28575"/>
                <a:gd name="connsiteX6" fmla="*/ 752475 w 1147763"/>
                <a:gd name="connsiteY6" fmla="*/ 19050 h 28575"/>
                <a:gd name="connsiteX7" fmla="*/ 728663 w 1147763"/>
                <a:gd name="connsiteY7" fmla="*/ 14287 h 28575"/>
                <a:gd name="connsiteX8" fmla="*/ 714375 w 1147763"/>
                <a:gd name="connsiteY8" fmla="*/ 9525 h 28575"/>
                <a:gd name="connsiteX9" fmla="*/ 681038 w 1147763"/>
                <a:gd name="connsiteY9" fmla="*/ 4762 h 28575"/>
                <a:gd name="connsiteX10" fmla="*/ 423863 w 1147763"/>
                <a:gd name="connsiteY10" fmla="*/ 9525 h 28575"/>
                <a:gd name="connsiteX11" fmla="*/ 395288 w 1147763"/>
                <a:gd name="connsiteY11" fmla="*/ 19050 h 28575"/>
                <a:gd name="connsiteX12" fmla="*/ 352425 w 1147763"/>
                <a:gd name="connsiteY12" fmla="*/ 23812 h 28575"/>
                <a:gd name="connsiteX13" fmla="*/ 176213 w 1147763"/>
                <a:gd name="connsiteY13" fmla="*/ 19050 h 28575"/>
                <a:gd name="connsiteX14" fmla="*/ 161925 w 1147763"/>
                <a:gd name="connsiteY14" fmla="*/ 14287 h 28575"/>
                <a:gd name="connsiteX15" fmla="*/ 104775 w 1147763"/>
                <a:gd name="connsiteY15" fmla="*/ 4762 h 28575"/>
                <a:gd name="connsiteX16" fmla="*/ 0 w 1147763"/>
                <a:gd name="connsiteY16" fmla="*/ 476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7763" h="28575">
                  <a:moveTo>
                    <a:pt x="1147763" y="0"/>
                  </a:moveTo>
                  <a:lnTo>
                    <a:pt x="942975" y="4762"/>
                  </a:lnTo>
                  <a:cubicBezTo>
                    <a:pt x="928610" y="5314"/>
                    <a:pt x="914209" y="6706"/>
                    <a:pt x="900113" y="9525"/>
                  </a:cubicBezTo>
                  <a:cubicBezTo>
                    <a:pt x="890268" y="11494"/>
                    <a:pt x="881383" y="17081"/>
                    <a:pt x="871538" y="19050"/>
                  </a:cubicBezTo>
                  <a:cubicBezTo>
                    <a:pt x="841307" y="25096"/>
                    <a:pt x="855578" y="21849"/>
                    <a:pt x="828675" y="28575"/>
                  </a:cubicBezTo>
                  <a:cubicBezTo>
                    <a:pt x="809625" y="26987"/>
                    <a:pt x="790493" y="26183"/>
                    <a:pt x="771525" y="23812"/>
                  </a:cubicBezTo>
                  <a:cubicBezTo>
                    <a:pt x="765030" y="23000"/>
                    <a:pt x="758865" y="20470"/>
                    <a:pt x="752475" y="19050"/>
                  </a:cubicBezTo>
                  <a:cubicBezTo>
                    <a:pt x="744573" y="17294"/>
                    <a:pt x="736516" y="16250"/>
                    <a:pt x="728663" y="14287"/>
                  </a:cubicBezTo>
                  <a:cubicBezTo>
                    <a:pt x="723793" y="13069"/>
                    <a:pt x="719298" y="10510"/>
                    <a:pt x="714375" y="9525"/>
                  </a:cubicBezTo>
                  <a:cubicBezTo>
                    <a:pt x="703368" y="7324"/>
                    <a:pt x="692150" y="6350"/>
                    <a:pt x="681038" y="4762"/>
                  </a:cubicBezTo>
                  <a:cubicBezTo>
                    <a:pt x="595313" y="6350"/>
                    <a:pt x="509496" y="5243"/>
                    <a:pt x="423863" y="9525"/>
                  </a:cubicBezTo>
                  <a:cubicBezTo>
                    <a:pt x="413835" y="10026"/>
                    <a:pt x="405267" y="17941"/>
                    <a:pt x="395288" y="19050"/>
                  </a:cubicBezTo>
                  <a:lnTo>
                    <a:pt x="352425" y="23812"/>
                  </a:lnTo>
                  <a:cubicBezTo>
                    <a:pt x="293688" y="22225"/>
                    <a:pt x="234898" y="21984"/>
                    <a:pt x="176213" y="19050"/>
                  </a:cubicBezTo>
                  <a:cubicBezTo>
                    <a:pt x="171199" y="18799"/>
                    <a:pt x="166848" y="15272"/>
                    <a:pt x="161925" y="14287"/>
                  </a:cubicBezTo>
                  <a:cubicBezTo>
                    <a:pt x="142987" y="10499"/>
                    <a:pt x="124054" y="5896"/>
                    <a:pt x="104775" y="4762"/>
                  </a:cubicBezTo>
                  <a:cubicBezTo>
                    <a:pt x="69910" y="2711"/>
                    <a:pt x="34925" y="4762"/>
                    <a:pt x="0" y="4762"/>
                  </a:cubicBezTo>
                </a:path>
              </a:pathLst>
            </a:custGeom>
            <a:ln w="57150">
              <a:solidFill>
                <a:srgbClr val="33CC3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a:p>
          </p:txBody>
        </p:sp>
      </p:grpSp>
      <p:sp>
        <p:nvSpPr>
          <p:cNvPr id="59" name="58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2806842223"/>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628"/>
                                        </p:tgtEl>
                                        <p:attrNameLst>
                                          <p:attrName>style.visibility</p:attrName>
                                        </p:attrNameLst>
                                      </p:cBhvr>
                                      <p:to>
                                        <p:strVal val="visible"/>
                                      </p:to>
                                    </p:set>
                                    <p:anim calcmode="lin" valueType="num">
                                      <p:cBhvr additive="base">
                                        <p:cTn id="11" dur="500" fill="hold"/>
                                        <p:tgtEl>
                                          <p:spTgt spid="26628"/>
                                        </p:tgtEl>
                                        <p:attrNameLst>
                                          <p:attrName>ppt_x</p:attrName>
                                        </p:attrNameLst>
                                      </p:cBhvr>
                                      <p:tavLst>
                                        <p:tav tm="0">
                                          <p:val>
                                            <p:strVal val="#ppt_x"/>
                                          </p:val>
                                        </p:tav>
                                        <p:tav tm="100000">
                                          <p:val>
                                            <p:strVal val="#ppt_x"/>
                                          </p:val>
                                        </p:tav>
                                      </p:tavLst>
                                    </p:anim>
                                    <p:anim calcmode="lin" valueType="num">
                                      <p:cBhvr additive="base">
                                        <p:cTn id="12" dur="500" fill="hold"/>
                                        <p:tgtEl>
                                          <p:spTgt spid="266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629"/>
                                        </p:tgtEl>
                                        <p:attrNameLst>
                                          <p:attrName>style.visibility</p:attrName>
                                        </p:attrNameLst>
                                      </p:cBhvr>
                                      <p:to>
                                        <p:strVal val="visible"/>
                                      </p:to>
                                    </p:set>
                                    <p:anim calcmode="lin" valueType="num">
                                      <p:cBhvr additive="base">
                                        <p:cTn id="21" dur="500" fill="hold"/>
                                        <p:tgtEl>
                                          <p:spTgt spid="26629"/>
                                        </p:tgtEl>
                                        <p:attrNameLst>
                                          <p:attrName>ppt_x</p:attrName>
                                        </p:attrNameLst>
                                      </p:cBhvr>
                                      <p:tavLst>
                                        <p:tav tm="0">
                                          <p:val>
                                            <p:strVal val="#ppt_x"/>
                                          </p:val>
                                        </p:tav>
                                        <p:tav tm="100000">
                                          <p:val>
                                            <p:strVal val="#ppt_x"/>
                                          </p:val>
                                        </p:tav>
                                      </p:tavLst>
                                    </p:anim>
                                    <p:anim calcmode="lin" valueType="num">
                                      <p:cBhvr additive="base">
                                        <p:cTn id="22" dur="500" fill="hold"/>
                                        <p:tgtEl>
                                          <p:spTgt spid="2662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P spid="26629"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SC.JPG"/>
          <p:cNvPicPr>
            <a:picLocks noChangeAspect="1"/>
          </p:cNvPicPr>
          <p:nvPr/>
        </p:nvPicPr>
        <p:blipFill>
          <a:blip r:embed="rId2" cstate="print">
            <a:extLst>
              <a:ext uri="{BEBA8EAE-BF5A-486C-A8C5-ECC9F3942E4B}">
                <a14:imgProps xmlns:a14="http://schemas.microsoft.com/office/drawing/2010/main">
                  <a14:imgLayer r:embed="rId3">
                    <a14:imgEffect>
                      <a14:backgroundRemoval t="4970" b="95152" l="5009" r="94932"/>
                    </a14:imgEffect>
                    <a14:imgEffect>
                      <a14:sharpenSoften amount="50000"/>
                    </a14:imgEffect>
                  </a14:imgLayer>
                </a14:imgProps>
              </a:ext>
            </a:extLst>
          </a:blip>
          <a:srcRect l="5048" t="4851" r="5105" b="4851"/>
          <a:stretch>
            <a:fillRect/>
          </a:stretch>
        </p:blipFill>
        <p:spPr>
          <a:xfrm>
            <a:off x="2555776" y="260648"/>
            <a:ext cx="6336704" cy="6192688"/>
          </a:xfrm>
          <a:prstGeom prst="rect">
            <a:avLst/>
          </a:prstGeom>
          <a:ln>
            <a:noFill/>
          </a:ln>
          <a:effectLst>
            <a:outerShdw blurRad="190500" algn="tl" rotWithShape="0">
              <a:srgbClr val="000000">
                <a:alpha val="70000"/>
              </a:srgbClr>
            </a:outerShdw>
          </a:effectLst>
        </p:spPr>
      </p:pic>
      <p:sp>
        <p:nvSpPr>
          <p:cNvPr id="13" name="12 Rectángulo"/>
          <p:cNvSpPr/>
          <p:nvPr/>
        </p:nvSpPr>
        <p:spPr>
          <a:xfrm>
            <a:off x="395536" y="1268760"/>
            <a:ext cx="2771800" cy="429198"/>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pt-BR" sz="3200" b="1" dirty="0" smtClean="0">
                <a:solidFill>
                  <a:srgbClr val="003300"/>
                </a:solidFill>
                <a:effectLst>
                  <a:outerShdw blurRad="38100" dist="38100" dir="2700000" algn="tl">
                    <a:srgbClr val="000000">
                      <a:alpha val="43137"/>
                    </a:srgbClr>
                  </a:outerShdw>
                </a:effectLst>
                <a:latin typeface="Calibri" pitchFamily="34" charset="0"/>
                <a:cs typeface="Calibri" pitchFamily="34" charset="0"/>
              </a:rPr>
              <a:t>PLAN</a:t>
            </a:r>
          </a:p>
          <a:p>
            <a:pPr algn="ctr"/>
            <a:r>
              <a:rPr lang="pt-BR" sz="3200" b="1" dirty="0" smtClean="0">
                <a:solidFill>
                  <a:srgbClr val="003300"/>
                </a:solidFill>
                <a:effectLst>
                  <a:outerShdw blurRad="38100" dist="38100" dir="2700000" algn="tl">
                    <a:srgbClr val="000000">
                      <a:alpha val="43137"/>
                    </a:srgbClr>
                  </a:outerShdw>
                </a:effectLst>
                <a:latin typeface="Calibri" pitchFamily="34" charset="0"/>
                <a:cs typeface="Calibri" pitchFamily="34" charset="0"/>
              </a:rPr>
              <a:t>DE </a:t>
            </a:r>
          </a:p>
          <a:p>
            <a:pPr algn="ctr"/>
            <a:r>
              <a:rPr lang="pt-BR" sz="3200" b="1" dirty="0" smtClean="0">
                <a:solidFill>
                  <a:srgbClr val="003300"/>
                </a:solidFill>
                <a:effectLst>
                  <a:outerShdw blurRad="38100" dist="38100" dir="2700000" algn="tl">
                    <a:srgbClr val="000000">
                      <a:alpha val="43137"/>
                    </a:srgbClr>
                  </a:outerShdw>
                </a:effectLst>
                <a:latin typeface="Calibri" pitchFamily="34" charset="0"/>
                <a:cs typeface="Calibri" pitchFamily="34" charset="0"/>
              </a:rPr>
              <a:t>PUENTES</a:t>
            </a:r>
            <a:endParaRPr lang="es-BO" sz="2000" dirty="0">
              <a:solidFill>
                <a:schemeClr val="tx1"/>
              </a:solidFill>
              <a:latin typeface="Calibri" pitchFamily="34" charset="0"/>
              <a:cs typeface="Calibri" pitchFamily="34" charset="0"/>
            </a:endParaRPr>
          </a:p>
        </p:txBody>
      </p:sp>
      <p:sp>
        <p:nvSpPr>
          <p:cNvPr id="14" name="13 Decágono"/>
          <p:cNvSpPr/>
          <p:nvPr/>
        </p:nvSpPr>
        <p:spPr>
          <a:xfrm>
            <a:off x="3923928" y="3144807"/>
            <a:ext cx="75744" cy="68169"/>
          </a:xfrm>
          <a:prstGeom prst="decagon">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15" name="14 Decágono"/>
          <p:cNvSpPr/>
          <p:nvPr/>
        </p:nvSpPr>
        <p:spPr>
          <a:xfrm>
            <a:off x="3923928" y="3068960"/>
            <a:ext cx="75744" cy="68169"/>
          </a:xfrm>
          <a:prstGeom prst="decagon">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16" name="15 Decágono"/>
          <p:cNvSpPr/>
          <p:nvPr/>
        </p:nvSpPr>
        <p:spPr>
          <a:xfrm>
            <a:off x="3923928" y="2996952"/>
            <a:ext cx="75744" cy="68169"/>
          </a:xfrm>
          <a:prstGeom prst="decagon">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17" name="16 Decágono"/>
          <p:cNvSpPr/>
          <p:nvPr/>
        </p:nvSpPr>
        <p:spPr>
          <a:xfrm>
            <a:off x="3923928" y="2924944"/>
            <a:ext cx="75744" cy="68169"/>
          </a:xfrm>
          <a:prstGeom prst="decagon">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18" name="17 Decágono"/>
          <p:cNvSpPr/>
          <p:nvPr/>
        </p:nvSpPr>
        <p:spPr>
          <a:xfrm>
            <a:off x="4067944" y="3140968"/>
            <a:ext cx="75744" cy="68169"/>
          </a:xfrm>
          <a:prstGeom prst="decagon">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19" name="18 Decágono"/>
          <p:cNvSpPr/>
          <p:nvPr/>
        </p:nvSpPr>
        <p:spPr>
          <a:xfrm>
            <a:off x="4139952" y="3212976"/>
            <a:ext cx="75744" cy="68169"/>
          </a:xfrm>
          <a:prstGeom prst="decagon">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20" name="19 Decágono"/>
          <p:cNvSpPr/>
          <p:nvPr/>
        </p:nvSpPr>
        <p:spPr>
          <a:xfrm>
            <a:off x="4208224" y="3140968"/>
            <a:ext cx="75744" cy="68169"/>
          </a:xfrm>
          <a:prstGeom prst="decagon">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21" name="20 Decágono"/>
          <p:cNvSpPr/>
          <p:nvPr/>
        </p:nvSpPr>
        <p:spPr>
          <a:xfrm>
            <a:off x="3491880" y="2708920"/>
            <a:ext cx="75744" cy="68169"/>
          </a:xfrm>
          <a:prstGeom prst="decagon">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22" name="21 Decágono"/>
          <p:cNvSpPr/>
          <p:nvPr/>
        </p:nvSpPr>
        <p:spPr>
          <a:xfrm>
            <a:off x="4283968" y="3717032"/>
            <a:ext cx="75744" cy="68169"/>
          </a:xfrm>
          <a:prstGeom prst="decagon">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23" name="22 Decágono"/>
          <p:cNvSpPr/>
          <p:nvPr/>
        </p:nvSpPr>
        <p:spPr>
          <a:xfrm>
            <a:off x="3779912" y="3789040"/>
            <a:ext cx="75744" cy="68169"/>
          </a:xfrm>
          <a:prstGeom prst="decagon">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24" name="23 Decágono"/>
          <p:cNvSpPr/>
          <p:nvPr/>
        </p:nvSpPr>
        <p:spPr>
          <a:xfrm>
            <a:off x="3635896" y="3429000"/>
            <a:ext cx="75744" cy="68169"/>
          </a:xfrm>
          <a:prstGeom prst="decagon">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26" name="25 Decágono"/>
          <p:cNvSpPr/>
          <p:nvPr/>
        </p:nvSpPr>
        <p:spPr>
          <a:xfrm>
            <a:off x="2987824" y="3933056"/>
            <a:ext cx="75744" cy="68169"/>
          </a:xfrm>
          <a:prstGeom prst="decagon">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27" name="26 Decágono"/>
          <p:cNvSpPr/>
          <p:nvPr/>
        </p:nvSpPr>
        <p:spPr>
          <a:xfrm>
            <a:off x="3995936" y="3933056"/>
            <a:ext cx="75744" cy="68169"/>
          </a:xfrm>
          <a:prstGeom prst="decagon">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32" name="31 Decágono"/>
          <p:cNvSpPr/>
          <p:nvPr/>
        </p:nvSpPr>
        <p:spPr>
          <a:xfrm flipV="1">
            <a:off x="4283968" y="3580217"/>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33" name="32 Decágono"/>
          <p:cNvSpPr/>
          <p:nvPr/>
        </p:nvSpPr>
        <p:spPr>
          <a:xfrm flipV="1">
            <a:off x="4211960" y="3580217"/>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34" name="33 Decágono"/>
          <p:cNvSpPr/>
          <p:nvPr/>
        </p:nvSpPr>
        <p:spPr>
          <a:xfrm flipV="1">
            <a:off x="4283968" y="3645024"/>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35" name="34 Decágono"/>
          <p:cNvSpPr/>
          <p:nvPr/>
        </p:nvSpPr>
        <p:spPr>
          <a:xfrm flipV="1">
            <a:off x="4211960" y="3717032"/>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36" name="35 Decágono"/>
          <p:cNvSpPr/>
          <p:nvPr/>
        </p:nvSpPr>
        <p:spPr>
          <a:xfrm flipV="1">
            <a:off x="4211960" y="3789040"/>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37" name="36 Decágono"/>
          <p:cNvSpPr/>
          <p:nvPr/>
        </p:nvSpPr>
        <p:spPr>
          <a:xfrm flipV="1">
            <a:off x="4067944" y="3068960"/>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38" name="37 Decágono"/>
          <p:cNvSpPr/>
          <p:nvPr/>
        </p:nvSpPr>
        <p:spPr>
          <a:xfrm flipV="1">
            <a:off x="3995936" y="2996952"/>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39" name="38 Decágono"/>
          <p:cNvSpPr/>
          <p:nvPr/>
        </p:nvSpPr>
        <p:spPr>
          <a:xfrm flipV="1">
            <a:off x="4139952" y="3148169"/>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40" name="39 Decágono"/>
          <p:cNvSpPr/>
          <p:nvPr/>
        </p:nvSpPr>
        <p:spPr>
          <a:xfrm flipV="1">
            <a:off x="3779912" y="3356992"/>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41" name="40 Decágono"/>
          <p:cNvSpPr/>
          <p:nvPr/>
        </p:nvSpPr>
        <p:spPr>
          <a:xfrm flipV="1">
            <a:off x="3707904" y="3212976"/>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42" name="41 Decágono"/>
          <p:cNvSpPr/>
          <p:nvPr/>
        </p:nvSpPr>
        <p:spPr>
          <a:xfrm flipV="1">
            <a:off x="3851920" y="3429000"/>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43" name="42 Decágono"/>
          <p:cNvSpPr/>
          <p:nvPr/>
        </p:nvSpPr>
        <p:spPr>
          <a:xfrm flipV="1">
            <a:off x="3635896" y="3140968"/>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44" name="43 Decágono"/>
          <p:cNvSpPr/>
          <p:nvPr/>
        </p:nvSpPr>
        <p:spPr>
          <a:xfrm flipV="1">
            <a:off x="3563888" y="3284984"/>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45" name="44 Decágono"/>
          <p:cNvSpPr/>
          <p:nvPr/>
        </p:nvSpPr>
        <p:spPr>
          <a:xfrm flipV="1">
            <a:off x="3491880" y="3212976"/>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46" name="45 Decágono"/>
          <p:cNvSpPr/>
          <p:nvPr/>
        </p:nvSpPr>
        <p:spPr>
          <a:xfrm flipV="1">
            <a:off x="3491880" y="3140968"/>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47" name="46 Decágono"/>
          <p:cNvSpPr/>
          <p:nvPr/>
        </p:nvSpPr>
        <p:spPr>
          <a:xfrm flipV="1">
            <a:off x="3419872" y="3068960"/>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48" name="47 Decágono"/>
          <p:cNvSpPr/>
          <p:nvPr/>
        </p:nvSpPr>
        <p:spPr>
          <a:xfrm flipV="1">
            <a:off x="3707904" y="3724233"/>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49" name="48 Decágono"/>
          <p:cNvSpPr/>
          <p:nvPr/>
        </p:nvSpPr>
        <p:spPr>
          <a:xfrm flipV="1">
            <a:off x="4932040" y="2636912"/>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50" name="49 Decágono"/>
          <p:cNvSpPr/>
          <p:nvPr/>
        </p:nvSpPr>
        <p:spPr>
          <a:xfrm flipV="1">
            <a:off x="5084440" y="2789312"/>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51" name="50 Decágono"/>
          <p:cNvSpPr/>
          <p:nvPr/>
        </p:nvSpPr>
        <p:spPr>
          <a:xfrm flipV="1">
            <a:off x="3851920" y="2420888"/>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52" name="51 Decágono"/>
          <p:cNvSpPr/>
          <p:nvPr/>
        </p:nvSpPr>
        <p:spPr>
          <a:xfrm flipV="1">
            <a:off x="6084168" y="2420888"/>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53" name="52 Decágono"/>
          <p:cNvSpPr/>
          <p:nvPr/>
        </p:nvSpPr>
        <p:spPr>
          <a:xfrm flipV="1">
            <a:off x="6228184" y="2348880"/>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54" name="53 Decágono"/>
          <p:cNvSpPr/>
          <p:nvPr/>
        </p:nvSpPr>
        <p:spPr>
          <a:xfrm flipV="1">
            <a:off x="7884368" y="4653136"/>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55" name="54 Decágono"/>
          <p:cNvSpPr/>
          <p:nvPr/>
        </p:nvSpPr>
        <p:spPr>
          <a:xfrm flipV="1">
            <a:off x="3347864" y="4221088"/>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56" name="55 Decágono"/>
          <p:cNvSpPr/>
          <p:nvPr/>
        </p:nvSpPr>
        <p:spPr>
          <a:xfrm flipV="1">
            <a:off x="3203848" y="4077072"/>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57" name="56 CuadroTexto"/>
          <p:cNvSpPr txBox="1"/>
          <p:nvPr/>
        </p:nvSpPr>
        <p:spPr>
          <a:xfrm>
            <a:off x="0" y="2636912"/>
            <a:ext cx="2952328" cy="646331"/>
          </a:xfrm>
          <a:prstGeom prst="rect">
            <a:avLst/>
          </a:prstGeom>
          <a:noFill/>
        </p:spPr>
        <p:txBody>
          <a:bodyPr wrap="square" rtlCol="0">
            <a:spAutoFit/>
          </a:bodyPr>
          <a:lstStyle/>
          <a:p>
            <a:pPr algn="ctr"/>
            <a:r>
              <a:rPr lang="en-US" b="1" dirty="0" smtClean="0">
                <a:solidFill>
                  <a:srgbClr val="003300"/>
                </a:solidFill>
              </a:rPr>
              <a:t>38 </a:t>
            </a:r>
            <a:r>
              <a:rPr lang="en-US" b="1" dirty="0" err="1" smtClean="0">
                <a:solidFill>
                  <a:srgbClr val="003300"/>
                </a:solidFill>
              </a:rPr>
              <a:t>Puentes</a:t>
            </a:r>
            <a:r>
              <a:rPr lang="en-US" b="1" dirty="0" smtClean="0">
                <a:solidFill>
                  <a:srgbClr val="003300"/>
                </a:solidFill>
              </a:rPr>
              <a:t> de </a:t>
            </a:r>
            <a:r>
              <a:rPr lang="es-ES" b="1" dirty="0" smtClean="0">
                <a:solidFill>
                  <a:srgbClr val="003300"/>
                </a:solidFill>
              </a:rPr>
              <a:t>hormigón</a:t>
            </a:r>
            <a:r>
              <a:rPr lang="en-US" b="1" dirty="0" smtClean="0">
                <a:solidFill>
                  <a:srgbClr val="003300"/>
                </a:solidFill>
              </a:rPr>
              <a:t> en </a:t>
            </a:r>
            <a:r>
              <a:rPr lang="en-US" b="1" dirty="0" err="1" smtClean="0">
                <a:solidFill>
                  <a:srgbClr val="003300"/>
                </a:solidFill>
              </a:rPr>
              <a:t>rutas</a:t>
            </a:r>
            <a:r>
              <a:rPr lang="en-US" b="1" dirty="0" smtClean="0">
                <a:solidFill>
                  <a:srgbClr val="003300"/>
                </a:solidFill>
              </a:rPr>
              <a:t> </a:t>
            </a:r>
            <a:r>
              <a:rPr lang="es-ES" b="1" dirty="0" smtClean="0">
                <a:solidFill>
                  <a:srgbClr val="003300"/>
                </a:solidFill>
              </a:rPr>
              <a:t>Departamentales</a:t>
            </a:r>
            <a:endParaRPr lang="es-ES" b="1" dirty="0">
              <a:solidFill>
                <a:srgbClr val="003300"/>
              </a:solidFill>
            </a:endParaRPr>
          </a:p>
        </p:txBody>
      </p:sp>
      <p:grpSp>
        <p:nvGrpSpPr>
          <p:cNvPr id="62" name="61 Grupo"/>
          <p:cNvGrpSpPr/>
          <p:nvPr/>
        </p:nvGrpSpPr>
        <p:grpSpPr>
          <a:xfrm>
            <a:off x="899592" y="4869160"/>
            <a:ext cx="2232248" cy="585356"/>
            <a:chOff x="755576" y="3645024"/>
            <a:chExt cx="2232248" cy="585356"/>
          </a:xfrm>
        </p:grpSpPr>
        <p:sp>
          <p:nvSpPr>
            <p:cNvPr id="58" name="57 Decágono"/>
            <p:cNvSpPr/>
            <p:nvPr/>
          </p:nvSpPr>
          <p:spPr>
            <a:xfrm>
              <a:off x="755576" y="3792879"/>
              <a:ext cx="75744" cy="68169"/>
            </a:xfrm>
            <a:prstGeom prst="decagon">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59" name="58 Decágono"/>
            <p:cNvSpPr/>
            <p:nvPr/>
          </p:nvSpPr>
          <p:spPr>
            <a:xfrm flipV="1">
              <a:off x="755576" y="4012265"/>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60" name="59 CuadroTexto"/>
            <p:cNvSpPr txBox="1"/>
            <p:nvPr/>
          </p:nvSpPr>
          <p:spPr>
            <a:xfrm>
              <a:off x="827584" y="3645024"/>
              <a:ext cx="2160240" cy="369332"/>
            </a:xfrm>
            <a:prstGeom prst="rect">
              <a:avLst/>
            </a:prstGeom>
            <a:noFill/>
          </p:spPr>
          <p:txBody>
            <a:bodyPr wrap="square" rtlCol="0">
              <a:spAutoFit/>
            </a:bodyPr>
            <a:lstStyle/>
            <a:p>
              <a:r>
                <a:rPr lang="es-ES" dirty="0" smtClean="0"/>
                <a:t>Construidos </a:t>
              </a:r>
              <a:endParaRPr lang="es-ES" dirty="0"/>
            </a:p>
          </p:txBody>
        </p:sp>
        <p:sp>
          <p:nvSpPr>
            <p:cNvPr id="61" name="60 CuadroTexto"/>
            <p:cNvSpPr txBox="1"/>
            <p:nvPr/>
          </p:nvSpPr>
          <p:spPr>
            <a:xfrm>
              <a:off x="827584" y="3861048"/>
              <a:ext cx="2160240" cy="369332"/>
            </a:xfrm>
            <a:prstGeom prst="rect">
              <a:avLst/>
            </a:prstGeom>
            <a:noFill/>
          </p:spPr>
          <p:txBody>
            <a:bodyPr wrap="square" rtlCol="0">
              <a:spAutoFit/>
            </a:bodyPr>
            <a:lstStyle/>
            <a:p>
              <a:r>
                <a:rPr lang="es-ES" dirty="0" smtClean="0"/>
                <a:t>Por construir </a:t>
              </a:r>
              <a:endParaRPr lang="es-ES" dirty="0"/>
            </a:p>
          </p:txBody>
        </p:sp>
      </p:grpSp>
      <p:sp>
        <p:nvSpPr>
          <p:cNvPr id="63" name="62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2600719892"/>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par>
                                <p:cTn id="60" presetID="53"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childTnLst>
                          </p:cTn>
                        </p:par>
                        <p:par>
                          <p:cTn id="70" fill="hold">
                            <p:stCondLst>
                              <p:cond delay="500"/>
                            </p:stCondLst>
                            <p:childTnLst>
                              <p:par>
                                <p:cTn id="71" presetID="23" presetClass="entr" presetSubtype="16" repeatCount="2000" fill="hold" grpId="0" nodeType="after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p:cTn id="73" dur="500" fill="hold"/>
                                        <p:tgtEl>
                                          <p:spTgt spid="32"/>
                                        </p:tgtEl>
                                        <p:attrNameLst>
                                          <p:attrName>ppt_w</p:attrName>
                                        </p:attrNameLst>
                                      </p:cBhvr>
                                      <p:tavLst>
                                        <p:tav tm="0">
                                          <p:val>
                                            <p:fltVal val="0"/>
                                          </p:val>
                                        </p:tav>
                                        <p:tav tm="100000">
                                          <p:val>
                                            <p:strVal val="#ppt_w"/>
                                          </p:val>
                                        </p:tav>
                                      </p:tavLst>
                                    </p:anim>
                                    <p:anim calcmode="lin" valueType="num">
                                      <p:cBhvr>
                                        <p:cTn id="74" dur="500" fill="hold"/>
                                        <p:tgtEl>
                                          <p:spTgt spid="32"/>
                                        </p:tgtEl>
                                        <p:attrNameLst>
                                          <p:attrName>ppt_h</p:attrName>
                                        </p:attrNameLst>
                                      </p:cBhvr>
                                      <p:tavLst>
                                        <p:tav tm="0">
                                          <p:val>
                                            <p:fltVal val="0"/>
                                          </p:val>
                                        </p:tav>
                                        <p:tav tm="100000">
                                          <p:val>
                                            <p:strVal val="#ppt_h"/>
                                          </p:val>
                                        </p:tav>
                                      </p:tavLst>
                                    </p:anim>
                                  </p:childTnLst>
                                </p:cTn>
                              </p:par>
                            </p:childTnLst>
                          </p:cTn>
                        </p:par>
                        <p:par>
                          <p:cTn id="75" fill="hold">
                            <p:stCondLst>
                              <p:cond delay="1500"/>
                            </p:stCondLst>
                            <p:childTnLst>
                              <p:par>
                                <p:cTn id="76" presetID="23" presetClass="entr" presetSubtype="16" repeatCount="2000" fill="hold" grpId="0" nodeType="afterEffect">
                                  <p:stCondLst>
                                    <p:cond delay="0"/>
                                  </p:stCondLst>
                                  <p:childTnLst>
                                    <p:set>
                                      <p:cBhvr>
                                        <p:cTn id="77" dur="1" fill="hold">
                                          <p:stCondLst>
                                            <p:cond delay="0"/>
                                          </p:stCondLst>
                                        </p:cTn>
                                        <p:tgtEl>
                                          <p:spTgt spid="33"/>
                                        </p:tgtEl>
                                        <p:attrNameLst>
                                          <p:attrName>style.visibility</p:attrName>
                                        </p:attrNameLst>
                                      </p:cBhvr>
                                      <p:to>
                                        <p:strVal val="visible"/>
                                      </p:to>
                                    </p:set>
                                    <p:anim calcmode="lin" valueType="num">
                                      <p:cBhvr>
                                        <p:cTn id="78" dur="500" fill="hold"/>
                                        <p:tgtEl>
                                          <p:spTgt spid="33"/>
                                        </p:tgtEl>
                                        <p:attrNameLst>
                                          <p:attrName>ppt_w</p:attrName>
                                        </p:attrNameLst>
                                      </p:cBhvr>
                                      <p:tavLst>
                                        <p:tav tm="0">
                                          <p:val>
                                            <p:fltVal val="0"/>
                                          </p:val>
                                        </p:tav>
                                        <p:tav tm="100000">
                                          <p:val>
                                            <p:strVal val="#ppt_w"/>
                                          </p:val>
                                        </p:tav>
                                      </p:tavLst>
                                    </p:anim>
                                    <p:anim calcmode="lin" valueType="num">
                                      <p:cBhvr>
                                        <p:cTn id="79" dur="500" fill="hold"/>
                                        <p:tgtEl>
                                          <p:spTgt spid="33"/>
                                        </p:tgtEl>
                                        <p:attrNameLst>
                                          <p:attrName>ppt_h</p:attrName>
                                        </p:attrNameLst>
                                      </p:cBhvr>
                                      <p:tavLst>
                                        <p:tav tm="0">
                                          <p:val>
                                            <p:fltVal val="0"/>
                                          </p:val>
                                        </p:tav>
                                        <p:tav tm="100000">
                                          <p:val>
                                            <p:strVal val="#ppt_h"/>
                                          </p:val>
                                        </p:tav>
                                      </p:tavLst>
                                    </p:anim>
                                  </p:childTnLst>
                                </p:cTn>
                              </p:par>
                            </p:childTnLst>
                          </p:cTn>
                        </p:par>
                        <p:par>
                          <p:cTn id="80" fill="hold">
                            <p:stCondLst>
                              <p:cond delay="2500"/>
                            </p:stCondLst>
                            <p:childTnLst>
                              <p:par>
                                <p:cTn id="81" presetID="23" presetClass="entr" presetSubtype="16" repeatCount="2000" fill="hold" grpId="0" nodeType="after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p:cTn id="83" dur="500" fill="hold"/>
                                        <p:tgtEl>
                                          <p:spTgt spid="34"/>
                                        </p:tgtEl>
                                        <p:attrNameLst>
                                          <p:attrName>ppt_w</p:attrName>
                                        </p:attrNameLst>
                                      </p:cBhvr>
                                      <p:tavLst>
                                        <p:tav tm="0">
                                          <p:val>
                                            <p:fltVal val="0"/>
                                          </p:val>
                                        </p:tav>
                                        <p:tav tm="100000">
                                          <p:val>
                                            <p:strVal val="#ppt_w"/>
                                          </p:val>
                                        </p:tav>
                                      </p:tavLst>
                                    </p:anim>
                                    <p:anim calcmode="lin" valueType="num">
                                      <p:cBhvr>
                                        <p:cTn id="84" dur="500" fill="hold"/>
                                        <p:tgtEl>
                                          <p:spTgt spid="34"/>
                                        </p:tgtEl>
                                        <p:attrNameLst>
                                          <p:attrName>ppt_h</p:attrName>
                                        </p:attrNameLst>
                                      </p:cBhvr>
                                      <p:tavLst>
                                        <p:tav tm="0">
                                          <p:val>
                                            <p:fltVal val="0"/>
                                          </p:val>
                                        </p:tav>
                                        <p:tav tm="100000">
                                          <p:val>
                                            <p:strVal val="#ppt_h"/>
                                          </p:val>
                                        </p:tav>
                                      </p:tavLst>
                                    </p:anim>
                                  </p:childTnLst>
                                </p:cTn>
                              </p:par>
                            </p:childTnLst>
                          </p:cTn>
                        </p:par>
                        <p:par>
                          <p:cTn id="85" fill="hold">
                            <p:stCondLst>
                              <p:cond delay="3500"/>
                            </p:stCondLst>
                            <p:childTnLst>
                              <p:par>
                                <p:cTn id="86" presetID="23" presetClass="entr" presetSubtype="16" repeatCount="2000" fill="hold" grpId="0" nodeType="afterEffect">
                                  <p:stCondLst>
                                    <p:cond delay="0"/>
                                  </p:stCondLst>
                                  <p:childTnLst>
                                    <p:set>
                                      <p:cBhvr>
                                        <p:cTn id="87" dur="1" fill="hold">
                                          <p:stCondLst>
                                            <p:cond delay="0"/>
                                          </p:stCondLst>
                                        </p:cTn>
                                        <p:tgtEl>
                                          <p:spTgt spid="35"/>
                                        </p:tgtEl>
                                        <p:attrNameLst>
                                          <p:attrName>style.visibility</p:attrName>
                                        </p:attrNameLst>
                                      </p:cBhvr>
                                      <p:to>
                                        <p:strVal val="visible"/>
                                      </p:to>
                                    </p:set>
                                    <p:anim calcmode="lin" valueType="num">
                                      <p:cBhvr>
                                        <p:cTn id="88" dur="500" fill="hold"/>
                                        <p:tgtEl>
                                          <p:spTgt spid="35"/>
                                        </p:tgtEl>
                                        <p:attrNameLst>
                                          <p:attrName>ppt_w</p:attrName>
                                        </p:attrNameLst>
                                      </p:cBhvr>
                                      <p:tavLst>
                                        <p:tav tm="0">
                                          <p:val>
                                            <p:fltVal val="0"/>
                                          </p:val>
                                        </p:tav>
                                        <p:tav tm="100000">
                                          <p:val>
                                            <p:strVal val="#ppt_w"/>
                                          </p:val>
                                        </p:tav>
                                      </p:tavLst>
                                    </p:anim>
                                    <p:anim calcmode="lin" valueType="num">
                                      <p:cBhvr>
                                        <p:cTn id="89" dur="500" fill="hold"/>
                                        <p:tgtEl>
                                          <p:spTgt spid="35"/>
                                        </p:tgtEl>
                                        <p:attrNameLst>
                                          <p:attrName>ppt_h</p:attrName>
                                        </p:attrNameLst>
                                      </p:cBhvr>
                                      <p:tavLst>
                                        <p:tav tm="0">
                                          <p:val>
                                            <p:fltVal val="0"/>
                                          </p:val>
                                        </p:tav>
                                        <p:tav tm="100000">
                                          <p:val>
                                            <p:strVal val="#ppt_h"/>
                                          </p:val>
                                        </p:tav>
                                      </p:tavLst>
                                    </p:anim>
                                  </p:childTnLst>
                                </p:cTn>
                              </p:par>
                            </p:childTnLst>
                          </p:cTn>
                        </p:par>
                        <p:par>
                          <p:cTn id="90" fill="hold">
                            <p:stCondLst>
                              <p:cond delay="4500"/>
                            </p:stCondLst>
                            <p:childTnLst>
                              <p:par>
                                <p:cTn id="91" presetID="23" presetClass="entr" presetSubtype="16" repeatCount="2000" fill="hold" grpId="0" nodeType="after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p:cTn id="93" dur="500" fill="hold"/>
                                        <p:tgtEl>
                                          <p:spTgt spid="36"/>
                                        </p:tgtEl>
                                        <p:attrNameLst>
                                          <p:attrName>ppt_w</p:attrName>
                                        </p:attrNameLst>
                                      </p:cBhvr>
                                      <p:tavLst>
                                        <p:tav tm="0">
                                          <p:val>
                                            <p:fltVal val="0"/>
                                          </p:val>
                                        </p:tav>
                                        <p:tav tm="100000">
                                          <p:val>
                                            <p:strVal val="#ppt_w"/>
                                          </p:val>
                                        </p:tav>
                                      </p:tavLst>
                                    </p:anim>
                                    <p:anim calcmode="lin" valueType="num">
                                      <p:cBhvr>
                                        <p:cTn id="94" dur="500" fill="hold"/>
                                        <p:tgtEl>
                                          <p:spTgt spid="36"/>
                                        </p:tgtEl>
                                        <p:attrNameLst>
                                          <p:attrName>ppt_h</p:attrName>
                                        </p:attrNameLst>
                                      </p:cBhvr>
                                      <p:tavLst>
                                        <p:tav tm="0">
                                          <p:val>
                                            <p:fltVal val="0"/>
                                          </p:val>
                                        </p:tav>
                                        <p:tav tm="100000">
                                          <p:val>
                                            <p:strVal val="#ppt_h"/>
                                          </p:val>
                                        </p:tav>
                                      </p:tavLst>
                                    </p:anim>
                                  </p:childTnLst>
                                </p:cTn>
                              </p:par>
                            </p:childTnLst>
                          </p:cTn>
                        </p:par>
                        <p:par>
                          <p:cTn id="95" fill="hold">
                            <p:stCondLst>
                              <p:cond delay="5500"/>
                            </p:stCondLst>
                            <p:childTnLst>
                              <p:par>
                                <p:cTn id="96" presetID="23" presetClass="entr" presetSubtype="16" repeatCount="2000" fill="hold" grpId="0" nodeType="afterEffect">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cBhvr>
                                        <p:cTn id="98" dur="500" fill="hold"/>
                                        <p:tgtEl>
                                          <p:spTgt spid="37"/>
                                        </p:tgtEl>
                                        <p:attrNameLst>
                                          <p:attrName>ppt_w</p:attrName>
                                        </p:attrNameLst>
                                      </p:cBhvr>
                                      <p:tavLst>
                                        <p:tav tm="0">
                                          <p:val>
                                            <p:fltVal val="0"/>
                                          </p:val>
                                        </p:tav>
                                        <p:tav tm="100000">
                                          <p:val>
                                            <p:strVal val="#ppt_w"/>
                                          </p:val>
                                        </p:tav>
                                      </p:tavLst>
                                    </p:anim>
                                    <p:anim calcmode="lin" valueType="num">
                                      <p:cBhvr>
                                        <p:cTn id="99" dur="500" fill="hold"/>
                                        <p:tgtEl>
                                          <p:spTgt spid="37"/>
                                        </p:tgtEl>
                                        <p:attrNameLst>
                                          <p:attrName>ppt_h</p:attrName>
                                        </p:attrNameLst>
                                      </p:cBhvr>
                                      <p:tavLst>
                                        <p:tav tm="0">
                                          <p:val>
                                            <p:fltVal val="0"/>
                                          </p:val>
                                        </p:tav>
                                        <p:tav tm="100000">
                                          <p:val>
                                            <p:strVal val="#ppt_h"/>
                                          </p:val>
                                        </p:tav>
                                      </p:tavLst>
                                    </p:anim>
                                  </p:childTnLst>
                                </p:cTn>
                              </p:par>
                            </p:childTnLst>
                          </p:cTn>
                        </p:par>
                        <p:par>
                          <p:cTn id="100" fill="hold">
                            <p:stCondLst>
                              <p:cond delay="6500"/>
                            </p:stCondLst>
                            <p:childTnLst>
                              <p:par>
                                <p:cTn id="101" presetID="23" presetClass="entr" presetSubtype="16" repeatCount="2000" fill="hold" grpId="0" nodeType="afterEffect">
                                  <p:stCondLst>
                                    <p:cond delay="0"/>
                                  </p:stCondLst>
                                  <p:childTnLst>
                                    <p:set>
                                      <p:cBhvr>
                                        <p:cTn id="102" dur="1" fill="hold">
                                          <p:stCondLst>
                                            <p:cond delay="0"/>
                                          </p:stCondLst>
                                        </p:cTn>
                                        <p:tgtEl>
                                          <p:spTgt spid="38"/>
                                        </p:tgtEl>
                                        <p:attrNameLst>
                                          <p:attrName>style.visibility</p:attrName>
                                        </p:attrNameLst>
                                      </p:cBhvr>
                                      <p:to>
                                        <p:strVal val="visible"/>
                                      </p:to>
                                    </p:set>
                                    <p:anim calcmode="lin" valueType="num">
                                      <p:cBhvr>
                                        <p:cTn id="103" dur="500" fill="hold"/>
                                        <p:tgtEl>
                                          <p:spTgt spid="38"/>
                                        </p:tgtEl>
                                        <p:attrNameLst>
                                          <p:attrName>ppt_w</p:attrName>
                                        </p:attrNameLst>
                                      </p:cBhvr>
                                      <p:tavLst>
                                        <p:tav tm="0">
                                          <p:val>
                                            <p:fltVal val="0"/>
                                          </p:val>
                                        </p:tav>
                                        <p:tav tm="100000">
                                          <p:val>
                                            <p:strVal val="#ppt_w"/>
                                          </p:val>
                                        </p:tav>
                                      </p:tavLst>
                                    </p:anim>
                                    <p:anim calcmode="lin" valueType="num">
                                      <p:cBhvr>
                                        <p:cTn id="104" dur="500" fill="hold"/>
                                        <p:tgtEl>
                                          <p:spTgt spid="38"/>
                                        </p:tgtEl>
                                        <p:attrNameLst>
                                          <p:attrName>ppt_h</p:attrName>
                                        </p:attrNameLst>
                                      </p:cBhvr>
                                      <p:tavLst>
                                        <p:tav tm="0">
                                          <p:val>
                                            <p:fltVal val="0"/>
                                          </p:val>
                                        </p:tav>
                                        <p:tav tm="100000">
                                          <p:val>
                                            <p:strVal val="#ppt_h"/>
                                          </p:val>
                                        </p:tav>
                                      </p:tavLst>
                                    </p:anim>
                                  </p:childTnLst>
                                </p:cTn>
                              </p:par>
                            </p:childTnLst>
                          </p:cTn>
                        </p:par>
                        <p:par>
                          <p:cTn id="105" fill="hold">
                            <p:stCondLst>
                              <p:cond delay="7500"/>
                            </p:stCondLst>
                            <p:childTnLst>
                              <p:par>
                                <p:cTn id="106" presetID="23" presetClass="entr" presetSubtype="16" repeatCount="2000" fill="hold" grpId="0" nodeType="afterEffect">
                                  <p:stCondLst>
                                    <p:cond delay="0"/>
                                  </p:stCondLst>
                                  <p:childTnLst>
                                    <p:set>
                                      <p:cBhvr>
                                        <p:cTn id="107" dur="1" fill="hold">
                                          <p:stCondLst>
                                            <p:cond delay="0"/>
                                          </p:stCondLst>
                                        </p:cTn>
                                        <p:tgtEl>
                                          <p:spTgt spid="39"/>
                                        </p:tgtEl>
                                        <p:attrNameLst>
                                          <p:attrName>style.visibility</p:attrName>
                                        </p:attrNameLst>
                                      </p:cBhvr>
                                      <p:to>
                                        <p:strVal val="visible"/>
                                      </p:to>
                                    </p:set>
                                    <p:anim calcmode="lin" valueType="num">
                                      <p:cBhvr>
                                        <p:cTn id="108" dur="500" fill="hold"/>
                                        <p:tgtEl>
                                          <p:spTgt spid="39"/>
                                        </p:tgtEl>
                                        <p:attrNameLst>
                                          <p:attrName>ppt_w</p:attrName>
                                        </p:attrNameLst>
                                      </p:cBhvr>
                                      <p:tavLst>
                                        <p:tav tm="0">
                                          <p:val>
                                            <p:fltVal val="0"/>
                                          </p:val>
                                        </p:tav>
                                        <p:tav tm="100000">
                                          <p:val>
                                            <p:strVal val="#ppt_w"/>
                                          </p:val>
                                        </p:tav>
                                      </p:tavLst>
                                    </p:anim>
                                    <p:anim calcmode="lin" valueType="num">
                                      <p:cBhvr>
                                        <p:cTn id="109" dur="500" fill="hold"/>
                                        <p:tgtEl>
                                          <p:spTgt spid="39"/>
                                        </p:tgtEl>
                                        <p:attrNameLst>
                                          <p:attrName>ppt_h</p:attrName>
                                        </p:attrNameLst>
                                      </p:cBhvr>
                                      <p:tavLst>
                                        <p:tav tm="0">
                                          <p:val>
                                            <p:fltVal val="0"/>
                                          </p:val>
                                        </p:tav>
                                        <p:tav tm="100000">
                                          <p:val>
                                            <p:strVal val="#ppt_h"/>
                                          </p:val>
                                        </p:tav>
                                      </p:tavLst>
                                    </p:anim>
                                  </p:childTnLst>
                                </p:cTn>
                              </p:par>
                            </p:childTnLst>
                          </p:cTn>
                        </p:par>
                        <p:par>
                          <p:cTn id="110" fill="hold">
                            <p:stCondLst>
                              <p:cond delay="8500"/>
                            </p:stCondLst>
                            <p:childTnLst>
                              <p:par>
                                <p:cTn id="111" presetID="23" presetClass="entr" presetSubtype="16" repeatCount="2000" fill="hold" grpId="0" nodeType="afterEffect">
                                  <p:stCondLst>
                                    <p:cond delay="0"/>
                                  </p:stCondLst>
                                  <p:childTnLst>
                                    <p:set>
                                      <p:cBhvr>
                                        <p:cTn id="112" dur="1" fill="hold">
                                          <p:stCondLst>
                                            <p:cond delay="0"/>
                                          </p:stCondLst>
                                        </p:cTn>
                                        <p:tgtEl>
                                          <p:spTgt spid="40"/>
                                        </p:tgtEl>
                                        <p:attrNameLst>
                                          <p:attrName>style.visibility</p:attrName>
                                        </p:attrNameLst>
                                      </p:cBhvr>
                                      <p:to>
                                        <p:strVal val="visible"/>
                                      </p:to>
                                    </p:set>
                                    <p:anim calcmode="lin" valueType="num">
                                      <p:cBhvr>
                                        <p:cTn id="113" dur="500" fill="hold"/>
                                        <p:tgtEl>
                                          <p:spTgt spid="40"/>
                                        </p:tgtEl>
                                        <p:attrNameLst>
                                          <p:attrName>ppt_w</p:attrName>
                                        </p:attrNameLst>
                                      </p:cBhvr>
                                      <p:tavLst>
                                        <p:tav tm="0">
                                          <p:val>
                                            <p:fltVal val="0"/>
                                          </p:val>
                                        </p:tav>
                                        <p:tav tm="100000">
                                          <p:val>
                                            <p:strVal val="#ppt_w"/>
                                          </p:val>
                                        </p:tav>
                                      </p:tavLst>
                                    </p:anim>
                                    <p:anim calcmode="lin" valueType="num">
                                      <p:cBhvr>
                                        <p:cTn id="114" dur="500" fill="hold"/>
                                        <p:tgtEl>
                                          <p:spTgt spid="40"/>
                                        </p:tgtEl>
                                        <p:attrNameLst>
                                          <p:attrName>ppt_h</p:attrName>
                                        </p:attrNameLst>
                                      </p:cBhvr>
                                      <p:tavLst>
                                        <p:tav tm="0">
                                          <p:val>
                                            <p:fltVal val="0"/>
                                          </p:val>
                                        </p:tav>
                                        <p:tav tm="100000">
                                          <p:val>
                                            <p:strVal val="#ppt_h"/>
                                          </p:val>
                                        </p:tav>
                                      </p:tavLst>
                                    </p:anim>
                                  </p:childTnLst>
                                </p:cTn>
                              </p:par>
                            </p:childTnLst>
                          </p:cTn>
                        </p:par>
                        <p:par>
                          <p:cTn id="115" fill="hold">
                            <p:stCondLst>
                              <p:cond delay="9500"/>
                            </p:stCondLst>
                            <p:childTnLst>
                              <p:par>
                                <p:cTn id="116" presetID="23" presetClass="entr" presetSubtype="16" repeatCount="2000" fill="hold" grpId="0" nodeType="afterEffect">
                                  <p:stCondLst>
                                    <p:cond delay="0"/>
                                  </p:stCondLst>
                                  <p:childTnLst>
                                    <p:set>
                                      <p:cBhvr>
                                        <p:cTn id="117" dur="1" fill="hold">
                                          <p:stCondLst>
                                            <p:cond delay="0"/>
                                          </p:stCondLst>
                                        </p:cTn>
                                        <p:tgtEl>
                                          <p:spTgt spid="41"/>
                                        </p:tgtEl>
                                        <p:attrNameLst>
                                          <p:attrName>style.visibility</p:attrName>
                                        </p:attrNameLst>
                                      </p:cBhvr>
                                      <p:to>
                                        <p:strVal val="visible"/>
                                      </p:to>
                                    </p:set>
                                    <p:anim calcmode="lin" valueType="num">
                                      <p:cBhvr>
                                        <p:cTn id="118" dur="500" fill="hold"/>
                                        <p:tgtEl>
                                          <p:spTgt spid="41"/>
                                        </p:tgtEl>
                                        <p:attrNameLst>
                                          <p:attrName>ppt_w</p:attrName>
                                        </p:attrNameLst>
                                      </p:cBhvr>
                                      <p:tavLst>
                                        <p:tav tm="0">
                                          <p:val>
                                            <p:fltVal val="0"/>
                                          </p:val>
                                        </p:tav>
                                        <p:tav tm="100000">
                                          <p:val>
                                            <p:strVal val="#ppt_w"/>
                                          </p:val>
                                        </p:tav>
                                      </p:tavLst>
                                    </p:anim>
                                    <p:anim calcmode="lin" valueType="num">
                                      <p:cBhvr>
                                        <p:cTn id="119" dur="500" fill="hold"/>
                                        <p:tgtEl>
                                          <p:spTgt spid="41"/>
                                        </p:tgtEl>
                                        <p:attrNameLst>
                                          <p:attrName>ppt_h</p:attrName>
                                        </p:attrNameLst>
                                      </p:cBhvr>
                                      <p:tavLst>
                                        <p:tav tm="0">
                                          <p:val>
                                            <p:fltVal val="0"/>
                                          </p:val>
                                        </p:tav>
                                        <p:tav tm="100000">
                                          <p:val>
                                            <p:strVal val="#ppt_h"/>
                                          </p:val>
                                        </p:tav>
                                      </p:tavLst>
                                    </p:anim>
                                  </p:childTnLst>
                                </p:cTn>
                              </p:par>
                            </p:childTnLst>
                          </p:cTn>
                        </p:par>
                        <p:par>
                          <p:cTn id="120" fill="hold">
                            <p:stCondLst>
                              <p:cond delay="10500"/>
                            </p:stCondLst>
                            <p:childTnLst>
                              <p:par>
                                <p:cTn id="121" presetID="23" presetClass="entr" presetSubtype="16" repeatCount="2000" fill="hold" grpId="0" nodeType="afterEffect">
                                  <p:stCondLst>
                                    <p:cond delay="0"/>
                                  </p:stCondLst>
                                  <p:childTnLst>
                                    <p:set>
                                      <p:cBhvr>
                                        <p:cTn id="122" dur="1" fill="hold">
                                          <p:stCondLst>
                                            <p:cond delay="0"/>
                                          </p:stCondLst>
                                        </p:cTn>
                                        <p:tgtEl>
                                          <p:spTgt spid="42"/>
                                        </p:tgtEl>
                                        <p:attrNameLst>
                                          <p:attrName>style.visibility</p:attrName>
                                        </p:attrNameLst>
                                      </p:cBhvr>
                                      <p:to>
                                        <p:strVal val="visible"/>
                                      </p:to>
                                    </p:set>
                                    <p:anim calcmode="lin" valueType="num">
                                      <p:cBhvr>
                                        <p:cTn id="123" dur="500" fill="hold"/>
                                        <p:tgtEl>
                                          <p:spTgt spid="42"/>
                                        </p:tgtEl>
                                        <p:attrNameLst>
                                          <p:attrName>ppt_w</p:attrName>
                                        </p:attrNameLst>
                                      </p:cBhvr>
                                      <p:tavLst>
                                        <p:tav tm="0">
                                          <p:val>
                                            <p:fltVal val="0"/>
                                          </p:val>
                                        </p:tav>
                                        <p:tav tm="100000">
                                          <p:val>
                                            <p:strVal val="#ppt_w"/>
                                          </p:val>
                                        </p:tav>
                                      </p:tavLst>
                                    </p:anim>
                                    <p:anim calcmode="lin" valueType="num">
                                      <p:cBhvr>
                                        <p:cTn id="124" dur="500" fill="hold"/>
                                        <p:tgtEl>
                                          <p:spTgt spid="42"/>
                                        </p:tgtEl>
                                        <p:attrNameLst>
                                          <p:attrName>ppt_h</p:attrName>
                                        </p:attrNameLst>
                                      </p:cBhvr>
                                      <p:tavLst>
                                        <p:tav tm="0">
                                          <p:val>
                                            <p:fltVal val="0"/>
                                          </p:val>
                                        </p:tav>
                                        <p:tav tm="100000">
                                          <p:val>
                                            <p:strVal val="#ppt_h"/>
                                          </p:val>
                                        </p:tav>
                                      </p:tavLst>
                                    </p:anim>
                                  </p:childTnLst>
                                </p:cTn>
                              </p:par>
                            </p:childTnLst>
                          </p:cTn>
                        </p:par>
                        <p:par>
                          <p:cTn id="125" fill="hold">
                            <p:stCondLst>
                              <p:cond delay="11500"/>
                            </p:stCondLst>
                            <p:childTnLst>
                              <p:par>
                                <p:cTn id="126" presetID="23" presetClass="entr" presetSubtype="16" repeatCount="2000" fill="hold" grpId="0" nodeType="afterEffect">
                                  <p:stCondLst>
                                    <p:cond delay="0"/>
                                  </p:stCondLst>
                                  <p:childTnLst>
                                    <p:set>
                                      <p:cBhvr>
                                        <p:cTn id="127" dur="1" fill="hold">
                                          <p:stCondLst>
                                            <p:cond delay="0"/>
                                          </p:stCondLst>
                                        </p:cTn>
                                        <p:tgtEl>
                                          <p:spTgt spid="43"/>
                                        </p:tgtEl>
                                        <p:attrNameLst>
                                          <p:attrName>style.visibility</p:attrName>
                                        </p:attrNameLst>
                                      </p:cBhvr>
                                      <p:to>
                                        <p:strVal val="visible"/>
                                      </p:to>
                                    </p:set>
                                    <p:anim calcmode="lin" valueType="num">
                                      <p:cBhvr>
                                        <p:cTn id="128" dur="500" fill="hold"/>
                                        <p:tgtEl>
                                          <p:spTgt spid="43"/>
                                        </p:tgtEl>
                                        <p:attrNameLst>
                                          <p:attrName>ppt_w</p:attrName>
                                        </p:attrNameLst>
                                      </p:cBhvr>
                                      <p:tavLst>
                                        <p:tav tm="0">
                                          <p:val>
                                            <p:fltVal val="0"/>
                                          </p:val>
                                        </p:tav>
                                        <p:tav tm="100000">
                                          <p:val>
                                            <p:strVal val="#ppt_w"/>
                                          </p:val>
                                        </p:tav>
                                      </p:tavLst>
                                    </p:anim>
                                    <p:anim calcmode="lin" valueType="num">
                                      <p:cBhvr>
                                        <p:cTn id="129" dur="500" fill="hold"/>
                                        <p:tgtEl>
                                          <p:spTgt spid="43"/>
                                        </p:tgtEl>
                                        <p:attrNameLst>
                                          <p:attrName>ppt_h</p:attrName>
                                        </p:attrNameLst>
                                      </p:cBhvr>
                                      <p:tavLst>
                                        <p:tav tm="0">
                                          <p:val>
                                            <p:fltVal val="0"/>
                                          </p:val>
                                        </p:tav>
                                        <p:tav tm="100000">
                                          <p:val>
                                            <p:strVal val="#ppt_h"/>
                                          </p:val>
                                        </p:tav>
                                      </p:tavLst>
                                    </p:anim>
                                  </p:childTnLst>
                                </p:cTn>
                              </p:par>
                            </p:childTnLst>
                          </p:cTn>
                        </p:par>
                        <p:par>
                          <p:cTn id="130" fill="hold">
                            <p:stCondLst>
                              <p:cond delay="12500"/>
                            </p:stCondLst>
                            <p:childTnLst>
                              <p:par>
                                <p:cTn id="131" presetID="23" presetClass="entr" presetSubtype="16" repeatCount="2000" fill="hold" grpId="0" nodeType="afterEffect">
                                  <p:stCondLst>
                                    <p:cond delay="0"/>
                                  </p:stCondLst>
                                  <p:childTnLst>
                                    <p:set>
                                      <p:cBhvr>
                                        <p:cTn id="132" dur="1" fill="hold">
                                          <p:stCondLst>
                                            <p:cond delay="0"/>
                                          </p:stCondLst>
                                        </p:cTn>
                                        <p:tgtEl>
                                          <p:spTgt spid="44"/>
                                        </p:tgtEl>
                                        <p:attrNameLst>
                                          <p:attrName>style.visibility</p:attrName>
                                        </p:attrNameLst>
                                      </p:cBhvr>
                                      <p:to>
                                        <p:strVal val="visible"/>
                                      </p:to>
                                    </p:set>
                                    <p:anim calcmode="lin" valueType="num">
                                      <p:cBhvr>
                                        <p:cTn id="133" dur="500" fill="hold"/>
                                        <p:tgtEl>
                                          <p:spTgt spid="44"/>
                                        </p:tgtEl>
                                        <p:attrNameLst>
                                          <p:attrName>ppt_w</p:attrName>
                                        </p:attrNameLst>
                                      </p:cBhvr>
                                      <p:tavLst>
                                        <p:tav tm="0">
                                          <p:val>
                                            <p:fltVal val="0"/>
                                          </p:val>
                                        </p:tav>
                                        <p:tav tm="100000">
                                          <p:val>
                                            <p:strVal val="#ppt_w"/>
                                          </p:val>
                                        </p:tav>
                                      </p:tavLst>
                                    </p:anim>
                                    <p:anim calcmode="lin" valueType="num">
                                      <p:cBhvr>
                                        <p:cTn id="134" dur="500" fill="hold"/>
                                        <p:tgtEl>
                                          <p:spTgt spid="44"/>
                                        </p:tgtEl>
                                        <p:attrNameLst>
                                          <p:attrName>ppt_h</p:attrName>
                                        </p:attrNameLst>
                                      </p:cBhvr>
                                      <p:tavLst>
                                        <p:tav tm="0">
                                          <p:val>
                                            <p:fltVal val="0"/>
                                          </p:val>
                                        </p:tav>
                                        <p:tav tm="100000">
                                          <p:val>
                                            <p:strVal val="#ppt_h"/>
                                          </p:val>
                                        </p:tav>
                                      </p:tavLst>
                                    </p:anim>
                                  </p:childTnLst>
                                </p:cTn>
                              </p:par>
                            </p:childTnLst>
                          </p:cTn>
                        </p:par>
                        <p:par>
                          <p:cTn id="135" fill="hold">
                            <p:stCondLst>
                              <p:cond delay="13500"/>
                            </p:stCondLst>
                            <p:childTnLst>
                              <p:par>
                                <p:cTn id="136" presetID="23" presetClass="entr" presetSubtype="16" repeatCount="2000" fill="hold" grpId="0" nodeType="afterEffect">
                                  <p:stCondLst>
                                    <p:cond delay="0"/>
                                  </p:stCondLst>
                                  <p:childTnLst>
                                    <p:set>
                                      <p:cBhvr>
                                        <p:cTn id="137" dur="1" fill="hold">
                                          <p:stCondLst>
                                            <p:cond delay="0"/>
                                          </p:stCondLst>
                                        </p:cTn>
                                        <p:tgtEl>
                                          <p:spTgt spid="45"/>
                                        </p:tgtEl>
                                        <p:attrNameLst>
                                          <p:attrName>style.visibility</p:attrName>
                                        </p:attrNameLst>
                                      </p:cBhvr>
                                      <p:to>
                                        <p:strVal val="visible"/>
                                      </p:to>
                                    </p:set>
                                    <p:anim calcmode="lin" valueType="num">
                                      <p:cBhvr>
                                        <p:cTn id="138" dur="500" fill="hold"/>
                                        <p:tgtEl>
                                          <p:spTgt spid="45"/>
                                        </p:tgtEl>
                                        <p:attrNameLst>
                                          <p:attrName>ppt_w</p:attrName>
                                        </p:attrNameLst>
                                      </p:cBhvr>
                                      <p:tavLst>
                                        <p:tav tm="0">
                                          <p:val>
                                            <p:fltVal val="0"/>
                                          </p:val>
                                        </p:tav>
                                        <p:tav tm="100000">
                                          <p:val>
                                            <p:strVal val="#ppt_w"/>
                                          </p:val>
                                        </p:tav>
                                      </p:tavLst>
                                    </p:anim>
                                    <p:anim calcmode="lin" valueType="num">
                                      <p:cBhvr>
                                        <p:cTn id="139" dur="500" fill="hold"/>
                                        <p:tgtEl>
                                          <p:spTgt spid="45"/>
                                        </p:tgtEl>
                                        <p:attrNameLst>
                                          <p:attrName>ppt_h</p:attrName>
                                        </p:attrNameLst>
                                      </p:cBhvr>
                                      <p:tavLst>
                                        <p:tav tm="0">
                                          <p:val>
                                            <p:fltVal val="0"/>
                                          </p:val>
                                        </p:tav>
                                        <p:tav tm="100000">
                                          <p:val>
                                            <p:strVal val="#ppt_h"/>
                                          </p:val>
                                        </p:tav>
                                      </p:tavLst>
                                    </p:anim>
                                  </p:childTnLst>
                                </p:cTn>
                              </p:par>
                            </p:childTnLst>
                          </p:cTn>
                        </p:par>
                        <p:par>
                          <p:cTn id="140" fill="hold">
                            <p:stCondLst>
                              <p:cond delay="14500"/>
                            </p:stCondLst>
                            <p:childTnLst>
                              <p:par>
                                <p:cTn id="141" presetID="23" presetClass="entr" presetSubtype="16" repeatCount="2000" fill="hold" grpId="0" nodeType="afterEffect">
                                  <p:stCondLst>
                                    <p:cond delay="0"/>
                                  </p:stCondLst>
                                  <p:childTnLst>
                                    <p:set>
                                      <p:cBhvr>
                                        <p:cTn id="142" dur="1" fill="hold">
                                          <p:stCondLst>
                                            <p:cond delay="0"/>
                                          </p:stCondLst>
                                        </p:cTn>
                                        <p:tgtEl>
                                          <p:spTgt spid="46"/>
                                        </p:tgtEl>
                                        <p:attrNameLst>
                                          <p:attrName>style.visibility</p:attrName>
                                        </p:attrNameLst>
                                      </p:cBhvr>
                                      <p:to>
                                        <p:strVal val="visible"/>
                                      </p:to>
                                    </p:set>
                                    <p:anim calcmode="lin" valueType="num">
                                      <p:cBhvr>
                                        <p:cTn id="143" dur="500" fill="hold"/>
                                        <p:tgtEl>
                                          <p:spTgt spid="46"/>
                                        </p:tgtEl>
                                        <p:attrNameLst>
                                          <p:attrName>ppt_w</p:attrName>
                                        </p:attrNameLst>
                                      </p:cBhvr>
                                      <p:tavLst>
                                        <p:tav tm="0">
                                          <p:val>
                                            <p:fltVal val="0"/>
                                          </p:val>
                                        </p:tav>
                                        <p:tav tm="100000">
                                          <p:val>
                                            <p:strVal val="#ppt_w"/>
                                          </p:val>
                                        </p:tav>
                                      </p:tavLst>
                                    </p:anim>
                                    <p:anim calcmode="lin" valueType="num">
                                      <p:cBhvr>
                                        <p:cTn id="144" dur="500" fill="hold"/>
                                        <p:tgtEl>
                                          <p:spTgt spid="46"/>
                                        </p:tgtEl>
                                        <p:attrNameLst>
                                          <p:attrName>ppt_h</p:attrName>
                                        </p:attrNameLst>
                                      </p:cBhvr>
                                      <p:tavLst>
                                        <p:tav tm="0">
                                          <p:val>
                                            <p:fltVal val="0"/>
                                          </p:val>
                                        </p:tav>
                                        <p:tav tm="100000">
                                          <p:val>
                                            <p:strVal val="#ppt_h"/>
                                          </p:val>
                                        </p:tav>
                                      </p:tavLst>
                                    </p:anim>
                                  </p:childTnLst>
                                </p:cTn>
                              </p:par>
                            </p:childTnLst>
                          </p:cTn>
                        </p:par>
                        <p:par>
                          <p:cTn id="145" fill="hold">
                            <p:stCondLst>
                              <p:cond delay="15500"/>
                            </p:stCondLst>
                            <p:childTnLst>
                              <p:par>
                                <p:cTn id="146" presetID="23" presetClass="entr" presetSubtype="16" repeatCount="2000" fill="hold" grpId="0" nodeType="afterEffect">
                                  <p:stCondLst>
                                    <p:cond delay="0"/>
                                  </p:stCondLst>
                                  <p:childTnLst>
                                    <p:set>
                                      <p:cBhvr>
                                        <p:cTn id="147" dur="1" fill="hold">
                                          <p:stCondLst>
                                            <p:cond delay="0"/>
                                          </p:stCondLst>
                                        </p:cTn>
                                        <p:tgtEl>
                                          <p:spTgt spid="47"/>
                                        </p:tgtEl>
                                        <p:attrNameLst>
                                          <p:attrName>style.visibility</p:attrName>
                                        </p:attrNameLst>
                                      </p:cBhvr>
                                      <p:to>
                                        <p:strVal val="visible"/>
                                      </p:to>
                                    </p:set>
                                    <p:anim calcmode="lin" valueType="num">
                                      <p:cBhvr>
                                        <p:cTn id="148" dur="500" fill="hold"/>
                                        <p:tgtEl>
                                          <p:spTgt spid="47"/>
                                        </p:tgtEl>
                                        <p:attrNameLst>
                                          <p:attrName>ppt_w</p:attrName>
                                        </p:attrNameLst>
                                      </p:cBhvr>
                                      <p:tavLst>
                                        <p:tav tm="0">
                                          <p:val>
                                            <p:fltVal val="0"/>
                                          </p:val>
                                        </p:tav>
                                        <p:tav tm="100000">
                                          <p:val>
                                            <p:strVal val="#ppt_w"/>
                                          </p:val>
                                        </p:tav>
                                      </p:tavLst>
                                    </p:anim>
                                    <p:anim calcmode="lin" valueType="num">
                                      <p:cBhvr>
                                        <p:cTn id="149" dur="500" fill="hold"/>
                                        <p:tgtEl>
                                          <p:spTgt spid="47"/>
                                        </p:tgtEl>
                                        <p:attrNameLst>
                                          <p:attrName>ppt_h</p:attrName>
                                        </p:attrNameLst>
                                      </p:cBhvr>
                                      <p:tavLst>
                                        <p:tav tm="0">
                                          <p:val>
                                            <p:fltVal val="0"/>
                                          </p:val>
                                        </p:tav>
                                        <p:tav tm="100000">
                                          <p:val>
                                            <p:strVal val="#ppt_h"/>
                                          </p:val>
                                        </p:tav>
                                      </p:tavLst>
                                    </p:anim>
                                  </p:childTnLst>
                                </p:cTn>
                              </p:par>
                            </p:childTnLst>
                          </p:cTn>
                        </p:par>
                        <p:par>
                          <p:cTn id="150" fill="hold">
                            <p:stCondLst>
                              <p:cond delay="16500"/>
                            </p:stCondLst>
                            <p:childTnLst>
                              <p:par>
                                <p:cTn id="151" presetID="23" presetClass="entr" presetSubtype="16" repeatCount="2000" fill="hold" grpId="0" nodeType="afterEffect">
                                  <p:stCondLst>
                                    <p:cond delay="0"/>
                                  </p:stCondLst>
                                  <p:childTnLst>
                                    <p:set>
                                      <p:cBhvr>
                                        <p:cTn id="152" dur="1" fill="hold">
                                          <p:stCondLst>
                                            <p:cond delay="0"/>
                                          </p:stCondLst>
                                        </p:cTn>
                                        <p:tgtEl>
                                          <p:spTgt spid="48"/>
                                        </p:tgtEl>
                                        <p:attrNameLst>
                                          <p:attrName>style.visibility</p:attrName>
                                        </p:attrNameLst>
                                      </p:cBhvr>
                                      <p:to>
                                        <p:strVal val="visible"/>
                                      </p:to>
                                    </p:set>
                                    <p:anim calcmode="lin" valueType="num">
                                      <p:cBhvr>
                                        <p:cTn id="153" dur="500" fill="hold"/>
                                        <p:tgtEl>
                                          <p:spTgt spid="48"/>
                                        </p:tgtEl>
                                        <p:attrNameLst>
                                          <p:attrName>ppt_w</p:attrName>
                                        </p:attrNameLst>
                                      </p:cBhvr>
                                      <p:tavLst>
                                        <p:tav tm="0">
                                          <p:val>
                                            <p:fltVal val="0"/>
                                          </p:val>
                                        </p:tav>
                                        <p:tav tm="100000">
                                          <p:val>
                                            <p:strVal val="#ppt_w"/>
                                          </p:val>
                                        </p:tav>
                                      </p:tavLst>
                                    </p:anim>
                                    <p:anim calcmode="lin" valueType="num">
                                      <p:cBhvr>
                                        <p:cTn id="154" dur="500" fill="hold"/>
                                        <p:tgtEl>
                                          <p:spTgt spid="48"/>
                                        </p:tgtEl>
                                        <p:attrNameLst>
                                          <p:attrName>ppt_h</p:attrName>
                                        </p:attrNameLst>
                                      </p:cBhvr>
                                      <p:tavLst>
                                        <p:tav tm="0">
                                          <p:val>
                                            <p:fltVal val="0"/>
                                          </p:val>
                                        </p:tav>
                                        <p:tav tm="100000">
                                          <p:val>
                                            <p:strVal val="#ppt_h"/>
                                          </p:val>
                                        </p:tav>
                                      </p:tavLst>
                                    </p:anim>
                                  </p:childTnLst>
                                </p:cTn>
                              </p:par>
                            </p:childTnLst>
                          </p:cTn>
                        </p:par>
                        <p:par>
                          <p:cTn id="155" fill="hold">
                            <p:stCondLst>
                              <p:cond delay="17500"/>
                            </p:stCondLst>
                            <p:childTnLst>
                              <p:par>
                                <p:cTn id="156" presetID="23" presetClass="entr" presetSubtype="16" repeatCount="2000" fill="hold" grpId="0" nodeType="afterEffect">
                                  <p:stCondLst>
                                    <p:cond delay="0"/>
                                  </p:stCondLst>
                                  <p:childTnLst>
                                    <p:set>
                                      <p:cBhvr>
                                        <p:cTn id="157" dur="1" fill="hold">
                                          <p:stCondLst>
                                            <p:cond delay="0"/>
                                          </p:stCondLst>
                                        </p:cTn>
                                        <p:tgtEl>
                                          <p:spTgt spid="49"/>
                                        </p:tgtEl>
                                        <p:attrNameLst>
                                          <p:attrName>style.visibility</p:attrName>
                                        </p:attrNameLst>
                                      </p:cBhvr>
                                      <p:to>
                                        <p:strVal val="visible"/>
                                      </p:to>
                                    </p:set>
                                    <p:anim calcmode="lin" valueType="num">
                                      <p:cBhvr>
                                        <p:cTn id="158" dur="500" fill="hold"/>
                                        <p:tgtEl>
                                          <p:spTgt spid="49"/>
                                        </p:tgtEl>
                                        <p:attrNameLst>
                                          <p:attrName>ppt_w</p:attrName>
                                        </p:attrNameLst>
                                      </p:cBhvr>
                                      <p:tavLst>
                                        <p:tav tm="0">
                                          <p:val>
                                            <p:fltVal val="0"/>
                                          </p:val>
                                        </p:tav>
                                        <p:tav tm="100000">
                                          <p:val>
                                            <p:strVal val="#ppt_w"/>
                                          </p:val>
                                        </p:tav>
                                      </p:tavLst>
                                    </p:anim>
                                    <p:anim calcmode="lin" valueType="num">
                                      <p:cBhvr>
                                        <p:cTn id="159" dur="500" fill="hold"/>
                                        <p:tgtEl>
                                          <p:spTgt spid="49"/>
                                        </p:tgtEl>
                                        <p:attrNameLst>
                                          <p:attrName>ppt_h</p:attrName>
                                        </p:attrNameLst>
                                      </p:cBhvr>
                                      <p:tavLst>
                                        <p:tav tm="0">
                                          <p:val>
                                            <p:fltVal val="0"/>
                                          </p:val>
                                        </p:tav>
                                        <p:tav tm="100000">
                                          <p:val>
                                            <p:strVal val="#ppt_h"/>
                                          </p:val>
                                        </p:tav>
                                      </p:tavLst>
                                    </p:anim>
                                  </p:childTnLst>
                                </p:cTn>
                              </p:par>
                            </p:childTnLst>
                          </p:cTn>
                        </p:par>
                        <p:par>
                          <p:cTn id="160" fill="hold">
                            <p:stCondLst>
                              <p:cond delay="18500"/>
                            </p:stCondLst>
                            <p:childTnLst>
                              <p:par>
                                <p:cTn id="161" presetID="23" presetClass="entr" presetSubtype="16" repeatCount="2000" fill="hold" grpId="0" nodeType="afterEffect">
                                  <p:stCondLst>
                                    <p:cond delay="0"/>
                                  </p:stCondLst>
                                  <p:childTnLst>
                                    <p:set>
                                      <p:cBhvr>
                                        <p:cTn id="162" dur="1" fill="hold">
                                          <p:stCondLst>
                                            <p:cond delay="0"/>
                                          </p:stCondLst>
                                        </p:cTn>
                                        <p:tgtEl>
                                          <p:spTgt spid="50"/>
                                        </p:tgtEl>
                                        <p:attrNameLst>
                                          <p:attrName>style.visibility</p:attrName>
                                        </p:attrNameLst>
                                      </p:cBhvr>
                                      <p:to>
                                        <p:strVal val="visible"/>
                                      </p:to>
                                    </p:set>
                                    <p:anim calcmode="lin" valueType="num">
                                      <p:cBhvr>
                                        <p:cTn id="163" dur="500" fill="hold"/>
                                        <p:tgtEl>
                                          <p:spTgt spid="50"/>
                                        </p:tgtEl>
                                        <p:attrNameLst>
                                          <p:attrName>ppt_w</p:attrName>
                                        </p:attrNameLst>
                                      </p:cBhvr>
                                      <p:tavLst>
                                        <p:tav tm="0">
                                          <p:val>
                                            <p:fltVal val="0"/>
                                          </p:val>
                                        </p:tav>
                                        <p:tav tm="100000">
                                          <p:val>
                                            <p:strVal val="#ppt_w"/>
                                          </p:val>
                                        </p:tav>
                                      </p:tavLst>
                                    </p:anim>
                                    <p:anim calcmode="lin" valueType="num">
                                      <p:cBhvr>
                                        <p:cTn id="164" dur="500" fill="hold"/>
                                        <p:tgtEl>
                                          <p:spTgt spid="50"/>
                                        </p:tgtEl>
                                        <p:attrNameLst>
                                          <p:attrName>ppt_h</p:attrName>
                                        </p:attrNameLst>
                                      </p:cBhvr>
                                      <p:tavLst>
                                        <p:tav tm="0">
                                          <p:val>
                                            <p:fltVal val="0"/>
                                          </p:val>
                                        </p:tav>
                                        <p:tav tm="100000">
                                          <p:val>
                                            <p:strVal val="#ppt_h"/>
                                          </p:val>
                                        </p:tav>
                                      </p:tavLst>
                                    </p:anim>
                                  </p:childTnLst>
                                </p:cTn>
                              </p:par>
                            </p:childTnLst>
                          </p:cTn>
                        </p:par>
                        <p:par>
                          <p:cTn id="165" fill="hold">
                            <p:stCondLst>
                              <p:cond delay="19500"/>
                            </p:stCondLst>
                            <p:childTnLst>
                              <p:par>
                                <p:cTn id="166" presetID="23" presetClass="entr" presetSubtype="16" repeatCount="2000" fill="hold" grpId="0" nodeType="afterEffect">
                                  <p:stCondLst>
                                    <p:cond delay="0"/>
                                  </p:stCondLst>
                                  <p:childTnLst>
                                    <p:set>
                                      <p:cBhvr>
                                        <p:cTn id="167" dur="1" fill="hold">
                                          <p:stCondLst>
                                            <p:cond delay="0"/>
                                          </p:stCondLst>
                                        </p:cTn>
                                        <p:tgtEl>
                                          <p:spTgt spid="51"/>
                                        </p:tgtEl>
                                        <p:attrNameLst>
                                          <p:attrName>style.visibility</p:attrName>
                                        </p:attrNameLst>
                                      </p:cBhvr>
                                      <p:to>
                                        <p:strVal val="visible"/>
                                      </p:to>
                                    </p:set>
                                    <p:anim calcmode="lin" valueType="num">
                                      <p:cBhvr>
                                        <p:cTn id="168" dur="500" fill="hold"/>
                                        <p:tgtEl>
                                          <p:spTgt spid="51"/>
                                        </p:tgtEl>
                                        <p:attrNameLst>
                                          <p:attrName>ppt_w</p:attrName>
                                        </p:attrNameLst>
                                      </p:cBhvr>
                                      <p:tavLst>
                                        <p:tav tm="0">
                                          <p:val>
                                            <p:fltVal val="0"/>
                                          </p:val>
                                        </p:tav>
                                        <p:tav tm="100000">
                                          <p:val>
                                            <p:strVal val="#ppt_w"/>
                                          </p:val>
                                        </p:tav>
                                      </p:tavLst>
                                    </p:anim>
                                    <p:anim calcmode="lin" valueType="num">
                                      <p:cBhvr>
                                        <p:cTn id="169" dur="500" fill="hold"/>
                                        <p:tgtEl>
                                          <p:spTgt spid="51"/>
                                        </p:tgtEl>
                                        <p:attrNameLst>
                                          <p:attrName>ppt_h</p:attrName>
                                        </p:attrNameLst>
                                      </p:cBhvr>
                                      <p:tavLst>
                                        <p:tav tm="0">
                                          <p:val>
                                            <p:fltVal val="0"/>
                                          </p:val>
                                        </p:tav>
                                        <p:tav tm="100000">
                                          <p:val>
                                            <p:strVal val="#ppt_h"/>
                                          </p:val>
                                        </p:tav>
                                      </p:tavLst>
                                    </p:anim>
                                  </p:childTnLst>
                                </p:cTn>
                              </p:par>
                            </p:childTnLst>
                          </p:cTn>
                        </p:par>
                        <p:par>
                          <p:cTn id="170" fill="hold">
                            <p:stCondLst>
                              <p:cond delay="20500"/>
                            </p:stCondLst>
                            <p:childTnLst>
                              <p:par>
                                <p:cTn id="171" presetID="23" presetClass="entr" presetSubtype="16" repeatCount="2000" fill="hold" grpId="0" nodeType="afterEffect">
                                  <p:stCondLst>
                                    <p:cond delay="0"/>
                                  </p:stCondLst>
                                  <p:childTnLst>
                                    <p:set>
                                      <p:cBhvr>
                                        <p:cTn id="172" dur="1" fill="hold">
                                          <p:stCondLst>
                                            <p:cond delay="0"/>
                                          </p:stCondLst>
                                        </p:cTn>
                                        <p:tgtEl>
                                          <p:spTgt spid="52"/>
                                        </p:tgtEl>
                                        <p:attrNameLst>
                                          <p:attrName>style.visibility</p:attrName>
                                        </p:attrNameLst>
                                      </p:cBhvr>
                                      <p:to>
                                        <p:strVal val="visible"/>
                                      </p:to>
                                    </p:set>
                                    <p:anim calcmode="lin" valueType="num">
                                      <p:cBhvr>
                                        <p:cTn id="173" dur="500" fill="hold"/>
                                        <p:tgtEl>
                                          <p:spTgt spid="52"/>
                                        </p:tgtEl>
                                        <p:attrNameLst>
                                          <p:attrName>ppt_w</p:attrName>
                                        </p:attrNameLst>
                                      </p:cBhvr>
                                      <p:tavLst>
                                        <p:tav tm="0">
                                          <p:val>
                                            <p:fltVal val="0"/>
                                          </p:val>
                                        </p:tav>
                                        <p:tav tm="100000">
                                          <p:val>
                                            <p:strVal val="#ppt_w"/>
                                          </p:val>
                                        </p:tav>
                                      </p:tavLst>
                                    </p:anim>
                                    <p:anim calcmode="lin" valueType="num">
                                      <p:cBhvr>
                                        <p:cTn id="174" dur="500" fill="hold"/>
                                        <p:tgtEl>
                                          <p:spTgt spid="52"/>
                                        </p:tgtEl>
                                        <p:attrNameLst>
                                          <p:attrName>ppt_h</p:attrName>
                                        </p:attrNameLst>
                                      </p:cBhvr>
                                      <p:tavLst>
                                        <p:tav tm="0">
                                          <p:val>
                                            <p:fltVal val="0"/>
                                          </p:val>
                                        </p:tav>
                                        <p:tav tm="100000">
                                          <p:val>
                                            <p:strVal val="#ppt_h"/>
                                          </p:val>
                                        </p:tav>
                                      </p:tavLst>
                                    </p:anim>
                                  </p:childTnLst>
                                </p:cTn>
                              </p:par>
                            </p:childTnLst>
                          </p:cTn>
                        </p:par>
                        <p:par>
                          <p:cTn id="175" fill="hold">
                            <p:stCondLst>
                              <p:cond delay="21500"/>
                            </p:stCondLst>
                            <p:childTnLst>
                              <p:par>
                                <p:cTn id="176" presetID="23" presetClass="entr" presetSubtype="16" repeatCount="2000" fill="hold" grpId="0" nodeType="afterEffect">
                                  <p:stCondLst>
                                    <p:cond delay="0"/>
                                  </p:stCondLst>
                                  <p:childTnLst>
                                    <p:set>
                                      <p:cBhvr>
                                        <p:cTn id="177" dur="1" fill="hold">
                                          <p:stCondLst>
                                            <p:cond delay="0"/>
                                          </p:stCondLst>
                                        </p:cTn>
                                        <p:tgtEl>
                                          <p:spTgt spid="53"/>
                                        </p:tgtEl>
                                        <p:attrNameLst>
                                          <p:attrName>style.visibility</p:attrName>
                                        </p:attrNameLst>
                                      </p:cBhvr>
                                      <p:to>
                                        <p:strVal val="visible"/>
                                      </p:to>
                                    </p:set>
                                    <p:anim calcmode="lin" valueType="num">
                                      <p:cBhvr>
                                        <p:cTn id="178" dur="500" fill="hold"/>
                                        <p:tgtEl>
                                          <p:spTgt spid="53"/>
                                        </p:tgtEl>
                                        <p:attrNameLst>
                                          <p:attrName>ppt_w</p:attrName>
                                        </p:attrNameLst>
                                      </p:cBhvr>
                                      <p:tavLst>
                                        <p:tav tm="0">
                                          <p:val>
                                            <p:fltVal val="0"/>
                                          </p:val>
                                        </p:tav>
                                        <p:tav tm="100000">
                                          <p:val>
                                            <p:strVal val="#ppt_w"/>
                                          </p:val>
                                        </p:tav>
                                      </p:tavLst>
                                    </p:anim>
                                    <p:anim calcmode="lin" valueType="num">
                                      <p:cBhvr>
                                        <p:cTn id="179" dur="500" fill="hold"/>
                                        <p:tgtEl>
                                          <p:spTgt spid="53"/>
                                        </p:tgtEl>
                                        <p:attrNameLst>
                                          <p:attrName>ppt_h</p:attrName>
                                        </p:attrNameLst>
                                      </p:cBhvr>
                                      <p:tavLst>
                                        <p:tav tm="0">
                                          <p:val>
                                            <p:fltVal val="0"/>
                                          </p:val>
                                        </p:tav>
                                        <p:tav tm="100000">
                                          <p:val>
                                            <p:strVal val="#ppt_h"/>
                                          </p:val>
                                        </p:tav>
                                      </p:tavLst>
                                    </p:anim>
                                  </p:childTnLst>
                                </p:cTn>
                              </p:par>
                            </p:childTnLst>
                          </p:cTn>
                        </p:par>
                        <p:par>
                          <p:cTn id="180" fill="hold">
                            <p:stCondLst>
                              <p:cond delay="22500"/>
                            </p:stCondLst>
                            <p:childTnLst>
                              <p:par>
                                <p:cTn id="181" presetID="23" presetClass="entr" presetSubtype="16" repeatCount="2000" fill="hold" grpId="0" nodeType="afterEffect">
                                  <p:stCondLst>
                                    <p:cond delay="0"/>
                                  </p:stCondLst>
                                  <p:childTnLst>
                                    <p:set>
                                      <p:cBhvr>
                                        <p:cTn id="182" dur="1" fill="hold">
                                          <p:stCondLst>
                                            <p:cond delay="0"/>
                                          </p:stCondLst>
                                        </p:cTn>
                                        <p:tgtEl>
                                          <p:spTgt spid="54"/>
                                        </p:tgtEl>
                                        <p:attrNameLst>
                                          <p:attrName>style.visibility</p:attrName>
                                        </p:attrNameLst>
                                      </p:cBhvr>
                                      <p:to>
                                        <p:strVal val="visible"/>
                                      </p:to>
                                    </p:set>
                                    <p:anim calcmode="lin" valueType="num">
                                      <p:cBhvr>
                                        <p:cTn id="183" dur="500" fill="hold"/>
                                        <p:tgtEl>
                                          <p:spTgt spid="54"/>
                                        </p:tgtEl>
                                        <p:attrNameLst>
                                          <p:attrName>ppt_w</p:attrName>
                                        </p:attrNameLst>
                                      </p:cBhvr>
                                      <p:tavLst>
                                        <p:tav tm="0">
                                          <p:val>
                                            <p:fltVal val="0"/>
                                          </p:val>
                                        </p:tav>
                                        <p:tav tm="100000">
                                          <p:val>
                                            <p:strVal val="#ppt_w"/>
                                          </p:val>
                                        </p:tav>
                                      </p:tavLst>
                                    </p:anim>
                                    <p:anim calcmode="lin" valueType="num">
                                      <p:cBhvr>
                                        <p:cTn id="184" dur="500" fill="hold"/>
                                        <p:tgtEl>
                                          <p:spTgt spid="54"/>
                                        </p:tgtEl>
                                        <p:attrNameLst>
                                          <p:attrName>ppt_h</p:attrName>
                                        </p:attrNameLst>
                                      </p:cBhvr>
                                      <p:tavLst>
                                        <p:tav tm="0">
                                          <p:val>
                                            <p:fltVal val="0"/>
                                          </p:val>
                                        </p:tav>
                                        <p:tav tm="100000">
                                          <p:val>
                                            <p:strVal val="#ppt_h"/>
                                          </p:val>
                                        </p:tav>
                                      </p:tavLst>
                                    </p:anim>
                                  </p:childTnLst>
                                </p:cTn>
                              </p:par>
                            </p:childTnLst>
                          </p:cTn>
                        </p:par>
                        <p:par>
                          <p:cTn id="185" fill="hold">
                            <p:stCondLst>
                              <p:cond delay="23500"/>
                            </p:stCondLst>
                            <p:childTnLst>
                              <p:par>
                                <p:cTn id="186" presetID="23" presetClass="entr" presetSubtype="16" repeatCount="2000" fill="hold" grpId="0" nodeType="afterEffect">
                                  <p:stCondLst>
                                    <p:cond delay="0"/>
                                  </p:stCondLst>
                                  <p:childTnLst>
                                    <p:set>
                                      <p:cBhvr>
                                        <p:cTn id="187" dur="1" fill="hold">
                                          <p:stCondLst>
                                            <p:cond delay="0"/>
                                          </p:stCondLst>
                                        </p:cTn>
                                        <p:tgtEl>
                                          <p:spTgt spid="55"/>
                                        </p:tgtEl>
                                        <p:attrNameLst>
                                          <p:attrName>style.visibility</p:attrName>
                                        </p:attrNameLst>
                                      </p:cBhvr>
                                      <p:to>
                                        <p:strVal val="visible"/>
                                      </p:to>
                                    </p:set>
                                    <p:anim calcmode="lin" valueType="num">
                                      <p:cBhvr>
                                        <p:cTn id="188" dur="500" fill="hold"/>
                                        <p:tgtEl>
                                          <p:spTgt spid="55"/>
                                        </p:tgtEl>
                                        <p:attrNameLst>
                                          <p:attrName>ppt_w</p:attrName>
                                        </p:attrNameLst>
                                      </p:cBhvr>
                                      <p:tavLst>
                                        <p:tav tm="0">
                                          <p:val>
                                            <p:fltVal val="0"/>
                                          </p:val>
                                        </p:tav>
                                        <p:tav tm="100000">
                                          <p:val>
                                            <p:strVal val="#ppt_w"/>
                                          </p:val>
                                        </p:tav>
                                      </p:tavLst>
                                    </p:anim>
                                    <p:anim calcmode="lin" valueType="num">
                                      <p:cBhvr>
                                        <p:cTn id="189" dur="500" fill="hold"/>
                                        <p:tgtEl>
                                          <p:spTgt spid="55"/>
                                        </p:tgtEl>
                                        <p:attrNameLst>
                                          <p:attrName>ppt_h</p:attrName>
                                        </p:attrNameLst>
                                      </p:cBhvr>
                                      <p:tavLst>
                                        <p:tav tm="0">
                                          <p:val>
                                            <p:fltVal val="0"/>
                                          </p:val>
                                        </p:tav>
                                        <p:tav tm="100000">
                                          <p:val>
                                            <p:strVal val="#ppt_h"/>
                                          </p:val>
                                        </p:tav>
                                      </p:tavLst>
                                    </p:anim>
                                  </p:childTnLst>
                                </p:cTn>
                              </p:par>
                            </p:childTnLst>
                          </p:cTn>
                        </p:par>
                        <p:par>
                          <p:cTn id="190" fill="hold">
                            <p:stCondLst>
                              <p:cond delay="24500"/>
                            </p:stCondLst>
                            <p:childTnLst>
                              <p:par>
                                <p:cTn id="191" presetID="23" presetClass="entr" presetSubtype="16" repeatCount="2000" fill="hold" grpId="0" nodeType="afterEffect">
                                  <p:stCondLst>
                                    <p:cond delay="0"/>
                                  </p:stCondLst>
                                  <p:childTnLst>
                                    <p:set>
                                      <p:cBhvr>
                                        <p:cTn id="192" dur="1" fill="hold">
                                          <p:stCondLst>
                                            <p:cond delay="0"/>
                                          </p:stCondLst>
                                        </p:cTn>
                                        <p:tgtEl>
                                          <p:spTgt spid="56"/>
                                        </p:tgtEl>
                                        <p:attrNameLst>
                                          <p:attrName>style.visibility</p:attrName>
                                        </p:attrNameLst>
                                      </p:cBhvr>
                                      <p:to>
                                        <p:strVal val="visible"/>
                                      </p:to>
                                    </p:set>
                                    <p:anim calcmode="lin" valueType="num">
                                      <p:cBhvr>
                                        <p:cTn id="193" dur="500" fill="hold"/>
                                        <p:tgtEl>
                                          <p:spTgt spid="56"/>
                                        </p:tgtEl>
                                        <p:attrNameLst>
                                          <p:attrName>ppt_w</p:attrName>
                                        </p:attrNameLst>
                                      </p:cBhvr>
                                      <p:tavLst>
                                        <p:tav tm="0">
                                          <p:val>
                                            <p:fltVal val="0"/>
                                          </p:val>
                                        </p:tav>
                                        <p:tav tm="100000">
                                          <p:val>
                                            <p:strVal val="#ppt_w"/>
                                          </p:val>
                                        </p:tav>
                                      </p:tavLst>
                                    </p:anim>
                                    <p:anim calcmode="lin" valueType="num">
                                      <p:cBhvr>
                                        <p:cTn id="194" dur="500" fill="hold"/>
                                        <p:tgtEl>
                                          <p:spTgt spid="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6" grpId="0" animBg="1"/>
      <p:bldP spid="27"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SC.JPG"/>
          <p:cNvPicPr>
            <a:picLocks noChangeAspect="1"/>
          </p:cNvPicPr>
          <p:nvPr/>
        </p:nvPicPr>
        <p:blipFill>
          <a:blip r:embed="rId2" cstate="print">
            <a:extLst>
              <a:ext uri="{BEBA8EAE-BF5A-486C-A8C5-ECC9F3942E4B}">
                <a14:imgProps xmlns:a14="http://schemas.microsoft.com/office/drawing/2010/main">
                  <a14:imgLayer r:embed="rId3">
                    <a14:imgEffect>
                      <a14:backgroundRemoval t="4970" b="95152" l="5009" r="94932"/>
                    </a14:imgEffect>
                    <a14:imgEffect>
                      <a14:sharpenSoften amount="50000"/>
                    </a14:imgEffect>
                  </a14:imgLayer>
                </a14:imgProps>
              </a:ext>
            </a:extLst>
          </a:blip>
          <a:srcRect l="5048" t="4851" r="5105" b="4851"/>
          <a:stretch>
            <a:fillRect/>
          </a:stretch>
        </p:blipFill>
        <p:spPr>
          <a:xfrm>
            <a:off x="1115616" y="188640"/>
            <a:ext cx="6336704" cy="6192688"/>
          </a:xfrm>
          <a:prstGeom prst="rect">
            <a:avLst/>
          </a:prstGeom>
          <a:ln>
            <a:noFill/>
          </a:ln>
          <a:effectLst>
            <a:outerShdw blurRad="190500" algn="tl" rotWithShape="0">
              <a:srgbClr val="000000">
                <a:alpha val="70000"/>
              </a:srgbClr>
            </a:outerShdw>
          </a:effectLst>
        </p:spPr>
      </p:pic>
      <p:sp>
        <p:nvSpPr>
          <p:cNvPr id="54" name="53 Decágono"/>
          <p:cNvSpPr/>
          <p:nvPr/>
        </p:nvSpPr>
        <p:spPr>
          <a:xfrm flipV="1">
            <a:off x="7884368" y="4653136"/>
            <a:ext cx="72008" cy="64807"/>
          </a:xfrm>
          <a:prstGeom prst="decagon">
            <a:avLst/>
          </a:prstGeom>
          <a:solidFill>
            <a:srgbClr val="0033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400" b="1" dirty="0"/>
          </a:p>
        </p:txBody>
      </p:sp>
      <p:sp>
        <p:nvSpPr>
          <p:cNvPr id="62" name="61 Forma libre"/>
          <p:cNvSpPr/>
          <p:nvPr/>
        </p:nvSpPr>
        <p:spPr>
          <a:xfrm>
            <a:off x="2723396" y="3602794"/>
            <a:ext cx="148044" cy="89421"/>
          </a:xfrm>
          <a:custGeom>
            <a:avLst/>
            <a:gdLst>
              <a:gd name="connsiteX0" fmla="*/ 0 w 148044"/>
              <a:gd name="connsiteY0" fmla="*/ 89421 h 89421"/>
              <a:gd name="connsiteX1" fmla="*/ 23076 w 148044"/>
              <a:gd name="connsiteY1" fmla="*/ 69229 h 89421"/>
              <a:gd name="connsiteX2" fmla="*/ 25961 w 148044"/>
              <a:gd name="connsiteY2" fmla="*/ 49037 h 89421"/>
              <a:gd name="connsiteX3" fmla="*/ 31730 w 148044"/>
              <a:gd name="connsiteY3" fmla="*/ 40383 h 89421"/>
              <a:gd name="connsiteX4" fmla="*/ 69229 w 148044"/>
              <a:gd name="connsiteY4" fmla="*/ 31730 h 89421"/>
              <a:gd name="connsiteX5" fmla="*/ 83652 w 148044"/>
              <a:gd name="connsiteY5" fmla="*/ 17307 h 89421"/>
              <a:gd name="connsiteX6" fmla="*/ 89421 w 148044"/>
              <a:gd name="connsiteY6" fmla="*/ 8653 h 89421"/>
              <a:gd name="connsiteX7" fmla="*/ 109612 w 148044"/>
              <a:gd name="connsiteY7" fmla="*/ 0 h 89421"/>
              <a:gd name="connsiteX8" fmla="*/ 135573 w 148044"/>
              <a:gd name="connsiteY8" fmla="*/ 5769 h 89421"/>
              <a:gd name="connsiteX9" fmla="*/ 147111 w 148044"/>
              <a:gd name="connsiteY9" fmla="*/ 11538 h 8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044" h="89421">
                <a:moveTo>
                  <a:pt x="0" y="89421"/>
                </a:moveTo>
                <a:cubicBezTo>
                  <a:pt x="16874" y="72547"/>
                  <a:pt x="8766" y="78770"/>
                  <a:pt x="23076" y="69229"/>
                </a:cubicBezTo>
                <a:cubicBezTo>
                  <a:pt x="24038" y="62498"/>
                  <a:pt x="24007" y="55549"/>
                  <a:pt x="25961" y="49037"/>
                </a:cubicBezTo>
                <a:cubicBezTo>
                  <a:pt x="26957" y="45716"/>
                  <a:pt x="29279" y="42835"/>
                  <a:pt x="31730" y="40383"/>
                </a:cubicBezTo>
                <a:cubicBezTo>
                  <a:pt x="42241" y="29872"/>
                  <a:pt x="54168" y="33236"/>
                  <a:pt x="69229" y="31730"/>
                </a:cubicBezTo>
                <a:cubicBezTo>
                  <a:pt x="74037" y="26922"/>
                  <a:pt x="79881" y="22964"/>
                  <a:pt x="83652" y="17307"/>
                </a:cubicBezTo>
                <a:cubicBezTo>
                  <a:pt x="85575" y="14422"/>
                  <a:pt x="86758" y="10872"/>
                  <a:pt x="89421" y="8653"/>
                </a:cubicBezTo>
                <a:cubicBezTo>
                  <a:pt x="94174" y="4692"/>
                  <a:pt x="103600" y="2004"/>
                  <a:pt x="109612" y="0"/>
                </a:cubicBezTo>
                <a:cubicBezTo>
                  <a:pt x="140859" y="5207"/>
                  <a:pt x="115685" y="86"/>
                  <a:pt x="135573" y="5769"/>
                </a:cubicBezTo>
                <a:cubicBezTo>
                  <a:pt x="148044" y="9332"/>
                  <a:pt x="147111" y="4580"/>
                  <a:pt x="147111" y="11538"/>
                </a:cubicBezTo>
              </a:path>
            </a:pathLst>
          </a:custGeom>
          <a:ln w="15875">
            <a:solidFill>
              <a:srgbClr val="006600"/>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4" name="63 Forma libre"/>
          <p:cNvSpPr/>
          <p:nvPr/>
        </p:nvSpPr>
        <p:spPr>
          <a:xfrm>
            <a:off x="2677243" y="3262418"/>
            <a:ext cx="86536" cy="147611"/>
          </a:xfrm>
          <a:custGeom>
            <a:avLst/>
            <a:gdLst>
              <a:gd name="connsiteX0" fmla="*/ 0 w 86536"/>
              <a:gd name="connsiteY0" fmla="*/ 144227 h 147611"/>
              <a:gd name="connsiteX1" fmla="*/ 8654 w 86536"/>
              <a:gd name="connsiteY1" fmla="*/ 147111 h 147611"/>
              <a:gd name="connsiteX2" fmla="*/ 17307 w 86536"/>
              <a:gd name="connsiteY2" fmla="*/ 141342 h 147611"/>
              <a:gd name="connsiteX3" fmla="*/ 34615 w 86536"/>
              <a:gd name="connsiteY3" fmla="*/ 126920 h 147611"/>
              <a:gd name="connsiteX4" fmla="*/ 46153 w 86536"/>
              <a:gd name="connsiteY4" fmla="*/ 100959 h 147611"/>
              <a:gd name="connsiteX5" fmla="*/ 57691 w 86536"/>
              <a:gd name="connsiteY5" fmla="*/ 83651 h 147611"/>
              <a:gd name="connsiteX6" fmla="*/ 60576 w 86536"/>
              <a:gd name="connsiteY6" fmla="*/ 74998 h 147611"/>
              <a:gd name="connsiteX7" fmla="*/ 72114 w 86536"/>
              <a:gd name="connsiteY7" fmla="*/ 57691 h 147611"/>
              <a:gd name="connsiteX8" fmla="*/ 74998 w 86536"/>
              <a:gd name="connsiteY8" fmla="*/ 31730 h 147611"/>
              <a:gd name="connsiteX9" fmla="*/ 86536 w 86536"/>
              <a:gd name="connsiteY9" fmla="*/ 14422 h 147611"/>
              <a:gd name="connsiteX10" fmla="*/ 54806 w 86536"/>
              <a:gd name="connsiteY10" fmla="*/ 5769 h 147611"/>
              <a:gd name="connsiteX11" fmla="*/ 43268 w 86536"/>
              <a:gd name="connsiteY11" fmla="*/ 2884 h 147611"/>
              <a:gd name="connsiteX12" fmla="*/ 8654 w 86536"/>
              <a:gd name="connsiteY12" fmla="*/ 0 h 14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536" h="147611">
                <a:moveTo>
                  <a:pt x="0" y="144227"/>
                </a:moveTo>
                <a:cubicBezTo>
                  <a:pt x="2885" y="145188"/>
                  <a:pt x="5655" y="147611"/>
                  <a:pt x="8654" y="147111"/>
                </a:cubicBezTo>
                <a:cubicBezTo>
                  <a:pt x="12073" y="146541"/>
                  <a:pt x="14644" y="143561"/>
                  <a:pt x="17307" y="141342"/>
                </a:cubicBezTo>
                <a:cubicBezTo>
                  <a:pt x="39512" y="122839"/>
                  <a:pt x="13134" y="141240"/>
                  <a:pt x="34615" y="126920"/>
                </a:cubicBezTo>
                <a:cubicBezTo>
                  <a:pt x="41480" y="106323"/>
                  <a:pt x="37011" y="114672"/>
                  <a:pt x="46153" y="100959"/>
                </a:cubicBezTo>
                <a:cubicBezTo>
                  <a:pt x="53009" y="80387"/>
                  <a:pt x="43289" y="105253"/>
                  <a:pt x="57691" y="83651"/>
                </a:cubicBezTo>
                <a:cubicBezTo>
                  <a:pt x="59378" y="81121"/>
                  <a:pt x="59099" y="77656"/>
                  <a:pt x="60576" y="74998"/>
                </a:cubicBezTo>
                <a:cubicBezTo>
                  <a:pt x="63943" y="68937"/>
                  <a:pt x="72114" y="57691"/>
                  <a:pt x="72114" y="57691"/>
                </a:cubicBezTo>
                <a:cubicBezTo>
                  <a:pt x="73075" y="49037"/>
                  <a:pt x="72245" y="39990"/>
                  <a:pt x="74998" y="31730"/>
                </a:cubicBezTo>
                <a:cubicBezTo>
                  <a:pt x="77191" y="25152"/>
                  <a:pt x="86536" y="14422"/>
                  <a:pt x="86536" y="14422"/>
                </a:cubicBezTo>
                <a:cubicBezTo>
                  <a:pt x="70444" y="3694"/>
                  <a:pt x="83534" y="10557"/>
                  <a:pt x="54806" y="5769"/>
                </a:cubicBezTo>
                <a:cubicBezTo>
                  <a:pt x="50896" y="5117"/>
                  <a:pt x="47202" y="3376"/>
                  <a:pt x="43268" y="2884"/>
                </a:cubicBezTo>
                <a:cubicBezTo>
                  <a:pt x="31779" y="1448"/>
                  <a:pt x="8654" y="0"/>
                  <a:pt x="8654" y="0"/>
                </a:cubicBezTo>
              </a:path>
            </a:pathLst>
          </a:custGeom>
          <a:ln w="15875">
            <a:solidFill>
              <a:srgbClr val="006600"/>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5" name="64 Forma libre"/>
          <p:cNvSpPr/>
          <p:nvPr/>
        </p:nvSpPr>
        <p:spPr>
          <a:xfrm>
            <a:off x="2362828" y="3288379"/>
            <a:ext cx="116935" cy="297107"/>
          </a:xfrm>
          <a:custGeom>
            <a:avLst/>
            <a:gdLst>
              <a:gd name="connsiteX0" fmla="*/ 103844 w 116935"/>
              <a:gd name="connsiteY0" fmla="*/ 297107 h 297107"/>
              <a:gd name="connsiteX1" fmla="*/ 112497 w 116935"/>
              <a:gd name="connsiteY1" fmla="*/ 291338 h 297107"/>
              <a:gd name="connsiteX2" fmla="*/ 98074 w 116935"/>
              <a:gd name="connsiteY2" fmla="*/ 276916 h 297107"/>
              <a:gd name="connsiteX3" fmla="*/ 92305 w 116935"/>
              <a:gd name="connsiteY3" fmla="*/ 259608 h 297107"/>
              <a:gd name="connsiteX4" fmla="*/ 89421 w 116935"/>
              <a:gd name="connsiteY4" fmla="*/ 245186 h 297107"/>
              <a:gd name="connsiteX5" fmla="*/ 80767 w 116935"/>
              <a:gd name="connsiteY5" fmla="*/ 236532 h 297107"/>
              <a:gd name="connsiteX6" fmla="*/ 69229 w 116935"/>
              <a:gd name="connsiteY6" fmla="*/ 222109 h 297107"/>
              <a:gd name="connsiteX7" fmla="*/ 60575 w 116935"/>
              <a:gd name="connsiteY7" fmla="*/ 210571 h 297107"/>
              <a:gd name="connsiteX8" fmla="*/ 51922 w 116935"/>
              <a:gd name="connsiteY8" fmla="*/ 201918 h 297107"/>
              <a:gd name="connsiteX9" fmla="*/ 49037 w 116935"/>
              <a:gd name="connsiteY9" fmla="*/ 181726 h 297107"/>
              <a:gd name="connsiteX10" fmla="*/ 46153 w 116935"/>
              <a:gd name="connsiteY10" fmla="*/ 144227 h 297107"/>
              <a:gd name="connsiteX11" fmla="*/ 40384 w 116935"/>
              <a:gd name="connsiteY11" fmla="*/ 135573 h 297107"/>
              <a:gd name="connsiteX12" fmla="*/ 37499 w 116935"/>
              <a:gd name="connsiteY12" fmla="*/ 126919 h 297107"/>
              <a:gd name="connsiteX13" fmla="*/ 34614 w 116935"/>
              <a:gd name="connsiteY13" fmla="*/ 89420 h 297107"/>
              <a:gd name="connsiteX14" fmla="*/ 31730 w 116935"/>
              <a:gd name="connsiteY14" fmla="*/ 80767 h 297107"/>
              <a:gd name="connsiteX15" fmla="*/ 23076 w 116935"/>
              <a:gd name="connsiteY15" fmla="*/ 72113 h 297107"/>
              <a:gd name="connsiteX16" fmla="*/ 17307 w 116935"/>
              <a:gd name="connsiteY16" fmla="*/ 63459 h 297107"/>
              <a:gd name="connsiteX17" fmla="*/ 8654 w 116935"/>
              <a:gd name="connsiteY17" fmla="*/ 25960 h 297107"/>
              <a:gd name="connsiteX18" fmla="*/ 5769 w 116935"/>
              <a:gd name="connsiteY18" fmla="*/ 17307 h 297107"/>
              <a:gd name="connsiteX19" fmla="*/ 0 w 116935"/>
              <a:gd name="connsiteY19" fmla="*/ 0 h 29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935" h="297107">
                <a:moveTo>
                  <a:pt x="103844" y="297107"/>
                </a:moveTo>
                <a:cubicBezTo>
                  <a:pt x="106728" y="295184"/>
                  <a:pt x="111401" y="294627"/>
                  <a:pt x="112497" y="291338"/>
                </a:cubicBezTo>
                <a:cubicBezTo>
                  <a:pt x="116935" y="278024"/>
                  <a:pt x="105175" y="278691"/>
                  <a:pt x="98074" y="276916"/>
                </a:cubicBezTo>
                <a:cubicBezTo>
                  <a:pt x="96151" y="271147"/>
                  <a:pt x="93497" y="265571"/>
                  <a:pt x="92305" y="259608"/>
                </a:cubicBezTo>
                <a:cubicBezTo>
                  <a:pt x="91344" y="254801"/>
                  <a:pt x="91613" y="249571"/>
                  <a:pt x="89421" y="245186"/>
                </a:cubicBezTo>
                <a:cubicBezTo>
                  <a:pt x="87597" y="241537"/>
                  <a:pt x="83652" y="239417"/>
                  <a:pt x="80767" y="236532"/>
                </a:cubicBezTo>
                <a:cubicBezTo>
                  <a:pt x="75153" y="219685"/>
                  <a:pt x="82276" y="235155"/>
                  <a:pt x="69229" y="222109"/>
                </a:cubicBezTo>
                <a:cubicBezTo>
                  <a:pt x="65829" y="218710"/>
                  <a:pt x="63704" y="214221"/>
                  <a:pt x="60575" y="210571"/>
                </a:cubicBezTo>
                <a:cubicBezTo>
                  <a:pt x="57920" y="207474"/>
                  <a:pt x="54806" y="204802"/>
                  <a:pt x="51922" y="201918"/>
                </a:cubicBezTo>
                <a:cubicBezTo>
                  <a:pt x="50960" y="195187"/>
                  <a:pt x="49714" y="188491"/>
                  <a:pt x="49037" y="181726"/>
                </a:cubicBezTo>
                <a:cubicBezTo>
                  <a:pt x="47790" y="169252"/>
                  <a:pt x="48463" y="156549"/>
                  <a:pt x="46153" y="144227"/>
                </a:cubicBezTo>
                <a:cubicBezTo>
                  <a:pt x="45514" y="140819"/>
                  <a:pt x="41934" y="138674"/>
                  <a:pt x="40384" y="135573"/>
                </a:cubicBezTo>
                <a:cubicBezTo>
                  <a:pt x="39024" y="132853"/>
                  <a:pt x="38461" y="129804"/>
                  <a:pt x="37499" y="126919"/>
                </a:cubicBezTo>
                <a:cubicBezTo>
                  <a:pt x="36537" y="114419"/>
                  <a:pt x="36169" y="101860"/>
                  <a:pt x="34614" y="89420"/>
                </a:cubicBezTo>
                <a:cubicBezTo>
                  <a:pt x="34237" y="86403"/>
                  <a:pt x="33416" y="83297"/>
                  <a:pt x="31730" y="80767"/>
                </a:cubicBezTo>
                <a:cubicBezTo>
                  <a:pt x="29467" y="77373"/>
                  <a:pt x="25688" y="75247"/>
                  <a:pt x="23076" y="72113"/>
                </a:cubicBezTo>
                <a:cubicBezTo>
                  <a:pt x="20857" y="69450"/>
                  <a:pt x="19230" y="66344"/>
                  <a:pt x="17307" y="63459"/>
                </a:cubicBezTo>
                <a:cubicBezTo>
                  <a:pt x="15020" y="52020"/>
                  <a:pt x="12132" y="36393"/>
                  <a:pt x="8654" y="25960"/>
                </a:cubicBezTo>
                <a:cubicBezTo>
                  <a:pt x="7692" y="23076"/>
                  <a:pt x="6604" y="20230"/>
                  <a:pt x="5769" y="17307"/>
                </a:cubicBezTo>
                <a:cubicBezTo>
                  <a:pt x="1227" y="1410"/>
                  <a:pt x="5275" y="10547"/>
                  <a:pt x="0" y="0"/>
                </a:cubicBezTo>
              </a:path>
            </a:pathLst>
          </a:custGeom>
          <a:ln w="15875">
            <a:solidFill>
              <a:srgbClr val="006600"/>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7" name="66 Forma libre"/>
          <p:cNvSpPr/>
          <p:nvPr/>
        </p:nvSpPr>
        <p:spPr>
          <a:xfrm>
            <a:off x="2374366" y="3605678"/>
            <a:ext cx="40384" cy="77883"/>
          </a:xfrm>
          <a:custGeom>
            <a:avLst/>
            <a:gdLst>
              <a:gd name="connsiteX0" fmla="*/ 34615 w 40384"/>
              <a:gd name="connsiteY0" fmla="*/ 77883 h 77883"/>
              <a:gd name="connsiteX1" fmla="*/ 40384 w 40384"/>
              <a:gd name="connsiteY1" fmla="*/ 69229 h 77883"/>
              <a:gd name="connsiteX2" fmla="*/ 34615 w 40384"/>
              <a:gd name="connsiteY2" fmla="*/ 51922 h 77883"/>
              <a:gd name="connsiteX3" fmla="*/ 31730 w 40384"/>
              <a:gd name="connsiteY3" fmla="*/ 28846 h 77883"/>
              <a:gd name="connsiteX4" fmla="*/ 28846 w 40384"/>
              <a:gd name="connsiteY4" fmla="*/ 20192 h 77883"/>
              <a:gd name="connsiteX5" fmla="*/ 8654 w 40384"/>
              <a:gd name="connsiteY5" fmla="*/ 14423 h 77883"/>
              <a:gd name="connsiteX6" fmla="*/ 0 w 40384"/>
              <a:gd name="connsiteY6" fmla="*/ 0 h 7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4" h="77883">
                <a:moveTo>
                  <a:pt x="34615" y="77883"/>
                </a:moveTo>
                <a:cubicBezTo>
                  <a:pt x="36538" y="74998"/>
                  <a:pt x="40384" y="72696"/>
                  <a:pt x="40384" y="69229"/>
                </a:cubicBezTo>
                <a:cubicBezTo>
                  <a:pt x="40384" y="63148"/>
                  <a:pt x="34615" y="51922"/>
                  <a:pt x="34615" y="51922"/>
                </a:cubicBezTo>
                <a:cubicBezTo>
                  <a:pt x="33653" y="44230"/>
                  <a:pt x="33117" y="36473"/>
                  <a:pt x="31730" y="28846"/>
                </a:cubicBezTo>
                <a:cubicBezTo>
                  <a:pt x="31186" y="25854"/>
                  <a:pt x="30996" y="22342"/>
                  <a:pt x="28846" y="20192"/>
                </a:cubicBezTo>
                <a:cubicBezTo>
                  <a:pt x="27465" y="18811"/>
                  <a:pt x="8756" y="14449"/>
                  <a:pt x="8654" y="14423"/>
                </a:cubicBezTo>
                <a:cubicBezTo>
                  <a:pt x="4909" y="3189"/>
                  <a:pt x="7919" y="7919"/>
                  <a:pt x="0" y="0"/>
                </a:cubicBezTo>
              </a:path>
            </a:pathLst>
          </a:custGeom>
          <a:ln w="15875">
            <a:solidFill>
              <a:srgbClr val="006600"/>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8" name="67 Forma libre"/>
          <p:cNvSpPr/>
          <p:nvPr/>
        </p:nvSpPr>
        <p:spPr>
          <a:xfrm>
            <a:off x="2299756" y="2780928"/>
            <a:ext cx="29638" cy="98074"/>
          </a:xfrm>
          <a:custGeom>
            <a:avLst/>
            <a:gdLst>
              <a:gd name="connsiteX0" fmla="*/ 9446 w 29638"/>
              <a:gd name="connsiteY0" fmla="*/ 98074 h 98074"/>
              <a:gd name="connsiteX1" fmla="*/ 3677 w 29638"/>
              <a:gd name="connsiteY1" fmla="*/ 89420 h 98074"/>
              <a:gd name="connsiteX2" fmla="*/ 792 w 29638"/>
              <a:gd name="connsiteY2" fmla="*/ 49037 h 98074"/>
              <a:gd name="connsiteX3" fmla="*/ 6561 w 29638"/>
              <a:gd name="connsiteY3" fmla="*/ 40383 h 98074"/>
              <a:gd name="connsiteX4" fmla="*/ 20984 w 29638"/>
              <a:gd name="connsiteY4" fmla="*/ 28845 h 98074"/>
              <a:gd name="connsiteX5" fmla="*/ 29638 w 29638"/>
              <a:gd name="connsiteY5" fmla="*/ 25960 h 98074"/>
              <a:gd name="connsiteX6" fmla="*/ 26753 w 29638"/>
              <a:gd name="connsiteY6" fmla="*/ 17307 h 98074"/>
              <a:gd name="connsiteX7" fmla="*/ 20984 w 29638"/>
              <a:gd name="connsiteY7" fmla="*/ 8653 h 98074"/>
              <a:gd name="connsiteX8" fmla="*/ 20984 w 29638"/>
              <a:gd name="connsiteY8" fmla="*/ 0 h 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38" h="98074">
                <a:moveTo>
                  <a:pt x="9446" y="98074"/>
                </a:moveTo>
                <a:cubicBezTo>
                  <a:pt x="7523" y="95189"/>
                  <a:pt x="4280" y="92834"/>
                  <a:pt x="3677" y="89420"/>
                </a:cubicBezTo>
                <a:cubicBezTo>
                  <a:pt x="1332" y="76130"/>
                  <a:pt x="0" y="62509"/>
                  <a:pt x="792" y="49037"/>
                </a:cubicBezTo>
                <a:cubicBezTo>
                  <a:pt x="996" y="45576"/>
                  <a:pt x="4395" y="43090"/>
                  <a:pt x="6561" y="40383"/>
                </a:cubicBezTo>
                <a:cubicBezTo>
                  <a:pt x="10137" y="35913"/>
                  <a:pt x="15989" y="31343"/>
                  <a:pt x="20984" y="28845"/>
                </a:cubicBezTo>
                <a:cubicBezTo>
                  <a:pt x="23704" y="27485"/>
                  <a:pt x="26753" y="26922"/>
                  <a:pt x="29638" y="25960"/>
                </a:cubicBezTo>
                <a:cubicBezTo>
                  <a:pt x="28676" y="23076"/>
                  <a:pt x="28113" y="20026"/>
                  <a:pt x="26753" y="17307"/>
                </a:cubicBezTo>
                <a:cubicBezTo>
                  <a:pt x="25202" y="14206"/>
                  <a:pt x="22080" y="11942"/>
                  <a:pt x="20984" y="8653"/>
                </a:cubicBezTo>
                <a:cubicBezTo>
                  <a:pt x="20072" y="5917"/>
                  <a:pt x="20984" y="2884"/>
                  <a:pt x="20984" y="0"/>
                </a:cubicBezTo>
              </a:path>
            </a:pathLst>
          </a:custGeom>
          <a:ln w="15875">
            <a:solidFill>
              <a:srgbClr val="006600"/>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9" name="68 Forma libre"/>
          <p:cNvSpPr/>
          <p:nvPr/>
        </p:nvSpPr>
        <p:spPr>
          <a:xfrm>
            <a:off x="2339752" y="5999849"/>
            <a:ext cx="152880" cy="26337"/>
          </a:xfrm>
          <a:custGeom>
            <a:avLst/>
            <a:gdLst>
              <a:gd name="connsiteX0" fmla="*/ 152880 w 152880"/>
              <a:gd name="connsiteY0" fmla="*/ 0 h 26337"/>
              <a:gd name="connsiteX1" fmla="*/ 100959 w 152880"/>
              <a:gd name="connsiteY1" fmla="*/ 5769 h 26337"/>
              <a:gd name="connsiteX2" fmla="*/ 83651 w 152880"/>
              <a:gd name="connsiteY2" fmla="*/ 11538 h 26337"/>
              <a:gd name="connsiteX3" fmla="*/ 37499 w 152880"/>
              <a:gd name="connsiteY3" fmla="*/ 17307 h 26337"/>
              <a:gd name="connsiteX4" fmla="*/ 5769 w 152880"/>
              <a:gd name="connsiteY4" fmla="*/ 25960 h 26337"/>
              <a:gd name="connsiteX5" fmla="*/ 0 w 152880"/>
              <a:gd name="connsiteY5" fmla="*/ 25960 h 2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880" h="26337">
                <a:moveTo>
                  <a:pt x="152880" y="0"/>
                </a:moveTo>
                <a:cubicBezTo>
                  <a:pt x="140861" y="1001"/>
                  <a:pt x="115328" y="2177"/>
                  <a:pt x="100959" y="5769"/>
                </a:cubicBezTo>
                <a:cubicBezTo>
                  <a:pt x="95059" y="7244"/>
                  <a:pt x="89685" y="10784"/>
                  <a:pt x="83651" y="11538"/>
                </a:cubicBezTo>
                <a:lnTo>
                  <a:pt x="37499" y="17307"/>
                </a:lnTo>
                <a:cubicBezTo>
                  <a:pt x="25068" y="21450"/>
                  <a:pt x="22030" y="22708"/>
                  <a:pt x="5769" y="25960"/>
                </a:cubicBezTo>
                <a:cubicBezTo>
                  <a:pt x="3883" y="26337"/>
                  <a:pt x="1923" y="25960"/>
                  <a:pt x="0" y="25960"/>
                </a:cubicBezTo>
              </a:path>
            </a:pathLst>
          </a:custGeom>
          <a:ln w="15875">
            <a:solidFill>
              <a:srgbClr val="006600"/>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0" name="69 Forma libre"/>
          <p:cNvSpPr/>
          <p:nvPr/>
        </p:nvSpPr>
        <p:spPr>
          <a:xfrm>
            <a:off x="2521482" y="3907971"/>
            <a:ext cx="173558" cy="5663"/>
          </a:xfrm>
          <a:custGeom>
            <a:avLst/>
            <a:gdLst>
              <a:gd name="connsiteX0" fmla="*/ 173558 w 173558"/>
              <a:gd name="connsiteY0" fmla="*/ 0 h 5663"/>
              <a:gd name="connsiteX1" fmla="*/ 64701 w 173558"/>
              <a:gd name="connsiteY1" fmla="*/ 2722 h 5663"/>
              <a:gd name="connsiteX2" fmla="*/ 51093 w 173558"/>
              <a:gd name="connsiteY2" fmla="*/ 5443 h 5663"/>
            </a:gdLst>
            <a:ahLst/>
            <a:cxnLst>
              <a:cxn ang="0">
                <a:pos x="connsiteX0" y="connsiteY0"/>
              </a:cxn>
              <a:cxn ang="0">
                <a:pos x="connsiteX1" y="connsiteY1"/>
              </a:cxn>
              <a:cxn ang="0">
                <a:pos x="connsiteX2" y="connsiteY2"/>
              </a:cxn>
            </a:cxnLst>
            <a:rect l="l" t="t" r="r" b="b"/>
            <a:pathLst>
              <a:path w="173558" h="5663">
                <a:moveTo>
                  <a:pt x="173558" y="0"/>
                </a:moveTo>
                <a:cubicBezTo>
                  <a:pt x="137272" y="907"/>
                  <a:pt x="100961" y="1074"/>
                  <a:pt x="64701" y="2722"/>
                </a:cubicBezTo>
                <a:cubicBezTo>
                  <a:pt x="0" y="5663"/>
                  <a:pt x="70396" y="5443"/>
                  <a:pt x="51093" y="5443"/>
                </a:cubicBezTo>
              </a:path>
            </a:pathLst>
          </a:custGeom>
          <a:ln w="15875">
            <a:solidFill>
              <a:srgbClr val="006600"/>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1" name="70 Forma libre"/>
          <p:cNvSpPr/>
          <p:nvPr/>
        </p:nvSpPr>
        <p:spPr>
          <a:xfrm>
            <a:off x="2270497" y="3497036"/>
            <a:ext cx="13607" cy="108857"/>
          </a:xfrm>
          <a:custGeom>
            <a:avLst/>
            <a:gdLst>
              <a:gd name="connsiteX0" fmla="*/ 2721 w 13607"/>
              <a:gd name="connsiteY0" fmla="*/ 108857 h 108857"/>
              <a:gd name="connsiteX1" fmla="*/ 5443 w 13607"/>
              <a:gd name="connsiteY1" fmla="*/ 81643 h 108857"/>
              <a:gd name="connsiteX2" fmla="*/ 10886 w 13607"/>
              <a:gd name="connsiteY2" fmla="*/ 73478 h 108857"/>
              <a:gd name="connsiteX3" fmla="*/ 0 w 13607"/>
              <a:gd name="connsiteY3" fmla="*/ 59871 h 108857"/>
              <a:gd name="connsiteX4" fmla="*/ 2721 w 13607"/>
              <a:gd name="connsiteY4" fmla="*/ 51707 h 108857"/>
              <a:gd name="connsiteX5" fmla="*/ 10886 w 13607"/>
              <a:gd name="connsiteY5" fmla="*/ 46264 h 108857"/>
              <a:gd name="connsiteX6" fmla="*/ 13607 w 13607"/>
              <a:gd name="connsiteY6" fmla="*/ 32657 h 108857"/>
              <a:gd name="connsiteX7" fmla="*/ 10886 w 13607"/>
              <a:gd name="connsiteY7" fmla="*/ 0 h 10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07" h="108857">
                <a:moveTo>
                  <a:pt x="2721" y="108857"/>
                </a:moveTo>
                <a:cubicBezTo>
                  <a:pt x="3628" y="99786"/>
                  <a:pt x="3393" y="90526"/>
                  <a:pt x="5443" y="81643"/>
                </a:cubicBezTo>
                <a:cubicBezTo>
                  <a:pt x="6179" y="78456"/>
                  <a:pt x="10348" y="76704"/>
                  <a:pt x="10886" y="73478"/>
                </a:cubicBezTo>
                <a:cubicBezTo>
                  <a:pt x="12200" y="65592"/>
                  <a:pt x="4769" y="63051"/>
                  <a:pt x="0" y="59871"/>
                </a:cubicBezTo>
                <a:cubicBezTo>
                  <a:pt x="907" y="57150"/>
                  <a:pt x="929" y="53947"/>
                  <a:pt x="2721" y="51707"/>
                </a:cubicBezTo>
                <a:cubicBezTo>
                  <a:pt x="4764" y="49153"/>
                  <a:pt x="9263" y="49104"/>
                  <a:pt x="10886" y="46264"/>
                </a:cubicBezTo>
                <a:cubicBezTo>
                  <a:pt x="13181" y="42248"/>
                  <a:pt x="12700" y="37193"/>
                  <a:pt x="13607" y="32657"/>
                </a:cubicBezTo>
                <a:cubicBezTo>
                  <a:pt x="8304" y="16748"/>
                  <a:pt x="10886" y="27362"/>
                  <a:pt x="10886" y="0"/>
                </a:cubicBezTo>
              </a:path>
            </a:pathLst>
          </a:custGeom>
          <a:ln w="15875">
            <a:solidFill>
              <a:srgbClr val="006600"/>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2" name="71 Forma libre"/>
          <p:cNvSpPr/>
          <p:nvPr/>
        </p:nvSpPr>
        <p:spPr>
          <a:xfrm>
            <a:off x="2320002" y="3355701"/>
            <a:ext cx="60784" cy="164475"/>
          </a:xfrm>
          <a:custGeom>
            <a:avLst/>
            <a:gdLst>
              <a:gd name="connsiteX0" fmla="*/ 36999 w 60784"/>
              <a:gd name="connsiteY0" fmla="*/ 164475 h 164475"/>
              <a:gd name="connsiteX1" fmla="*/ 52855 w 60784"/>
              <a:gd name="connsiteY1" fmla="*/ 159189 h 164475"/>
              <a:gd name="connsiteX2" fmla="*/ 60784 w 60784"/>
              <a:gd name="connsiteY2" fmla="*/ 156546 h 164475"/>
              <a:gd name="connsiteX3" fmla="*/ 58141 w 60784"/>
              <a:gd name="connsiteY3" fmla="*/ 143333 h 164475"/>
              <a:gd name="connsiteX4" fmla="*/ 52855 w 60784"/>
              <a:gd name="connsiteY4" fmla="*/ 127476 h 164475"/>
              <a:gd name="connsiteX5" fmla="*/ 47570 w 60784"/>
              <a:gd name="connsiteY5" fmla="*/ 108976 h 164475"/>
              <a:gd name="connsiteX6" fmla="*/ 44927 w 60784"/>
              <a:gd name="connsiteY6" fmla="*/ 74620 h 164475"/>
              <a:gd name="connsiteX7" fmla="*/ 42284 w 60784"/>
              <a:gd name="connsiteY7" fmla="*/ 66692 h 164475"/>
              <a:gd name="connsiteX8" fmla="*/ 39641 w 60784"/>
              <a:gd name="connsiteY8" fmla="*/ 50835 h 164475"/>
              <a:gd name="connsiteX9" fmla="*/ 36999 w 60784"/>
              <a:gd name="connsiteY9" fmla="*/ 42907 h 164475"/>
              <a:gd name="connsiteX10" fmla="*/ 34356 w 60784"/>
              <a:gd name="connsiteY10" fmla="*/ 32336 h 164475"/>
              <a:gd name="connsiteX11" fmla="*/ 26427 w 60784"/>
              <a:gd name="connsiteY11" fmla="*/ 27050 h 164475"/>
              <a:gd name="connsiteX12" fmla="*/ 21142 w 60784"/>
              <a:gd name="connsiteY12" fmla="*/ 19122 h 164475"/>
              <a:gd name="connsiteX13" fmla="*/ 18499 w 60784"/>
              <a:gd name="connsiteY13" fmla="*/ 11194 h 164475"/>
              <a:gd name="connsiteX14" fmla="*/ 10571 w 60784"/>
              <a:gd name="connsiteY14" fmla="*/ 8551 h 164475"/>
              <a:gd name="connsiteX15" fmla="*/ 0 w 60784"/>
              <a:gd name="connsiteY15" fmla="*/ 623 h 16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784" h="164475">
                <a:moveTo>
                  <a:pt x="36999" y="164475"/>
                </a:moveTo>
                <a:lnTo>
                  <a:pt x="52855" y="159189"/>
                </a:lnTo>
                <a:lnTo>
                  <a:pt x="60784" y="156546"/>
                </a:lnTo>
                <a:cubicBezTo>
                  <a:pt x="59903" y="152142"/>
                  <a:pt x="59323" y="147666"/>
                  <a:pt x="58141" y="143333"/>
                </a:cubicBezTo>
                <a:cubicBezTo>
                  <a:pt x="56675" y="137958"/>
                  <a:pt x="54206" y="132881"/>
                  <a:pt x="52855" y="127476"/>
                </a:cubicBezTo>
                <a:cubicBezTo>
                  <a:pt x="49536" y="114202"/>
                  <a:pt x="51360" y="120351"/>
                  <a:pt x="47570" y="108976"/>
                </a:cubicBezTo>
                <a:cubicBezTo>
                  <a:pt x="46689" y="97524"/>
                  <a:pt x="46352" y="86017"/>
                  <a:pt x="44927" y="74620"/>
                </a:cubicBezTo>
                <a:cubicBezTo>
                  <a:pt x="44581" y="71856"/>
                  <a:pt x="42888" y="69411"/>
                  <a:pt x="42284" y="66692"/>
                </a:cubicBezTo>
                <a:cubicBezTo>
                  <a:pt x="41121" y="61461"/>
                  <a:pt x="40803" y="56066"/>
                  <a:pt x="39641" y="50835"/>
                </a:cubicBezTo>
                <a:cubicBezTo>
                  <a:pt x="39037" y="48116"/>
                  <a:pt x="37764" y="45585"/>
                  <a:pt x="36999" y="42907"/>
                </a:cubicBezTo>
                <a:cubicBezTo>
                  <a:pt x="36001" y="39415"/>
                  <a:pt x="36371" y="35358"/>
                  <a:pt x="34356" y="32336"/>
                </a:cubicBezTo>
                <a:cubicBezTo>
                  <a:pt x="32594" y="29693"/>
                  <a:pt x="29070" y="28812"/>
                  <a:pt x="26427" y="27050"/>
                </a:cubicBezTo>
                <a:cubicBezTo>
                  <a:pt x="24665" y="24407"/>
                  <a:pt x="22562" y="21963"/>
                  <a:pt x="21142" y="19122"/>
                </a:cubicBezTo>
                <a:cubicBezTo>
                  <a:pt x="19896" y="16630"/>
                  <a:pt x="20469" y="13164"/>
                  <a:pt x="18499" y="11194"/>
                </a:cubicBezTo>
                <a:cubicBezTo>
                  <a:pt x="16529" y="9224"/>
                  <a:pt x="13214" y="9432"/>
                  <a:pt x="10571" y="8551"/>
                </a:cubicBezTo>
                <a:cubicBezTo>
                  <a:pt x="2019" y="0"/>
                  <a:pt x="6380" y="623"/>
                  <a:pt x="0" y="623"/>
                </a:cubicBezTo>
              </a:path>
            </a:pathLst>
          </a:custGeom>
          <a:ln w="15875">
            <a:solidFill>
              <a:srgbClr val="00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17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2600719892"/>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200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5" presetClass="emph" presetSubtype="0" fill="hold" grpId="0" nodeType="afterEffect">
                                  <p:stCondLst>
                                    <p:cond delay="0"/>
                                  </p:stCondLst>
                                  <p:childTnLst>
                                    <p:anim calcmode="discrete" valueType="str">
                                      <p:cBhvr>
                                        <p:cTn id="11" dur="1000" fill="hold"/>
                                        <p:tgtEl>
                                          <p:spTgt spid="68"/>
                                        </p:tgtEl>
                                        <p:attrNameLst>
                                          <p:attrName>style.visibility</p:attrName>
                                        </p:attrNameLst>
                                      </p:cBhvr>
                                      <p:tavLst>
                                        <p:tav tm="0">
                                          <p:val>
                                            <p:strVal val="hidden"/>
                                          </p:val>
                                        </p:tav>
                                        <p:tav tm="50000">
                                          <p:val>
                                            <p:strVal val="visible"/>
                                          </p:val>
                                        </p:tav>
                                      </p:tavLst>
                                    </p:anim>
                                  </p:childTnLst>
                                </p:cTn>
                              </p:par>
                            </p:childTnLst>
                          </p:cTn>
                        </p:par>
                        <p:par>
                          <p:cTn id="12" fill="hold">
                            <p:stCondLst>
                              <p:cond delay="2000"/>
                            </p:stCondLst>
                            <p:childTnLst>
                              <p:par>
                                <p:cTn id="13" presetID="35" presetClass="emph" presetSubtype="0" fill="hold" grpId="0" nodeType="afterEffect">
                                  <p:stCondLst>
                                    <p:cond delay="0"/>
                                  </p:stCondLst>
                                  <p:childTnLst>
                                    <p:anim calcmode="discrete" valueType="str">
                                      <p:cBhvr>
                                        <p:cTn id="14" dur="1000" fill="hold"/>
                                        <p:tgtEl>
                                          <p:spTgt spid="64"/>
                                        </p:tgtEl>
                                        <p:attrNameLst>
                                          <p:attrName>style.visibility</p:attrName>
                                        </p:attrNameLst>
                                      </p:cBhvr>
                                      <p:tavLst>
                                        <p:tav tm="0">
                                          <p:val>
                                            <p:strVal val="hidden"/>
                                          </p:val>
                                        </p:tav>
                                        <p:tav tm="50000">
                                          <p:val>
                                            <p:strVal val="visible"/>
                                          </p:val>
                                        </p:tav>
                                      </p:tavLst>
                                    </p:anim>
                                  </p:childTnLst>
                                </p:cTn>
                              </p:par>
                            </p:childTnLst>
                          </p:cTn>
                        </p:par>
                        <p:par>
                          <p:cTn id="15" fill="hold">
                            <p:stCondLst>
                              <p:cond delay="3000"/>
                            </p:stCondLst>
                            <p:childTnLst>
                              <p:par>
                                <p:cTn id="16" presetID="35" presetClass="emph" presetSubtype="0" fill="hold" grpId="0" nodeType="afterEffect">
                                  <p:stCondLst>
                                    <p:cond delay="0"/>
                                  </p:stCondLst>
                                  <p:childTnLst>
                                    <p:anim calcmode="discrete" valueType="str">
                                      <p:cBhvr>
                                        <p:cTn id="17" dur="1000" fill="hold"/>
                                        <p:tgtEl>
                                          <p:spTgt spid="65"/>
                                        </p:tgtEl>
                                        <p:attrNameLst>
                                          <p:attrName>style.visibility</p:attrName>
                                        </p:attrNameLst>
                                      </p:cBhvr>
                                      <p:tavLst>
                                        <p:tav tm="0">
                                          <p:val>
                                            <p:strVal val="hidden"/>
                                          </p:val>
                                        </p:tav>
                                        <p:tav tm="50000">
                                          <p:val>
                                            <p:strVal val="visible"/>
                                          </p:val>
                                        </p:tav>
                                      </p:tavLst>
                                    </p:anim>
                                  </p:childTnLst>
                                </p:cTn>
                              </p:par>
                            </p:childTnLst>
                          </p:cTn>
                        </p:par>
                        <p:par>
                          <p:cTn id="18" fill="hold">
                            <p:stCondLst>
                              <p:cond delay="4000"/>
                            </p:stCondLst>
                            <p:childTnLst>
                              <p:par>
                                <p:cTn id="19" presetID="35" presetClass="emph" presetSubtype="0" fill="hold" grpId="0" nodeType="afterEffect">
                                  <p:stCondLst>
                                    <p:cond delay="0"/>
                                  </p:stCondLst>
                                  <p:childTnLst>
                                    <p:anim calcmode="discrete" valueType="str">
                                      <p:cBhvr>
                                        <p:cTn id="20" dur="1000" fill="hold"/>
                                        <p:tgtEl>
                                          <p:spTgt spid="72"/>
                                        </p:tgtEl>
                                        <p:attrNameLst>
                                          <p:attrName>style.visibility</p:attrName>
                                        </p:attrNameLst>
                                      </p:cBhvr>
                                      <p:tavLst>
                                        <p:tav tm="0">
                                          <p:val>
                                            <p:strVal val="hidden"/>
                                          </p:val>
                                        </p:tav>
                                        <p:tav tm="50000">
                                          <p:val>
                                            <p:strVal val="visible"/>
                                          </p:val>
                                        </p:tav>
                                      </p:tavLst>
                                    </p:anim>
                                  </p:childTnLst>
                                </p:cTn>
                              </p:par>
                            </p:childTnLst>
                          </p:cTn>
                        </p:par>
                        <p:par>
                          <p:cTn id="21" fill="hold">
                            <p:stCondLst>
                              <p:cond delay="5000"/>
                            </p:stCondLst>
                            <p:childTnLst>
                              <p:par>
                                <p:cTn id="22" presetID="35" presetClass="emph" presetSubtype="0" fill="hold" grpId="0" nodeType="afterEffect">
                                  <p:stCondLst>
                                    <p:cond delay="0"/>
                                  </p:stCondLst>
                                  <p:childTnLst>
                                    <p:anim calcmode="discrete" valueType="str">
                                      <p:cBhvr>
                                        <p:cTn id="23" dur="1000" fill="hold"/>
                                        <p:tgtEl>
                                          <p:spTgt spid="71"/>
                                        </p:tgtEl>
                                        <p:attrNameLst>
                                          <p:attrName>style.visibility</p:attrName>
                                        </p:attrNameLst>
                                      </p:cBhvr>
                                      <p:tavLst>
                                        <p:tav tm="0">
                                          <p:val>
                                            <p:strVal val="hidden"/>
                                          </p:val>
                                        </p:tav>
                                        <p:tav tm="50000">
                                          <p:val>
                                            <p:strVal val="visible"/>
                                          </p:val>
                                        </p:tav>
                                      </p:tavLst>
                                    </p:anim>
                                  </p:childTnLst>
                                </p:cTn>
                              </p:par>
                            </p:childTnLst>
                          </p:cTn>
                        </p:par>
                        <p:par>
                          <p:cTn id="24" fill="hold">
                            <p:stCondLst>
                              <p:cond delay="6000"/>
                            </p:stCondLst>
                            <p:childTnLst>
                              <p:par>
                                <p:cTn id="25" presetID="35" presetClass="emph" presetSubtype="0" fill="hold" grpId="0" nodeType="afterEffect">
                                  <p:stCondLst>
                                    <p:cond delay="0"/>
                                  </p:stCondLst>
                                  <p:childTnLst>
                                    <p:anim calcmode="discrete" valueType="str">
                                      <p:cBhvr>
                                        <p:cTn id="26" dur="1000" fill="hold"/>
                                        <p:tgtEl>
                                          <p:spTgt spid="67"/>
                                        </p:tgtEl>
                                        <p:attrNameLst>
                                          <p:attrName>style.visibility</p:attrName>
                                        </p:attrNameLst>
                                      </p:cBhvr>
                                      <p:tavLst>
                                        <p:tav tm="0">
                                          <p:val>
                                            <p:strVal val="hidden"/>
                                          </p:val>
                                        </p:tav>
                                        <p:tav tm="50000">
                                          <p:val>
                                            <p:strVal val="visible"/>
                                          </p:val>
                                        </p:tav>
                                      </p:tavLst>
                                    </p:anim>
                                  </p:childTnLst>
                                </p:cTn>
                              </p:par>
                            </p:childTnLst>
                          </p:cTn>
                        </p:par>
                        <p:par>
                          <p:cTn id="27" fill="hold">
                            <p:stCondLst>
                              <p:cond delay="7000"/>
                            </p:stCondLst>
                            <p:childTnLst>
                              <p:par>
                                <p:cTn id="28" presetID="35" presetClass="emph" presetSubtype="0" fill="hold" grpId="0" nodeType="afterEffect">
                                  <p:stCondLst>
                                    <p:cond delay="0"/>
                                  </p:stCondLst>
                                  <p:childTnLst>
                                    <p:anim calcmode="discrete" valueType="str">
                                      <p:cBhvr>
                                        <p:cTn id="29" dur="1000" fill="hold"/>
                                        <p:tgtEl>
                                          <p:spTgt spid="62"/>
                                        </p:tgtEl>
                                        <p:attrNameLst>
                                          <p:attrName>style.visibility</p:attrName>
                                        </p:attrNameLst>
                                      </p:cBhvr>
                                      <p:tavLst>
                                        <p:tav tm="0">
                                          <p:val>
                                            <p:strVal val="hidden"/>
                                          </p:val>
                                        </p:tav>
                                        <p:tav tm="50000">
                                          <p:val>
                                            <p:strVal val="visible"/>
                                          </p:val>
                                        </p:tav>
                                      </p:tavLst>
                                    </p:anim>
                                  </p:childTnLst>
                                </p:cTn>
                              </p:par>
                            </p:childTnLst>
                          </p:cTn>
                        </p:par>
                        <p:par>
                          <p:cTn id="30" fill="hold">
                            <p:stCondLst>
                              <p:cond delay="8000"/>
                            </p:stCondLst>
                            <p:childTnLst>
                              <p:par>
                                <p:cTn id="31" presetID="35" presetClass="emph" presetSubtype="0" fill="hold" grpId="0" nodeType="afterEffect">
                                  <p:stCondLst>
                                    <p:cond delay="0"/>
                                  </p:stCondLst>
                                  <p:childTnLst>
                                    <p:anim calcmode="discrete" valueType="str">
                                      <p:cBhvr>
                                        <p:cTn id="32" dur="1000" fill="hold"/>
                                        <p:tgtEl>
                                          <p:spTgt spid="70"/>
                                        </p:tgtEl>
                                        <p:attrNameLst>
                                          <p:attrName>style.visibility</p:attrName>
                                        </p:attrNameLst>
                                      </p:cBhvr>
                                      <p:tavLst>
                                        <p:tav tm="0">
                                          <p:val>
                                            <p:strVal val="hidden"/>
                                          </p:val>
                                        </p:tav>
                                        <p:tav tm="50000">
                                          <p:val>
                                            <p:strVal val="visible"/>
                                          </p:val>
                                        </p:tav>
                                      </p:tavLst>
                                    </p:anim>
                                  </p:childTnLst>
                                </p:cTn>
                              </p:par>
                            </p:childTnLst>
                          </p:cTn>
                        </p:par>
                        <p:par>
                          <p:cTn id="33" fill="hold">
                            <p:stCondLst>
                              <p:cond delay="9000"/>
                            </p:stCondLst>
                            <p:childTnLst>
                              <p:par>
                                <p:cTn id="34" presetID="35" presetClass="emph" presetSubtype="0" fill="hold" grpId="0" nodeType="afterEffect">
                                  <p:stCondLst>
                                    <p:cond delay="0"/>
                                  </p:stCondLst>
                                  <p:childTnLst>
                                    <p:anim calcmode="discrete" valueType="str">
                                      <p:cBhvr>
                                        <p:cTn id="35" dur="1000" fill="hold"/>
                                        <p:tgtEl>
                                          <p:spTgt spid="6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2" grpId="0" animBg="1"/>
      <p:bldP spid="64" grpId="0" animBg="1"/>
      <p:bldP spid="65" grpId="0" animBg="1"/>
      <p:bldP spid="67" grpId="0" animBg="1"/>
      <p:bldP spid="68" grpId="0" animBg="1"/>
      <p:bldP spid="69" grpId="0" animBg="1"/>
      <p:bldP spid="70" grpId="0" animBg="1"/>
      <p:bldP spid="71" grpId="0" animBg="1"/>
      <p:bldP spid="7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
        <p:nvSpPr>
          <p:cNvPr id="3" name="CuadroTexto 2"/>
          <p:cNvSpPr txBox="1"/>
          <p:nvPr/>
        </p:nvSpPr>
        <p:spPr>
          <a:xfrm>
            <a:off x="1403648" y="4221088"/>
            <a:ext cx="5688632" cy="1938992"/>
          </a:xfrm>
          <a:prstGeom prst="rect">
            <a:avLst/>
          </a:prstGeom>
          <a:noFill/>
        </p:spPr>
        <p:txBody>
          <a:bodyPr wrap="square" rtlCol="0">
            <a:spAutoFit/>
          </a:bodyPr>
          <a:lstStyle/>
          <a:p>
            <a:r>
              <a:rPr lang="es-ES" sz="2400" b="1" dirty="0" smtClean="0"/>
              <a:t>DISTRIBUCION DE REGALIAS PARA EJECUCIÓN DE PROYECTOS PRODUCTIVOS</a:t>
            </a:r>
          </a:p>
          <a:p>
            <a:endParaRPr lang="es-ES" sz="2400" b="1" dirty="0"/>
          </a:p>
          <a:p>
            <a:r>
              <a:rPr lang="es-ES" sz="2400" b="1" dirty="0" smtClean="0"/>
              <a:t>CAPACITACIÓN Y APOYO ADMINISTRATIVO</a:t>
            </a:r>
          </a:p>
          <a:p>
            <a:r>
              <a:rPr lang="es-ES" sz="2400" b="1" dirty="0" smtClean="0"/>
              <a:t> </a:t>
            </a:r>
            <a:endParaRPr lang="es-ES" sz="2400" b="1" dirty="0"/>
          </a:p>
        </p:txBody>
      </p:sp>
      <p:sp>
        <p:nvSpPr>
          <p:cNvPr id="4" name="CuadroTexto 3"/>
          <p:cNvSpPr txBox="1"/>
          <p:nvPr/>
        </p:nvSpPr>
        <p:spPr>
          <a:xfrm>
            <a:off x="1403648" y="2492896"/>
            <a:ext cx="6032421" cy="1569660"/>
          </a:xfrm>
          <a:prstGeom prst="rect">
            <a:avLst/>
          </a:prstGeom>
          <a:noFill/>
        </p:spPr>
        <p:txBody>
          <a:bodyPr wrap="none" rtlCol="0">
            <a:spAutoFit/>
          </a:bodyPr>
          <a:lstStyle/>
          <a:p>
            <a:r>
              <a:rPr lang="es-ES" sz="2400" b="1" dirty="0" smtClean="0"/>
              <a:t>ASIGNACION DE RECURSOS ECONÓMICOS</a:t>
            </a:r>
          </a:p>
          <a:p>
            <a:endParaRPr lang="es-ES" sz="2400" b="1" dirty="0"/>
          </a:p>
          <a:p>
            <a:r>
              <a:rPr lang="es-ES" sz="2400" b="1" dirty="0" smtClean="0"/>
              <a:t>APOYAR CON INFRAESTRUCTURA EDUCATIVA </a:t>
            </a:r>
          </a:p>
          <a:p>
            <a:r>
              <a:rPr lang="es-ES" sz="2400" b="1" dirty="0" smtClean="0"/>
              <a:t>NIVEL TERCIARIO </a:t>
            </a:r>
            <a:endParaRPr lang="es-ES" sz="2400" b="1" dirty="0"/>
          </a:p>
        </p:txBody>
      </p:sp>
      <p:sp>
        <p:nvSpPr>
          <p:cNvPr id="5" name="CuadroTexto 4"/>
          <p:cNvSpPr txBox="1"/>
          <p:nvPr/>
        </p:nvSpPr>
        <p:spPr>
          <a:xfrm>
            <a:off x="1403648" y="1484784"/>
            <a:ext cx="6757228" cy="830997"/>
          </a:xfrm>
          <a:prstGeom prst="rect">
            <a:avLst/>
          </a:prstGeom>
          <a:noFill/>
        </p:spPr>
        <p:txBody>
          <a:bodyPr wrap="none" rtlCol="0">
            <a:spAutoFit/>
          </a:bodyPr>
          <a:lstStyle/>
          <a:p>
            <a:r>
              <a:rPr lang="es-ES" sz="2400" b="1" dirty="0" smtClean="0"/>
              <a:t>PROMOVER LA EJECUCIÓN DEL CATASTRO</a:t>
            </a:r>
          </a:p>
          <a:p>
            <a:r>
              <a:rPr lang="es-ES" sz="2400" b="1" dirty="0" smtClean="0"/>
              <a:t>DEVOLVER A LOS MUNICIPIOS EL IT (Primera venta)</a:t>
            </a:r>
            <a:endParaRPr lang="es-ES" sz="2400" b="1" dirty="0"/>
          </a:p>
        </p:txBody>
      </p:sp>
      <p:sp>
        <p:nvSpPr>
          <p:cNvPr id="9" name="CuadroTexto 8"/>
          <p:cNvSpPr txBox="1"/>
          <p:nvPr/>
        </p:nvSpPr>
        <p:spPr>
          <a:xfrm>
            <a:off x="1763688" y="836712"/>
            <a:ext cx="4630670" cy="646331"/>
          </a:xfrm>
          <a:prstGeom prst="rect">
            <a:avLst/>
          </a:prstGeom>
          <a:noFill/>
        </p:spPr>
        <p:txBody>
          <a:bodyPr wrap="none" rtlCol="0">
            <a:spAutoFit/>
          </a:bodyPr>
          <a:lstStyle/>
          <a:p>
            <a:pPr algn="ctr"/>
            <a:r>
              <a:rPr lang="es-ES" sz="3600" b="1" dirty="0" smtClean="0"/>
              <a:t>ACCIONES PENDIENTES</a:t>
            </a:r>
            <a:endParaRPr lang="es-ES" sz="3600" b="1" dirty="0"/>
          </a:p>
        </p:txBody>
      </p:sp>
    </p:spTree>
    <p:extLst>
      <p:ext uri="{BB962C8B-B14F-4D97-AF65-F5344CB8AC3E}">
        <p14:creationId xmlns:p14="http://schemas.microsoft.com/office/powerpoint/2010/main" val="3264081210"/>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
        <p:nvSpPr>
          <p:cNvPr id="4" name="CuadroTexto 3"/>
          <p:cNvSpPr txBox="1"/>
          <p:nvPr/>
        </p:nvSpPr>
        <p:spPr>
          <a:xfrm>
            <a:off x="0" y="908720"/>
            <a:ext cx="8976361" cy="646331"/>
          </a:xfrm>
          <a:prstGeom prst="rect">
            <a:avLst/>
          </a:prstGeom>
          <a:noFill/>
        </p:spPr>
        <p:txBody>
          <a:bodyPr wrap="none" rtlCol="0">
            <a:spAutoFit/>
          </a:bodyPr>
          <a:lstStyle/>
          <a:p>
            <a:r>
              <a:rPr lang="es-ES" sz="3600" b="1" dirty="0" smtClean="0"/>
              <a:t>CONVENIOS DE COOPERACIÓN A MUNICIPIOS</a:t>
            </a:r>
            <a:endParaRPr lang="es-ES" sz="3600" b="1" dirty="0"/>
          </a:p>
        </p:txBody>
      </p:sp>
      <p:sp>
        <p:nvSpPr>
          <p:cNvPr id="8" name="Rectángulo 7"/>
          <p:cNvSpPr/>
          <p:nvPr/>
        </p:nvSpPr>
        <p:spPr>
          <a:xfrm>
            <a:off x="395536" y="1556792"/>
            <a:ext cx="8208912" cy="4832093"/>
          </a:xfrm>
          <a:prstGeom prst="rect">
            <a:avLst/>
          </a:prstGeom>
        </p:spPr>
        <p:txBody>
          <a:bodyPr wrap="square">
            <a:spAutoFit/>
          </a:bodyPr>
          <a:lstStyle/>
          <a:p>
            <a:r>
              <a:rPr lang="es-ES_tradnl" sz="2800" b="1" dirty="0" smtClean="0"/>
              <a:t>La Dirección </a:t>
            </a:r>
            <a:r>
              <a:rPr lang="es-ES_tradnl" sz="2800" b="1" dirty="0"/>
              <a:t>de la </a:t>
            </a:r>
            <a:r>
              <a:rPr lang="es-ES_tradnl" sz="2800" b="1" dirty="0" smtClean="0"/>
              <a:t>Carrera </a:t>
            </a:r>
            <a:r>
              <a:rPr lang="es-ES_tradnl" sz="2800" b="1" dirty="0"/>
              <a:t>de Planificación Territorial, </a:t>
            </a:r>
            <a:r>
              <a:rPr lang="es-ES_tradnl" sz="2800" b="1" dirty="0" smtClean="0"/>
              <a:t>de la Facultad de Ciencias del Hábitat en </a:t>
            </a:r>
            <a:r>
              <a:rPr lang="es-ES_tradnl" sz="2800" b="1" dirty="0"/>
              <a:t>la búsqueda de apoyar desde la academia, los procesos de desarrollo de algunos municipios, </a:t>
            </a:r>
            <a:r>
              <a:rPr lang="es-ES_tradnl" sz="2800" b="1" dirty="0" smtClean="0"/>
              <a:t>ha </a:t>
            </a:r>
            <a:r>
              <a:rPr lang="es-ES_tradnl" sz="2800" b="1" dirty="0"/>
              <a:t>realizado </a:t>
            </a:r>
            <a:r>
              <a:rPr lang="es-ES_tradnl" sz="2800" b="1" dirty="0" smtClean="0"/>
              <a:t>una alianza</a:t>
            </a:r>
            <a:r>
              <a:rPr lang="es-ES_tradnl" sz="2800" b="1" dirty="0"/>
              <a:t>, expresada en convenios de cooperación </a:t>
            </a:r>
            <a:r>
              <a:rPr lang="es-ES_tradnl" sz="2800" b="1" dirty="0" smtClean="0"/>
              <a:t>mutua.</a:t>
            </a:r>
          </a:p>
          <a:p>
            <a:r>
              <a:rPr lang="es-ES_tradnl" sz="2800" b="1" dirty="0"/>
              <a:t>Los municipios con los que </a:t>
            </a:r>
            <a:r>
              <a:rPr lang="es-ES_tradnl" sz="2800" b="1" dirty="0" smtClean="0"/>
              <a:t>se han firmados convenio </a:t>
            </a:r>
            <a:r>
              <a:rPr lang="es-ES_tradnl" sz="2800" b="1" dirty="0"/>
              <a:t>son:</a:t>
            </a:r>
          </a:p>
          <a:p>
            <a:r>
              <a:rPr lang="es-ES_tradnl" sz="2800" b="1" dirty="0"/>
              <a:t>San Ignacio de Velasco, San Rafael de Velasco, Porongo, El Torno, La Guardia, Ascensión de </a:t>
            </a:r>
            <a:r>
              <a:rPr lang="es-ES_tradnl" sz="2800" b="1" dirty="0" err="1"/>
              <a:t>Guarayos</a:t>
            </a:r>
            <a:r>
              <a:rPr lang="es-ES_tradnl" sz="2800" b="1" dirty="0"/>
              <a:t> y Saavedra </a:t>
            </a:r>
            <a:r>
              <a:rPr lang="es-ES_tradnl" sz="2800" b="1" dirty="0" smtClean="0"/>
              <a:t> </a:t>
            </a:r>
            <a:endParaRPr lang="es-ES" sz="2800" b="1" dirty="0"/>
          </a:p>
        </p:txBody>
      </p:sp>
    </p:spTree>
    <p:extLst>
      <p:ext uri="{BB962C8B-B14F-4D97-AF65-F5344CB8AC3E}">
        <p14:creationId xmlns:p14="http://schemas.microsoft.com/office/powerpoint/2010/main" val="1448738114"/>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
        <p:nvSpPr>
          <p:cNvPr id="2" name="CuadroTexto 1"/>
          <p:cNvSpPr txBox="1"/>
          <p:nvPr/>
        </p:nvSpPr>
        <p:spPr>
          <a:xfrm>
            <a:off x="4355976" y="2492896"/>
            <a:ext cx="3888432" cy="1944216"/>
          </a:xfrm>
          <a:prstGeom prst="rect">
            <a:avLst/>
          </a:prstGeom>
          <a:noFill/>
        </p:spPr>
        <p:txBody>
          <a:bodyPr wrap="square" rtlCol="0">
            <a:spAutoFit/>
          </a:bodyPr>
          <a:lstStyle/>
          <a:p>
            <a:endParaRPr lang="es-ES" dirty="0"/>
          </a:p>
        </p:txBody>
      </p:sp>
      <p:sp>
        <p:nvSpPr>
          <p:cNvPr id="3" name="Rectángulo 2"/>
          <p:cNvSpPr/>
          <p:nvPr/>
        </p:nvSpPr>
        <p:spPr>
          <a:xfrm>
            <a:off x="33619" y="980728"/>
            <a:ext cx="9144000" cy="6555642"/>
          </a:xfrm>
          <a:prstGeom prst="rect">
            <a:avLst/>
          </a:prstGeom>
        </p:spPr>
        <p:txBody>
          <a:bodyPr wrap="square">
            <a:spAutoFit/>
          </a:bodyPr>
          <a:lstStyle/>
          <a:p>
            <a:r>
              <a:rPr lang="es-ES_tradnl" sz="2800" b="1" dirty="0"/>
              <a:t>Los trabajos a realizar serán ejecutados por los alumnos de último año que cursan Proyecto de Grado I y II que opten por la modalidad de Egreso de “Trabajo Dirigido” y serán supervisados por docentes del área elegida y profesionales del municipio respectivo</a:t>
            </a:r>
            <a:r>
              <a:rPr lang="es-ES_tradnl" sz="2800" b="1" dirty="0" smtClean="0"/>
              <a:t>.</a:t>
            </a:r>
          </a:p>
          <a:p>
            <a:r>
              <a:rPr lang="es-ES_tradnl" sz="2800" b="1" dirty="0"/>
              <a:t>En el </a:t>
            </a:r>
            <a:r>
              <a:rPr lang="es-ES_tradnl" sz="2800" b="1" dirty="0" smtClean="0"/>
              <a:t>MUNICIPIO DE PORONGO (</a:t>
            </a:r>
            <a:r>
              <a:rPr lang="es-ES_tradnl" sz="2800" b="1" dirty="0" err="1"/>
              <a:t>Urubó</a:t>
            </a:r>
            <a:r>
              <a:rPr lang="es-ES_tradnl" sz="2800" b="1" dirty="0"/>
              <a:t>) </a:t>
            </a:r>
            <a:r>
              <a:rPr lang="es-ES_tradnl" sz="2800" b="1" dirty="0" smtClean="0"/>
              <a:t>Se realiza </a:t>
            </a:r>
            <a:r>
              <a:rPr lang="es-ES_tradnl" sz="2800" b="1" dirty="0"/>
              <a:t>una propuesta de actualización del Plan de Ordenamiento del Sistema Urbano Municipal (POSUM), adecuado a las nuevas exigencias del desarrollo, que </a:t>
            </a:r>
            <a:r>
              <a:rPr lang="es-ES_tradnl" sz="2800" b="1" dirty="0" smtClean="0"/>
              <a:t>toma </a:t>
            </a:r>
            <a:r>
              <a:rPr lang="es-ES_tradnl" sz="2800" b="1" dirty="0"/>
              <a:t>en cuenta el sistema de transporte público y que se  </a:t>
            </a:r>
            <a:r>
              <a:rPr lang="es-ES_tradnl" sz="2800" b="1" dirty="0" smtClean="0"/>
              <a:t>vinculará </a:t>
            </a:r>
            <a:r>
              <a:rPr lang="es-ES_tradnl" sz="2800" b="1" dirty="0"/>
              <a:t>e </a:t>
            </a:r>
            <a:r>
              <a:rPr lang="es-ES_tradnl" sz="2800" b="1" dirty="0" err="1" smtClean="0"/>
              <a:t>integrerá</a:t>
            </a:r>
            <a:r>
              <a:rPr lang="es-ES_tradnl" sz="2800" b="1" dirty="0" smtClean="0"/>
              <a:t> </a:t>
            </a:r>
            <a:r>
              <a:rPr lang="es-ES_tradnl" sz="2800" b="1" dirty="0"/>
              <a:t>al Proyecto de transporte Metropolitano que ha propuesto el estudio del JICA y además la vinculación a la nueva carretera que unirá el Km 13,  Ruta 7 y 9, con Buena Vista (Ruta 4).</a:t>
            </a:r>
          </a:p>
          <a:p>
            <a:endParaRPr lang="es-ES_tradnl" sz="2800" b="1" dirty="0"/>
          </a:p>
          <a:p>
            <a:endParaRPr lang="es-ES_tradnl" sz="2800" b="1" dirty="0"/>
          </a:p>
        </p:txBody>
      </p:sp>
    </p:spTree>
    <p:extLst>
      <p:ext uri="{BB962C8B-B14F-4D97-AF65-F5344CB8AC3E}">
        <p14:creationId xmlns:p14="http://schemas.microsoft.com/office/powerpoint/2010/main" val="1448738114"/>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
        <p:nvSpPr>
          <p:cNvPr id="3" name="Rectángulo 2"/>
          <p:cNvSpPr/>
          <p:nvPr/>
        </p:nvSpPr>
        <p:spPr>
          <a:xfrm>
            <a:off x="539552" y="908720"/>
            <a:ext cx="7560840" cy="4401205"/>
          </a:xfrm>
          <a:prstGeom prst="rect">
            <a:avLst/>
          </a:prstGeom>
        </p:spPr>
        <p:txBody>
          <a:bodyPr wrap="square">
            <a:spAutoFit/>
          </a:bodyPr>
          <a:lstStyle/>
          <a:p>
            <a:r>
              <a:rPr lang="es-ES_tradnl" sz="2800" b="1" dirty="0"/>
              <a:t>En el </a:t>
            </a:r>
            <a:r>
              <a:rPr lang="es-ES_tradnl" sz="2800" b="1" dirty="0" smtClean="0"/>
              <a:t>MUNICIPIO DE PORONGO (</a:t>
            </a:r>
            <a:r>
              <a:rPr lang="es-ES_tradnl" sz="2800" b="1" dirty="0"/>
              <a:t>Pueblo): </a:t>
            </a:r>
          </a:p>
          <a:p>
            <a:r>
              <a:rPr lang="es-ES_tradnl" sz="2800" b="1" dirty="0"/>
              <a:t>Se realizará una propuesta de ordenamiento urbano conservando sus características tradicionales, identificando algunas características particulares que identifiquen al pueblo y el desarrollo de sus normas, para ejercer el cumplimiento de lo proyectado.</a:t>
            </a:r>
          </a:p>
          <a:p>
            <a:r>
              <a:rPr lang="es-ES_tradnl" sz="2800" b="1" dirty="0"/>
              <a:t> </a:t>
            </a:r>
          </a:p>
          <a:p>
            <a:r>
              <a:rPr lang="es-ES_tradnl" sz="2800" b="1" dirty="0"/>
              <a:t>En algunas comunidades, se realizarán propuestas de modificación de sus áreas urbanas. </a:t>
            </a:r>
          </a:p>
        </p:txBody>
      </p:sp>
    </p:spTree>
    <p:extLst>
      <p:ext uri="{BB962C8B-B14F-4D97-AF65-F5344CB8AC3E}">
        <p14:creationId xmlns:p14="http://schemas.microsoft.com/office/powerpoint/2010/main" val="3597703177"/>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
        <p:nvSpPr>
          <p:cNvPr id="3" name="Rectángulo 2"/>
          <p:cNvSpPr/>
          <p:nvPr/>
        </p:nvSpPr>
        <p:spPr>
          <a:xfrm>
            <a:off x="395536" y="836712"/>
            <a:ext cx="7848872" cy="5693867"/>
          </a:xfrm>
          <a:prstGeom prst="rect">
            <a:avLst/>
          </a:prstGeom>
        </p:spPr>
        <p:txBody>
          <a:bodyPr wrap="square">
            <a:spAutoFit/>
          </a:bodyPr>
          <a:lstStyle/>
          <a:p>
            <a:r>
              <a:rPr lang="es-ES_tradnl" sz="2800" b="1" dirty="0"/>
              <a:t>En el </a:t>
            </a:r>
            <a:r>
              <a:rPr lang="es-ES_tradnl" sz="2800" b="1" dirty="0" smtClean="0"/>
              <a:t>MUNIPIO DE ASCENCIÓN DE GUARAYOS:</a:t>
            </a:r>
            <a:endParaRPr lang="es-ES_tradnl" sz="2800" b="1" dirty="0"/>
          </a:p>
          <a:p>
            <a:r>
              <a:rPr lang="es-ES_tradnl" sz="2800" b="1" dirty="0"/>
              <a:t> </a:t>
            </a:r>
            <a:r>
              <a:rPr lang="es-ES_tradnl" sz="2800" b="1" dirty="0" smtClean="0"/>
              <a:t>Se </a:t>
            </a:r>
            <a:r>
              <a:rPr lang="es-ES_tradnl" sz="2800" b="1" dirty="0"/>
              <a:t>realizará el Catastro de los usuarios de la Cooperativa de Servicios Públicos para fortalecer su administración.</a:t>
            </a:r>
          </a:p>
          <a:p>
            <a:r>
              <a:rPr lang="es-ES_tradnl" sz="2800" b="1" dirty="0"/>
              <a:t> </a:t>
            </a:r>
            <a:r>
              <a:rPr lang="es-ES_tradnl" sz="2800" b="1" dirty="0" smtClean="0"/>
              <a:t>En </a:t>
            </a:r>
            <a:r>
              <a:rPr lang="es-ES_tradnl" sz="2800" b="1" dirty="0"/>
              <a:t>el </a:t>
            </a:r>
            <a:r>
              <a:rPr lang="es-ES_tradnl" sz="2800" b="1" dirty="0" smtClean="0"/>
              <a:t>MUNICIPIO DEL TORNO: </a:t>
            </a:r>
            <a:endParaRPr lang="es-ES_tradnl" sz="2800" b="1" dirty="0"/>
          </a:p>
          <a:p>
            <a:r>
              <a:rPr lang="es-ES_tradnl" sz="2800" b="1" dirty="0"/>
              <a:t> </a:t>
            </a:r>
            <a:r>
              <a:rPr lang="es-ES_tradnl" sz="2800" b="1" dirty="0" smtClean="0"/>
              <a:t>Se </a:t>
            </a:r>
            <a:r>
              <a:rPr lang="es-ES_tradnl" sz="2800" b="1" dirty="0"/>
              <a:t>realizarán propuestas de nuevas áreas urbanas de varias comunidades.</a:t>
            </a:r>
          </a:p>
          <a:p>
            <a:r>
              <a:rPr lang="es-ES_tradnl" sz="2800" b="1" dirty="0"/>
              <a:t> </a:t>
            </a:r>
            <a:r>
              <a:rPr lang="es-ES_tradnl" sz="2800" b="1" dirty="0" smtClean="0"/>
              <a:t>En </a:t>
            </a:r>
            <a:r>
              <a:rPr lang="es-ES_tradnl" sz="2800" b="1" dirty="0"/>
              <a:t>la zona central se realizará un nuevo plan de ordenamiento y circulación vehicular.</a:t>
            </a:r>
          </a:p>
          <a:p>
            <a:r>
              <a:rPr lang="es-ES_tradnl" sz="2800" b="1" dirty="0"/>
              <a:t> </a:t>
            </a:r>
            <a:r>
              <a:rPr lang="es-ES_tradnl" sz="2800" b="1" dirty="0" smtClean="0"/>
              <a:t>Se </a:t>
            </a:r>
            <a:r>
              <a:rPr lang="es-ES_tradnl" sz="2800" b="1" dirty="0"/>
              <a:t>realizará un estudio para la ubicación de alternativas a lugares para entierro sanitario, ya que El Torno adolece de un lugar adecuado para este fin.</a:t>
            </a:r>
          </a:p>
        </p:txBody>
      </p:sp>
    </p:spTree>
    <p:extLst>
      <p:ext uri="{BB962C8B-B14F-4D97-AF65-F5344CB8AC3E}">
        <p14:creationId xmlns:p14="http://schemas.microsoft.com/office/powerpoint/2010/main" val="3597703177"/>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022209" y="2708920"/>
            <a:ext cx="5904656" cy="646331"/>
          </a:xfrm>
          <a:prstGeom prst="rect">
            <a:avLst/>
          </a:prstGeom>
          <a:noFill/>
        </p:spPr>
        <p:txBody>
          <a:bodyPr wrap="square" rtlCol="0">
            <a:spAutoFit/>
          </a:bodyPr>
          <a:lstStyle/>
          <a:p>
            <a:pPr algn="ctr"/>
            <a:endParaRPr lang="es-ES" sz="3600" b="1" dirty="0">
              <a:solidFill>
                <a:srgbClr val="003300"/>
              </a:solidFill>
              <a:effectLst>
                <a:reflection blurRad="6350" stA="60000" endA="900" endPos="58000" dir="5400000" sy="-100000" algn="bl" rotWithShape="0"/>
              </a:effectLst>
            </a:endParaRPr>
          </a:p>
        </p:txBody>
      </p:sp>
      <p:sp>
        <p:nvSpPr>
          <p:cNvPr id="8" name="7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
        <p:nvSpPr>
          <p:cNvPr id="3" name="Rectángulo 2"/>
          <p:cNvSpPr/>
          <p:nvPr/>
        </p:nvSpPr>
        <p:spPr>
          <a:xfrm>
            <a:off x="251520" y="404664"/>
            <a:ext cx="7848872" cy="6124754"/>
          </a:xfrm>
          <a:prstGeom prst="rect">
            <a:avLst/>
          </a:prstGeom>
        </p:spPr>
        <p:txBody>
          <a:bodyPr wrap="square">
            <a:spAutoFit/>
          </a:bodyPr>
          <a:lstStyle/>
          <a:p>
            <a:r>
              <a:rPr lang="es-ES_tradnl" sz="2800" b="1" dirty="0"/>
              <a:t>En el </a:t>
            </a:r>
            <a:r>
              <a:rPr lang="es-ES_tradnl" sz="2800" b="1" dirty="0" smtClean="0"/>
              <a:t>MUNICIPIO DE LA GUARDIA:</a:t>
            </a:r>
            <a:endParaRPr lang="es-ES_tradnl" sz="2800" b="1" dirty="0"/>
          </a:p>
          <a:p>
            <a:r>
              <a:rPr lang="es-ES_tradnl" sz="2800" b="1" dirty="0" smtClean="0"/>
              <a:t>Se realiza </a:t>
            </a:r>
            <a:r>
              <a:rPr lang="es-ES_tradnl" sz="2800" b="1" dirty="0"/>
              <a:t>un estudio para una propuesta de conservación de acuíferos afluentes al sistema de recarga de las Lomas de Arena</a:t>
            </a:r>
            <a:r>
              <a:rPr lang="es-ES_tradnl" sz="2800" b="1" dirty="0" smtClean="0"/>
              <a:t>. (En ejecución)</a:t>
            </a:r>
          </a:p>
          <a:p>
            <a:endParaRPr lang="es-ES_tradnl" sz="2800" b="1" dirty="0"/>
          </a:p>
          <a:p>
            <a:r>
              <a:rPr lang="es-ES_tradnl" sz="2800" b="1" dirty="0" smtClean="0"/>
              <a:t>En </a:t>
            </a:r>
            <a:r>
              <a:rPr lang="es-ES_tradnl" sz="2800" b="1" dirty="0"/>
              <a:t>el </a:t>
            </a:r>
            <a:r>
              <a:rPr lang="es-ES_tradnl" sz="2800" b="1" dirty="0" smtClean="0"/>
              <a:t>MUINICIPIO DE SAN IGNACIO DE VELASCO:</a:t>
            </a:r>
            <a:endParaRPr lang="es-ES_tradnl" sz="2800" b="1" dirty="0"/>
          </a:p>
          <a:p>
            <a:r>
              <a:rPr lang="es-ES_tradnl" sz="2800" b="1" dirty="0" smtClean="0"/>
              <a:t>Se </a:t>
            </a:r>
            <a:r>
              <a:rPr lang="es-ES_tradnl" sz="2800" b="1" dirty="0"/>
              <a:t>realizarán propuestas de modificación de áreas urbanas de varias comunidades.</a:t>
            </a:r>
          </a:p>
          <a:p>
            <a:r>
              <a:rPr lang="es-ES_tradnl" sz="2800" b="1" dirty="0" smtClean="0"/>
              <a:t>Se </a:t>
            </a:r>
            <a:r>
              <a:rPr lang="es-ES_tradnl" sz="2800" b="1" dirty="0"/>
              <a:t>apoyará la ejecución del Catastro Urbano</a:t>
            </a:r>
            <a:r>
              <a:rPr lang="es-ES_tradnl" sz="2800" b="1" dirty="0" smtClean="0"/>
              <a:t>.</a:t>
            </a:r>
          </a:p>
          <a:p>
            <a:endParaRPr lang="es-ES_tradnl" sz="2800" b="1" dirty="0"/>
          </a:p>
          <a:p>
            <a:r>
              <a:rPr lang="es-ES_tradnl" sz="2800" b="1" dirty="0" smtClean="0"/>
              <a:t>En </a:t>
            </a:r>
            <a:r>
              <a:rPr lang="es-ES_tradnl" sz="2800" b="1" dirty="0"/>
              <a:t>el Municipio de </a:t>
            </a:r>
            <a:r>
              <a:rPr lang="es-ES_tradnl" sz="2800" b="1" dirty="0" smtClean="0"/>
              <a:t>SAN MIGUEL DE VELASCO:</a:t>
            </a:r>
            <a:endParaRPr lang="es-ES_tradnl" sz="2800" b="1" dirty="0"/>
          </a:p>
          <a:p>
            <a:r>
              <a:rPr lang="es-ES_tradnl" sz="2800" b="1" dirty="0" smtClean="0"/>
              <a:t>Se </a:t>
            </a:r>
            <a:r>
              <a:rPr lang="es-ES_tradnl" sz="2800" b="1" dirty="0"/>
              <a:t>realizará una propuesta de modificación del área urbana.</a:t>
            </a:r>
          </a:p>
          <a:p>
            <a:r>
              <a:rPr lang="es-ES_tradnl" sz="2800" b="1" dirty="0"/>
              <a:t> </a:t>
            </a:r>
          </a:p>
        </p:txBody>
      </p:sp>
    </p:spTree>
    <p:extLst>
      <p:ext uri="{BB962C8B-B14F-4D97-AF65-F5344CB8AC3E}">
        <p14:creationId xmlns:p14="http://schemas.microsoft.com/office/powerpoint/2010/main" val="3597703177"/>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500063" y="1052736"/>
            <a:ext cx="4714875" cy="1857375"/>
            <a:chOff x="500063" y="1052736"/>
            <a:chExt cx="4714875" cy="1857375"/>
          </a:xfrm>
        </p:grpSpPr>
        <p:sp>
          <p:nvSpPr>
            <p:cNvPr id="8" name="7 Forma libre"/>
            <p:cNvSpPr/>
            <p:nvPr/>
          </p:nvSpPr>
          <p:spPr>
            <a:xfrm>
              <a:off x="500063" y="1052736"/>
              <a:ext cx="4714875" cy="1857375"/>
            </a:xfrm>
            <a:custGeom>
              <a:avLst/>
              <a:gdLst>
                <a:gd name="connsiteX0" fmla="*/ 0 w 4500594"/>
                <a:gd name="connsiteY0" fmla="*/ 1643074 h 1643074"/>
                <a:gd name="connsiteX1" fmla="*/ 410769 w 4500594"/>
                <a:gd name="connsiteY1" fmla="*/ 0 h 1643074"/>
                <a:gd name="connsiteX2" fmla="*/ 4500594 w 4500594"/>
                <a:gd name="connsiteY2" fmla="*/ 0 h 1643074"/>
                <a:gd name="connsiteX3" fmla="*/ 4089826 w 4500594"/>
                <a:gd name="connsiteY3" fmla="*/ 1643074 h 1643074"/>
                <a:gd name="connsiteX4" fmla="*/ 0 w 4500594"/>
                <a:gd name="connsiteY4" fmla="*/ 1643074 h 1643074"/>
                <a:gd name="connsiteX0" fmla="*/ 0 w 4857784"/>
                <a:gd name="connsiteY0" fmla="*/ 1857388 h 1857388"/>
                <a:gd name="connsiteX1" fmla="*/ 410769 w 4857784"/>
                <a:gd name="connsiteY1" fmla="*/ 214314 h 1857388"/>
                <a:gd name="connsiteX2" fmla="*/ 4857784 w 4857784"/>
                <a:gd name="connsiteY2" fmla="*/ 0 h 1857388"/>
                <a:gd name="connsiteX3" fmla="*/ 4089826 w 4857784"/>
                <a:gd name="connsiteY3" fmla="*/ 1857388 h 1857388"/>
                <a:gd name="connsiteX4" fmla="*/ 0 w 4857784"/>
                <a:gd name="connsiteY4" fmla="*/ 1857388 h 1857388"/>
                <a:gd name="connsiteX0" fmla="*/ 0 w 4857784"/>
                <a:gd name="connsiteY0" fmla="*/ 1857388 h 1857388"/>
                <a:gd name="connsiteX1" fmla="*/ 1000132 w 4857784"/>
                <a:gd name="connsiteY1" fmla="*/ 0 h 1857388"/>
                <a:gd name="connsiteX2" fmla="*/ 4857784 w 4857784"/>
                <a:gd name="connsiteY2" fmla="*/ 0 h 1857388"/>
                <a:gd name="connsiteX3" fmla="*/ 4089826 w 4857784"/>
                <a:gd name="connsiteY3" fmla="*/ 1857388 h 1857388"/>
                <a:gd name="connsiteX4" fmla="*/ 0 w 4857784"/>
                <a:gd name="connsiteY4" fmla="*/ 1857388 h 1857388"/>
                <a:gd name="connsiteX0" fmla="*/ 0 w 4714908"/>
                <a:gd name="connsiteY0" fmla="*/ 1857388 h 1857388"/>
                <a:gd name="connsiteX1" fmla="*/ 857256 w 4714908"/>
                <a:gd name="connsiteY1" fmla="*/ 0 h 1857388"/>
                <a:gd name="connsiteX2" fmla="*/ 4714908 w 4714908"/>
                <a:gd name="connsiteY2" fmla="*/ 0 h 1857388"/>
                <a:gd name="connsiteX3" fmla="*/ 3946950 w 4714908"/>
                <a:gd name="connsiteY3" fmla="*/ 1857388 h 1857388"/>
                <a:gd name="connsiteX4" fmla="*/ 0 w 4714908"/>
                <a:gd name="connsiteY4" fmla="*/ 1857388 h 1857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908" h="1857388">
                  <a:moveTo>
                    <a:pt x="0" y="1857388"/>
                  </a:moveTo>
                  <a:lnTo>
                    <a:pt x="857256" y="0"/>
                  </a:lnTo>
                  <a:lnTo>
                    <a:pt x="4714908" y="0"/>
                  </a:lnTo>
                  <a:lnTo>
                    <a:pt x="3946950" y="1857388"/>
                  </a:lnTo>
                  <a:lnTo>
                    <a:pt x="0" y="1857388"/>
                  </a:lnTo>
                  <a:close/>
                </a:path>
              </a:pathLst>
            </a:cu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9" name="Rectangle 1"/>
            <p:cNvSpPr>
              <a:spLocks noChangeArrowheads="1"/>
            </p:cNvSpPr>
            <p:nvPr/>
          </p:nvSpPr>
          <p:spPr bwMode="auto">
            <a:xfrm>
              <a:off x="1214438" y="1274986"/>
              <a:ext cx="3500437" cy="1384300"/>
            </a:xfrm>
            <a:custGeom>
              <a:avLst/>
              <a:gdLst>
                <a:gd name="T0" fmla="*/ 0 w 5072098"/>
                <a:gd name="T1" fmla="*/ 702149 h 1928826"/>
                <a:gd name="T2" fmla="*/ 305267 w 5072098"/>
                <a:gd name="T3" fmla="*/ 0 h 1928826"/>
                <a:gd name="T4" fmla="*/ 1667227 w 5072098"/>
                <a:gd name="T5" fmla="*/ 0 h 1928826"/>
                <a:gd name="T6" fmla="*/ 1385443 w 5072098"/>
                <a:gd name="T7" fmla="*/ 713383 h 1928826"/>
                <a:gd name="T8" fmla="*/ 0 w 5072098"/>
                <a:gd name="T9" fmla="*/ 702149 h 1928826"/>
                <a:gd name="T10" fmla="*/ 0 60000 65536"/>
                <a:gd name="T11" fmla="*/ 0 60000 65536"/>
                <a:gd name="T12" fmla="*/ 0 60000 65536"/>
                <a:gd name="T13" fmla="*/ 0 60000 65536"/>
                <a:gd name="T14" fmla="*/ 0 60000 65536"/>
                <a:gd name="T15" fmla="*/ 0 w 5072098"/>
                <a:gd name="T16" fmla="*/ 0 h 1928826"/>
                <a:gd name="T17" fmla="*/ 5072098 w 5072098"/>
                <a:gd name="T18" fmla="*/ 1928826 h 1928826"/>
              </a:gdLst>
              <a:ahLst/>
              <a:cxnLst>
                <a:cxn ang="T10">
                  <a:pos x="T0" y="T1"/>
                </a:cxn>
                <a:cxn ang="T11">
                  <a:pos x="T2" y="T3"/>
                </a:cxn>
                <a:cxn ang="T12">
                  <a:pos x="T4" y="T5"/>
                </a:cxn>
                <a:cxn ang="T13">
                  <a:pos x="T6" y="T7"/>
                </a:cxn>
                <a:cxn ang="T14">
                  <a:pos x="T8" y="T9"/>
                </a:cxn>
              </a:cxnLst>
              <a:rect l="T15" t="T16" r="T17" b="T18"/>
              <a:pathLst>
                <a:path w="5072098" h="1928826">
                  <a:moveTo>
                    <a:pt x="0" y="1898452"/>
                  </a:moveTo>
                  <a:lnTo>
                    <a:pt x="928694" y="0"/>
                  </a:lnTo>
                  <a:lnTo>
                    <a:pt x="5072098" y="0"/>
                  </a:lnTo>
                  <a:lnTo>
                    <a:pt x="4214842" y="1928826"/>
                  </a:lnTo>
                  <a:lnTo>
                    <a:pt x="0" y="189845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buFont typeface="Wingdings" pitchFamily="2" charset="2"/>
                <a:buChar char="§"/>
              </a:pPr>
              <a:r>
                <a:rPr lang="es-ES" sz="1400" b="0" u="none" dirty="0">
                  <a:solidFill>
                    <a:schemeClr val="bg1"/>
                  </a:solidFill>
                  <a:latin typeface="Arial" pitchFamily="34" charset="0"/>
                </a:rPr>
                <a:t> Las ciudades son, el “hábitat” de gran parte de la población y el lugar donde se asientan y se desarrollan las economías globalizadas y adquieren un rol decisivo en el escenario nacional e internacional de apertura e integración.  </a:t>
              </a:r>
              <a:endParaRPr lang="en-US" sz="1400" b="0" u="none" dirty="0">
                <a:solidFill>
                  <a:schemeClr val="bg1"/>
                </a:solidFill>
                <a:latin typeface="Arial" pitchFamily="34" charset="0"/>
              </a:endParaRPr>
            </a:p>
          </p:txBody>
        </p:sp>
      </p:grpSp>
      <p:sp>
        <p:nvSpPr>
          <p:cNvPr id="10" name="9 Forma libre"/>
          <p:cNvSpPr/>
          <p:nvPr/>
        </p:nvSpPr>
        <p:spPr>
          <a:xfrm>
            <a:off x="5006617" y="1052736"/>
            <a:ext cx="3714750" cy="1857375"/>
          </a:xfrm>
          <a:custGeom>
            <a:avLst/>
            <a:gdLst>
              <a:gd name="connsiteX0" fmla="*/ 0 w 2286016"/>
              <a:gd name="connsiteY0" fmla="*/ 1785950 h 1785950"/>
              <a:gd name="connsiteX1" fmla="*/ 446488 w 2286016"/>
              <a:gd name="connsiteY1" fmla="*/ 0 h 1785950"/>
              <a:gd name="connsiteX2" fmla="*/ 1839529 w 2286016"/>
              <a:gd name="connsiteY2" fmla="*/ 0 h 1785950"/>
              <a:gd name="connsiteX3" fmla="*/ 2286016 w 2286016"/>
              <a:gd name="connsiteY3" fmla="*/ 1785950 h 1785950"/>
              <a:gd name="connsiteX4" fmla="*/ 0 w 2286016"/>
              <a:gd name="connsiteY4" fmla="*/ 1785950 h 1785950"/>
              <a:gd name="connsiteX0" fmla="*/ 0 w 3357554"/>
              <a:gd name="connsiteY0" fmla="*/ 1785950 h 1785950"/>
              <a:gd name="connsiteX1" fmla="*/ 446488 w 3357554"/>
              <a:gd name="connsiteY1" fmla="*/ 0 h 1785950"/>
              <a:gd name="connsiteX2" fmla="*/ 3357554 w 3357554"/>
              <a:gd name="connsiteY2" fmla="*/ 0 h 1785950"/>
              <a:gd name="connsiteX3" fmla="*/ 2286016 w 3357554"/>
              <a:gd name="connsiteY3" fmla="*/ 1785950 h 1785950"/>
              <a:gd name="connsiteX4" fmla="*/ 0 w 3357554"/>
              <a:gd name="connsiteY4" fmla="*/ 1785950 h 1785950"/>
              <a:gd name="connsiteX0" fmla="*/ 0 w 3357554"/>
              <a:gd name="connsiteY0" fmla="*/ 1785950 h 1785950"/>
              <a:gd name="connsiteX1" fmla="*/ 446488 w 3357554"/>
              <a:gd name="connsiteY1" fmla="*/ 0 h 1785950"/>
              <a:gd name="connsiteX2" fmla="*/ 3357554 w 3357554"/>
              <a:gd name="connsiteY2" fmla="*/ 0 h 1785950"/>
              <a:gd name="connsiteX3" fmla="*/ 3357554 w 3357554"/>
              <a:gd name="connsiteY3" fmla="*/ 1322926 h 1785950"/>
              <a:gd name="connsiteX4" fmla="*/ 0 w 3357554"/>
              <a:gd name="connsiteY4" fmla="*/ 1785950 h 1785950"/>
              <a:gd name="connsiteX0" fmla="*/ 0 w 3500430"/>
              <a:gd name="connsiteY0" fmla="*/ 3505754 h 3505754"/>
              <a:gd name="connsiteX1" fmla="*/ 589364 w 3500430"/>
              <a:gd name="connsiteY1" fmla="*/ 0 h 3505754"/>
              <a:gd name="connsiteX2" fmla="*/ 3500430 w 3500430"/>
              <a:gd name="connsiteY2" fmla="*/ 0 h 3505754"/>
              <a:gd name="connsiteX3" fmla="*/ 3500430 w 3500430"/>
              <a:gd name="connsiteY3" fmla="*/ 1322926 h 3505754"/>
              <a:gd name="connsiteX4" fmla="*/ 0 w 3500430"/>
              <a:gd name="connsiteY4" fmla="*/ 3505754 h 3505754"/>
              <a:gd name="connsiteX0" fmla="*/ 0 w 3000364"/>
              <a:gd name="connsiteY0" fmla="*/ 1521365 h 1521365"/>
              <a:gd name="connsiteX1" fmla="*/ 89298 w 3000364"/>
              <a:gd name="connsiteY1" fmla="*/ 0 h 1521365"/>
              <a:gd name="connsiteX2" fmla="*/ 3000364 w 3000364"/>
              <a:gd name="connsiteY2" fmla="*/ 0 h 1521365"/>
              <a:gd name="connsiteX3" fmla="*/ 3000364 w 3000364"/>
              <a:gd name="connsiteY3" fmla="*/ 1322926 h 1521365"/>
              <a:gd name="connsiteX4" fmla="*/ 0 w 3000364"/>
              <a:gd name="connsiteY4" fmla="*/ 1521365 h 1521365"/>
              <a:gd name="connsiteX0" fmla="*/ 0 w 3714744"/>
              <a:gd name="connsiteY0" fmla="*/ 1719804 h 1719804"/>
              <a:gd name="connsiteX1" fmla="*/ 803678 w 3714744"/>
              <a:gd name="connsiteY1" fmla="*/ 0 h 1719804"/>
              <a:gd name="connsiteX2" fmla="*/ 3714744 w 3714744"/>
              <a:gd name="connsiteY2" fmla="*/ 0 h 1719804"/>
              <a:gd name="connsiteX3" fmla="*/ 3714744 w 3714744"/>
              <a:gd name="connsiteY3" fmla="*/ 1322926 h 1719804"/>
              <a:gd name="connsiteX4" fmla="*/ 0 w 3714744"/>
              <a:gd name="connsiteY4" fmla="*/ 1719804 h 1719804"/>
              <a:gd name="connsiteX0" fmla="*/ 0 w 3714744"/>
              <a:gd name="connsiteY0" fmla="*/ 1719804 h 1719804"/>
              <a:gd name="connsiteX1" fmla="*/ 803678 w 3714744"/>
              <a:gd name="connsiteY1" fmla="*/ 0 h 1719804"/>
              <a:gd name="connsiteX2" fmla="*/ 3714744 w 3714744"/>
              <a:gd name="connsiteY2" fmla="*/ 0 h 1719804"/>
              <a:gd name="connsiteX3" fmla="*/ 3714744 w 3714744"/>
              <a:gd name="connsiteY3" fmla="*/ 1719804 h 1719804"/>
              <a:gd name="connsiteX4" fmla="*/ 0 w 3714744"/>
              <a:gd name="connsiteY4" fmla="*/ 1719804 h 1719804"/>
              <a:gd name="connsiteX0" fmla="*/ 0 w 3714744"/>
              <a:gd name="connsiteY0" fmla="*/ 1719804 h 1719804"/>
              <a:gd name="connsiteX1" fmla="*/ 803678 w 3714744"/>
              <a:gd name="connsiteY1" fmla="*/ 0 h 1719804"/>
              <a:gd name="connsiteX2" fmla="*/ 3714744 w 3714744"/>
              <a:gd name="connsiteY2" fmla="*/ 0 h 1719804"/>
              <a:gd name="connsiteX3" fmla="*/ 3714744 w 3714744"/>
              <a:gd name="connsiteY3" fmla="*/ 1719804 h 1719804"/>
              <a:gd name="connsiteX4" fmla="*/ 0 w 3714744"/>
              <a:gd name="connsiteY4" fmla="*/ 1719804 h 1719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44" h="1719804">
                <a:moveTo>
                  <a:pt x="0" y="1719804"/>
                </a:moveTo>
                <a:lnTo>
                  <a:pt x="803678" y="0"/>
                </a:lnTo>
                <a:lnTo>
                  <a:pt x="3714744" y="0"/>
                </a:lnTo>
                <a:lnTo>
                  <a:pt x="3714744" y="1719804"/>
                </a:lnTo>
                <a:lnTo>
                  <a:pt x="0" y="1719804"/>
                </a:lnTo>
                <a:close/>
              </a:path>
            </a:pathLst>
          </a:custGeom>
          <a:blipFill dpi="0" rotWithShape="1">
            <a:blip r:embed="rId2" cstate="print">
              <a:alphaModFix amt="91000"/>
            </a:blip>
            <a:srcRect/>
            <a:stretch>
              <a:fillRect/>
            </a:stretch>
          </a:blip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
          <p:cNvSpPr>
            <a:spLocks noChangeArrowheads="1"/>
          </p:cNvSpPr>
          <p:nvPr/>
        </p:nvSpPr>
        <p:spPr bwMode="auto">
          <a:xfrm>
            <a:off x="500063" y="3197449"/>
            <a:ext cx="6000750" cy="338137"/>
          </a:xfrm>
          <a:prstGeom prst="rect">
            <a:avLst/>
          </a:prstGeom>
          <a:solidFill>
            <a:srgbClr val="00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s-ES" sz="1600" b="1" u="none" dirty="0">
                <a:solidFill>
                  <a:srgbClr val="003300"/>
                </a:solidFill>
                <a:latin typeface="Arial" pitchFamily="34" charset="0"/>
              </a:rPr>
              <a:t>Esta situación  incorpora y define las nuevas ciudades</a:t>
            </a:r>
          </a:p>
        </p:txBody>
      </p:sp>
      <p:sp>
        <p:nvSpPr>
          <p:cNvPr id="13" name="42 Rectángulo"/>
          <p:cNvSpPr>
            <a:spLocks noChangeArrowheads="1"/>
          </p:cNvSpPr>
          <p:nvPr/>
        </p:nvSpPr>
        <p:spPr bwMode="auto">
          <a:xfrm>
            <a:off x="792163" y="3700686"/>
            <a:ext cx="2571750" cy="585788"/>
          </a:xfrm>
          <a:prstGeom prst="rect">
            <a:avLst/>
          </a:prstGeom>
          <a:solidFill>
            <a:srgbClr val="00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sz="1600" u="none" dirty="0">
                <a:latin typeface="Arial" pitchFamily="34" charset="0"/>
              </a:rPr>
              <a:t>Concepto de Ciudades media</a:t>
            </a:r>
            <a:endParaRPr lang="en-US" sz="1600" b="0" u="none" dirty="0">
              <a:latin typeface="Arial" pitchFamily="34" charset="0"/>
            </a:endParaRPr>
          </a:p>
        </p:txBody>
      </p:sp>
      <p:sp>
        <p:nvSpPr>
          <p:cNvPr id="14" name="44 Rectángulo"/>
          <p:cNvSpPr>
            <a:spLocks noChangeArrowheads="1"/>
          </p:cNvSpPr>
          <p:nvPr/>
        </p:nvSpPr>
        <p:spPr bwMode="auto">
          <a:xfrm>
            <a:off x="785813" y="4572224"/>
            <a:ext cx="2000250" cy="338137"/>
          </a:xfrm>
          <a:prstGeom prst="rect">
            <a:avLst/>
          </a:prstGeom>
          <a:solidFill>
            <a:srgbClr val="00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600" u="none" dirty="0">
                <a:latin typeface="Arial" pitchFamily="34" charset="0"/>
              </a:rPr>
              <a:t>Ciudad Intermedia</a:t>
            </a:r>
            <a:endParaRPr lang="en-US" sz="1600" b="0" u="none" dirty="0">
              <a:latin typeface="Arial" pitchFamily="34" charset="0"/>
            </a:endParaRPr>
          </a:p>
        </p:txBody>
      </p:sp>
      <p:sp>
        <p:nvSpPr>
          <p:cNvPr id="15" name="46 Rectángulo"/>
          <p:cNvSpPr>
            <a:spLocks noChangeArrowheads="1"/>
          </p:cNvSpPr>
          <p:nvPr/>
        </p:nvSpPr>
        <p:spPr bwMode="auto">
          <a:xfrm>
            <a:off x="4355976" y="3785617"/>
            <a:ext cx="4572000" cy="523875"/>
          </a:xfrm>
          <a:prstGeom prst="rect">
            <a:avLst/>
          </a:prstGeom>
          <a:solidFill>
            <a:schemeClr val="accent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1400" b="0" u="none" dirty="0">
                <a:latin typeface="Arial" pitchFamily="34" charset="0"/>
              </a:rPr>
              <a:t>= Se concentra en las tallas demográficas y aspectos cuantitativos</a:t>
            </a:r>
            <a:endParaRPr lang="en-US" sz="1400" b="0" u="none" dirty="0">
              <a:latin typeface="Arial" pitchFamily="34" charset="0"/>
            </a:endParaRPr>
          </a:p>
        </p:txBody>
      </p:sp>
      <p:cxnSp>
        <p:nvCxnSpPr>
          <p:cNvPr id="16" name="15 Conector angular"/>
          <p:cNvCxnSpPr>
            <a:stCxn id="13" idx="3"/>
            <a:endCxn id="15" idx="1"/>
          </p:cNvCxnSpPr>
          <p:nvPr/>
        </p:nvCxnSpPr>
        <p:spPr>
          <a:xfrm>
            <a:off x="3363913" y="3993580"/>
            <a:ext cx="992063" cy="53975"/>
          </a:xfrm>
          <a:prstGeom prst="bentConnector3">
            <a:avLst>
              <a:gd name="adj1" fmla="val 50000"/>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16 Conector angular"/>
          <p:cNvCxnSpPr>
            <a:stCxn id="14" idx="3"/>
            <a:endCxn id="18" idx="1"/>
          </p:cNvCxnSpPr>
          <p:nvPr/>
        </p:nvCxnSpPr>
        <p:spPr>
          <a:xfrm>
            <a:off x="2786063" y="4740499"/>
            <a:ext cx="1143000" cy="125412"/>
          </a:xfrm>
          <a:prstGeom prst="bentConnector3">
            <a:avLst>
              <a:gd name="adj1" fmla="val 50000"/>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55 Rectángulo"/>
          <p:cNvSpPr>
            <a:spLocks noChangeArrowheads="1"/>
          </p:cNvSpPr>
          <p:nvPr/>
        </p:nvSpPr>
        <p:spPr bwMode="auto">
          <a:xfrm>
            <a:off x="3929063" y="4481736"/>
            <a:ext cx="4572000" cy="769938"/>
          </a:xfrm>
          <a:prstGeom prst="rect">
            <a:avLst/>
          </a:prstGeom>
          <a:solidFill>
            <a:schemeClr val="accent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S" sz="1600" b="0" u="none" dirty="0">
                <a:latin typeface="Arial" pitchFamily="34" charset="0"/>
              </a:rPr>
              <a:t>= </a:t>
            </a:r>
            <a:r>
              <a:rPr lang="es-ES" sz="1400" b="0" u="none" dirty="0">
                <a:latin typeface="Arial" pitchFamily="34" charset="0"/>
              </a:rPr>
              <a:t>Destaca la función por su I</a:t>
            </a:r>
            <a:r>
              <a:rPr lang="es-ES" sz="1400" u="none" dirty="0">
                <a:latin typeface="Arial" pitchFamily="34" charset="0"/>
              </a:rPr>
              <a:t>ntermediación</a:t>
            </a:r>
            <a:r>
              <a:rPr lang="es-ES" sz="1400" b="0" u="none" dirty="0">
                <a:latin typeface="Arial" pitchFamily="34" charset="0"/>
              </a:rPr>
              <a:t> y la capacidad de generar los recursos locales que realiza este tipo de ciudades en el territorio.</a:t>
            </a:r>
            <a:endParaRPr lang="en-US" sz="1400" b="0" u="none" dirty="0">
              <a:latin typeface="Arial" pitchFamily="34" charset="0"/>
            </a:endParaRPr>
          </a:p>
        </p:txBody>
      </p:sp>
      <p:grpSp>
        <p:nvGrpSpPr>
          <p:cNvPr id="19" name="Group 15"/>
          <p:cNvGrpSpPr>
            <a:grpSpLocks/>
          </p:cNvGrpSpPr>
          <p:nvPr/>
        </p:nvGrpSpPr>
        <p:grpSpPr bwMode="auto">
          <a:xfrm rot="5400000" flipV="1">
            <a:off x="76200" y="1619474"/>
            <a:ext cx="1003300" cy="298450"/>
            <a:chOff x="521" y="1081"/>
            <a:chExt cx="1452" cy="308"/>
          </a:xfrm>
        </p:grpSpPr>
        <p:sp>
          <p:nvSpPr>
            <p:cNvPr id="20" name="AutoShape 16"/>
            <p:cNvSpPr>
              <a:spLocks noChangeArrowheads="1"/>
            </p:cNvSpPr>
            <p:nvPr/>
          </p:nvSpPr>
          <p:spPr bwMode="auto">
            <a:xfrm>
              <a:off x="521" y="1117"/>
              <a:ext cx="1452" cy="272"/>
            </a:xfrm>
            <a:prstGeom prst="downArrow">
              <a:avLst>
                <a:gd name="adj1" fmla="val 100000"/>
                <a:gd name="adj2" fmla="val 100000"/>
              </a:avLst>
            </a:prstGeom>
            <a:gradFill rotWithShape="1">
              <a:gsLst>
                <a:gs pos="0">
                  <a:srgbClr val="003B00">
                    <a:alpha val="0"/>
                  </a:srgbClr>
                </a:gs>
                <a:gs pos="100000">
                  <a:srgbClr val="008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a:p>
          </p:txBody>
        </p:sp>
        <p:sp>
          <p:nvSpPr>
            <p:cNvPr id="21" name="AutoShape 17"/>
            <p:cNvSpPr>
              <a:spLocks noChangeArrowheads="1"/>
            </p:cNvSpPr>
            <p:nvPr/>
          </p:nvSpPr>
          <p:spPr bwMode="auto">
            <a:xfrm>
              <a:off x="988" y="1081"/>
              <a:ext cx="518" cy="272"/>
            </a:xfrm>
            <a:prstGeom prst="downArrow">
              <a:avLst>
                <a:gd name="adj1" fmla="val 100000"/>
                <a:gd name="adj2" fmla="val 100000"/>
              </a:avLst>
            </a:prstGeom>
            <a:gradFill rotWithShape="1">
              <a:gsLst>
                <a:gs pos="0">
                  <a:srgbClr val="003B00">
                    <a:alpha val="0"/>
                  </a:srgbClr>
                </a:gs>
                <a:gs pos="100000">
                  <a:srgbClr val="008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a:p>
          </p:txBody>
        </p:sp>
      </p:grpSp>
      <p:cxnSp>
        <p:nvCxnSpPr>
          <p:cNvPr id="22" name="21 Conector angular"/>
          <p:cNvCxnSpPr>
            <a:stCxn id="14" idx="1"/>
          </p:cNvCxnSpPr>
          <p:nvPr/>
        </p:nvCxnSpPr>
        <p:spPr>
          <a:xfrm rot="10800000" flipH="1" flipV="1">
            <a:off x="785813" y="4740499"/>
            <a:ext cx="928687" cy="920750"/>
          </a:xfrm>
          <a:prstGeom prst="bentConnector3">
            <a:avLst>
              <a:gd name="adj1" fmla="val -12307"/>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76 Rectángulo"/>
          <p:cNvSpPr>
            <a:spLocks noChangeArrowheads="1"/>
          </p:cNvSpPr>
          <p:nvPr/>
        </p:nvSpPr>
        <p:spPr bwMode="auto">
          <a:xfrm>
            <a:off x="1928812" y="5413548"/>
            <a:ext cx="6786563" cy="554037"/>
          </a:xfrm>
          <a:prstGeom prst="rect">
            <a:avLst/>
          </a:prstGeom>
          <a:solidFill>
            <a:schemeClr val="accent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S" sz="1400" b="0" u="none" dirty="0">
                <a:latin typeface="Arial" pitchFamily="34" charset="0"/>
              </a:rPr>
              <a:t>Cuyo fin es el de articular los espacios concretos con otros nodos y territorios más o menos alejados y así  desarrollar un sistema de integración departamental</a:t>
            </a:r>
            <a:r>
              <a:rPr lang="es-ES" sz="1600" u="none" dirty="0"/>
              <a:t>.</a:t>
            </a:r>
            <a:endParaRPr lang="en-US" sz="1400" b="0" u="none" dirty="0">
              <a:latin typeface="Arial" pitchFamily="34" charset="0"/>
            </a:endParaRPr>
          </a:p>
        </p:txBody>
      </p:sp>
      <p:sp>
        <p:nvSpPr>
          <p:cNvPr id="24" name="23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2380714104"/>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500"/>
                                        <p:tgtEl>
                                          <p:spTgt spid="1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par>
                          <p:cTn id="47" fill="hold">
                            <p:stCondLst>
                              <p:cond delay="1500"/>
                            </p:stCondLst>
                            <p:childTnLst>
                              <p:par>
                                <p:cTn id="48" presetID="10" presetClass="entr" presetSubtype="0"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8"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1052736"/>
            <a:ext cx="9144000" cy="4955203"/>
          </a:xfrm>
          <a:prstGeom prst="rect">
            <a:avLst/>
          </a:prstGeom>
          <a:noFill/>
        </p:spPr>
        <p:txBody>
          <a:bodyPr wrap="square" rtlCol="0">
            <a:spAutoFit/>
          </a:bodyPr>
          <a:lstStyle/>
          <a:p>
            <a:r>
              <a:rPr lang="es-ES_tradnl" sz="2800" b="1" dirty="0"/>
              <a:t>Municipio de </a:t>
            </a:r>
            <a:r>
              <a:rPr lang="es-ES_tradnl" sz="2800" b="1" dirty="0" smtClean="0"/>
              <a:t>SANTA CRUZ DE LA SIERRA:</a:t>
            </a:r>
            <a:endParaRPr lang="es-ES_tradnl" sz="2800" b="1" dirty="0"/>
          </a:p>
          <a:p>
            <a:r>
              <a:rPr lang="es-ES_tradnl" sz="2800" b="1" dirty="0" smtClean="0"/>
              <a:t>El </a:t>
            </a:r>
            <a:r>
              <a:rPr lang="es-ES_tradnl" sz="2800" b="1" dirty="0"/>
              <a:t>Rector de la Universidad Autónoma Gabriel René Moreno firmó un convenio con el Alcalde Municipal de Santa Cruz, para realizar algunas tareas con las diferentes carreras  que imparte la Universidad. Bajo este convenio plantearemos desarrollar los estudios de transporte en el ámbito distrital, para complementar el estudio planteado por JICA y de esa manera ayudar a la sostenibilidad del proyecto y que cubra todo el territorio municipal y evitar las improvisaciones que pueden hacer peligrar la propuesta </a:t>
            </a:r>
            <a:r>
              <a:rPr lang="es-ES_tradnl" sz="2800" b="1" dirty="0" smtClean="0"/>
              <a:t>de dicho proyecto.</a:t>
            </a:r>
            <a:endParaRPr lang="es-ES_tradnl" sz="2800" b="1" dirty="0"/>
          </a:p>
          <a:p>
            <a:pPr algn="ctr"/>
            <a:endParaRPr lang="es-ES" sz="3600" b="1" dirty="0">
              <a:effectLst>
                <a:reflection blurRad="6350" stA="60000" endA="900" endPos="58000" dir="5400000" sy="-100000" algn="bl" rotWithShape="0"/>
              </a:effectLst>
            </a:endParaRPr>
          </a:p>
        </p:txBody>
      </p:sp>
      <p:sp>
        <p:nvSpPr>
          <p:cNvPr id="8" name="7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4045255401"/>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
        <p:nvSpPr>
          <p:cNvPr id="3" name="Rectángulo 2"/>
          <p:cNvSpPr/>
          <p:nvPr/>
        </p:nvSpPr>
        <p:spPr>
          <a:xfrm>
            <a:off x="539552" y="1412776"/>
            <a:ext cx="7488832" cy="3970318"/>
          </a:xfrm>
          <a:prstGeom prst="rect">
            <a:avLst/>
          </a:prstGeom>
        </p:spPr>
        <p:txBody>
          <a:bodyPr wrap="square">
            <a:spAutoFit/>
          </a:bodyPr>
          <a:lstStyle/>
          <a:p>
            <a:r>
              <a:rPr lang="es-ES_tradnl" sz="2800" b="1" dirty="0" smtClean="0"/>
              <a:t>OTRAS ACTIVIDADES</a:t>
            </a:r>
          </a:p>
          <a:p>
            <a:r>
              <a:rPr lang="es-ES_tradnl" sz="2800" b="1" dirty="0" smtClean="0"/>
              <a:t>Se </a:t>
            </a:r>
            <a:r>
              <a:rPr lang="es-ES_tradnl" sz="2800" b="1" dirty="0"/>
              <a:t>han realizado foros y conferencias con diferentes temas inherentes a la planificación territorial y el proceso de </a:t>
            </a:r>
            <a:r>
              <a:rPr lang="es-ES_tradnl" sz="2800" b="1" dirty="0" err="1" smtClean="0"/>
              <a:t>metropolización</a:t>
            </a:r>
            <a:r>
              <a:rPr lang="es-ES_tradnl" sz="2800" b="1" dirty="0"/>
              <a:t>,</a:t>
            </a:r>
            <a:r>
              <a:rPr lang="es-ES_tradnl" sz="2800" b="1" dirty="0" smtClean="0"/>
              <a:t> </a:t>
            </a:r>
            <a:r>
              <a:rPr lang="es-ES_tradnl" sz="2800" b="1" dirty="0"/>
              <a:t>conversatorio sobre el tema del transporte metropolitano, donde </a:t>
            </a:r>
            <a:r>
              <a:rPr lang="es-ES_tradnl" sz="2800" b="1" dirty="0" smtClean="0"/>
              <a:t>participaron todos los municipios del área metropolitana, </a:t>
            </a:r>
            <a:r>
              <a:rPr lang="es-ES_tradnl" sz="2800" b="1" dirty="0"/>
              <a:t>transportistas y sociedad civil</a:t>
            </a:r>
            <a:r>
              <a:rPr lang="es-ES_tradnl" sz="2800" b="1" dirty="0" smtClean="0"/>
              <a:t>.</a:t>
            </a:r>
          </a:p>
          <a:p>
            <a:endParaRPr lang="es-ES_tradnl" sz="2800" b="1" dirty="0"/>
          </a:p>
        </p:txBody>
      </p:sp>
    </p:spTree>
    <p:extLst>
      <p:ext uri="{BB962C8B-B14F-4D97-AF65-F5344CB8AC3E}">
        <p14:creationId xmlns:p14="http://schemas.microsoft.com/office/powerpoint/2010/main" val="4045255401"/>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
        <p:nvSpPr>
          <p:cNvPr id="3" name="CuadroTexto 2"/>
          <p:cNvSpPr txBox="1"/>
          <p:nvPr/>
        </p:nvSpPr>
        <p:spPr>
          <a:xfrm>
            <a:off x="13235" y="1700808"/>
            <a:ext cx="9143424" cy="2677656"/>
          </a:xfrm>
          <a:prstGeom prst="rect">
            <a:avLst/>
          </a:prstGeom>
          <a:noFill/>
        </p:spPr>
        <p:txBody>
          <a:bodyPr wrap="none" rtlCol="0">
            <a:spAutoFit/>
          </a:bodyPr>
          <a:lstStyle/>
          <a:p>
            <a:r>
              <a:rPr lang="es-ES" sz="2800" b="1" dirty="0" smtClean="0"/>
              <a:t>Por último, la Facultad de CIENCIAS DEL HABITAT</a:t>
            </a:r>
          </a:p>
          <a:p>
            <a:r>
              <a:rPr lang="es-ES" sz="2800" b="1" dirty="0"/>
              <a:t>a</a:t>
            </a:r>
            <a:r>
              <a:rPr lang="es-ES" sz="2800" b="1" dirty="0" smtClean="0"/>
              <a:t> través de la Carrera de PLANIFICACION TERRITORIAL</a:t>
            </a:r>
          </a:p>
          <a:p>
            <a:r>
              <a:rPr lang="es-ES" sz="2800" b="1" dirty="0"/>
              <a:t>q</a:t>
            </a:r>
            <a:r>
              <a:rPr lang="es-ES" sz="2800" b="1" dirty="0" smtClean="0"/>
              <a:t>uiere mantener un espacio de dialogo, análisis, discusión, y</a:t>
            </a:r>
          </a:p>
          <a:p>
            <a:r>
              <a:rPr lang="es-ES" sz="2800" b="1" dirty="0"/>
              <a:t>c</a:t>
            </a:r>
            <a:r>
              <a:rPr lang="es-ES" sz="2800" b="1" dirty="0" smtClean="0"/>
              <a:t>oncertación de los distintos problemas urbanos y de </a:t>
            </a:r>
          </a:p>
          <a:p>
            <a:r>
              <a:rPr lang="es-ES" sz="2800" b="1" dirty="0" smtClean="0"/>
              <a:t>desarrollo territorial para convertirse a futuro en un centro </a:t>
            </a:r>
          </a:p>
          <a:p>
            <a:r>
              <a:rPr lang="es-ES" sz="2800" b="1" dirty="0"/>
              <a:t>d</a:t>
            </a:r>
            <a:r>
              <a:rPr lang="es-ES" sz="2800" b="1" dirty="0" smtClean="0"/>
              <a:t>e Investigación y Observatorio Urbanos   </a:t>
            </a:r>
            <a:endParaRPr lang="es-ES" sz="2800" b="1" dirty="0"/>
          </a:p>
        </p:txBody>
      </p:sp>
      <p:sp>
        <p:nvSpPr>
          <p:cNvPr id="2" name="CuadroTexto 1"/>
          <p:cNvSpPr txBox="1"/>
          <p:nvPr/>
        </p:nvSpPr>
        <p:spPr>
          <a:xfrm>
            <a:off x="1619672" y="5445224"/>
            <a:ext cx="6332044" cy="646331"/>
          </a:xfrm>
          <a:prstGeom prst="rect">
            <a:avLst/>
          </a:prstGeom>
          <a:noFill/>
        </p:spPr>
        <p:txBody>
          <a:bodyPr wrap="none" rtlCol="0">
            <a:spAutoFit/>
          </a:bodyPr>
          <a:lstStyle/>
          <a:p>
            <a:r>
              <a:rPr lang="es-ES" sz="3600" b="1" dirty="0" smtClean="0"/>
              <a:t>Muchas Gracias por su atención</a:t>
            </a:r>
            <a:r>
              <a:rPr lang="es-ES" dirty="0" smtClean="0"/>
              <a:t>.</a:t>
            </a:r>
            <a:endParaRPr lang="es-ES" dirty="0"/>
          </a:p>
        </p:txBody>
      </p:sp>
    </p:spTree>
    <p:extLst>
      <p:ext uri="{BB962C8B-B14F-4D97-AF65-F5344CB8AC3E}">
        <p14:creationId xmlns:p14="http://schemas.microsoft.com/office/powerpoint/2010/main" val="1287572502"/>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4 Rectángulo"/>
          <p:cNvSpPr>
            <a:spLocks noChangeArrowheads="1"/>
          </p:cNvSpPr>
          <p:nvPr/>
        </p:nvSpPr>
        <p:spPr bwMode="auto">
          <a:xfrm>
            <a:off x="317818" y="987426"/>
            <a:ext cx="2428875" cy="369887"/>
          </a:xfrm>
          <a:prstGeom prst="rect">
            <a:avLst/>
          </a:prstGeom>
          <a:solidFill>
            <a:schemeClr val="accent3"/>
          </a:solidFill>
          <a:ln>
            <a:noFill/>
          </a:ln>
          <a:effectLst>
            <a:glow rad="101600">
              <a:schemeClr val="accent3">
                <a:satMod val="175000"/>
                <a:alpha val="40000"/>
              </a:schemeClr>
            </a:glow>
          </a:effectLst>
          <a:scene3d>
            <a:camera prst="orthographicFront"/>
            <a:lightRig rig="harsh" dir="t"/>
          </a:scene3d>
          <a:sp3d prstMaterial="dkEdge">
            <a:bevelT/>
          </a:sp3d>
        </p:spPr>
        <p:txBody>
          <a:bodyPr>
            <a:spAutoFit/>
          </a:bodyPr>
          <a:lstStyle/>
          <a:p>
            <a:r>
              <a:rPr lang="es-ES" sz="1800" b="1" dirty="0">
                <a:solidFill>
                  <a:srgbClr val="003300"/>
                </a:solidFill>
                <a:latin typeface="Arial" pitchFamily="34" charset="0"/>
              </a:rPr>
              <a:t>“Ciudad Intermedia”</a:t>
            </a:r>
          </a:p>
        </p:txBody>
      </p:sp>
      <p:grpSp>
        <p:nvGrpSpPr>
          <p:cNvPr id="2" name="1 Grupo"/>
          <p:cNvGrpSpPr/>
          <p:nvPr/>
        </p:nvGrpSpPr>
        <p:grpSpPr>
          <a:xfrm>
            <a:off x="389256" y="1487488"/>
            <a:ext cx="5786437" cy="1571625"/>
            <a:chOff x="389256" y="1487488"/>
            <a:chExt cx="5786437" cy="1571625"/>
          </a:xfrm>
        </p:grpSpPr>
        <p:sp>
          <p:nvSpPr>
            <p:cNvPr id="9" name="8 Forma libre"/>
            <p:cNvSpPr/>
            <p:nvPr/>
          </p:nvSpPr>
          <p:spPr>
            <a:xfrm>
              <a:off x="389256" y="1487488"/>
              <a:ext cx="5786437" cy="1571625"/>
            </a:xfrm>
            <a:custGeom>
              <a:avLst/>
              <a:gdLst>
                <a:gd name="connsiteX0" fmla="*/ 0 w 4500594"/>
                <a:gd name="connsiteY0" fmla="*/ 1643074 h 1643074"/>
                <a:gd name="connsiteX1" fmla="*/ 410769 w 4500594"/>
                <a:gd name="connsiteY1" fmla="*/ 0 h 1643074"/>
                <a:gd name="connsiteX2" fmla="*/ 4500594 w 4500594"/>
                <a:gd name="connsiteY2" fmla="*/ 0 h 1643074"/>
                <a:gd name="connsiteX3" fmla="*/ 4089826 w 4500594"/>
                <a:gd name="connsiteY3" fmla="*/ 1643074 h 1643074"/>
                <a:gd name="connsiteX4" fmla="*/ 0 w 4500594"/>
                <a:gd name="connsiteY4" fmla="*/ 1643074 h 1643074"/>
                <a:gd name="connsiteX0" fmla="*/ 0 w 4857784"/>
                <a:gd name="connsiteY0" fmla="*/ 1857388 h 1857388"/>
                <a:gd name="connsiteX1" fmla="*/ 410769 w 4857784"/>
                <a:gd name="connsiteY1" fmla="*/ 214314 h 1857388"/>
                <a:gd name="connsiteX2" fmla="*/ 4857784 w 4857784"/>
                <a:gd name="connsiteY2" fmla="*/ 0 h 1857388"/>
                <a:gd name="connsiteX3" fmla="*/ 4089826 w 4857784"/>
                <a:gd name="connsiteY3" fmla="*/ 1857388 h 1857388"/>
                <a:gd name="connsiteX4" fmla="*/ 0 w 4857784"/>
                <a:gd name="connsiteY4" fmla="*/ 1857388 h 1857388"/>
                <a:gd name="connsiteX0" fmla="*/ 0 w 4857784"/>
                <a:gd name="connsiteY0" fmla="*/ 1857388 h 1857388"/>
                <a:gd name="connsiteX1" fmla="*/ 1000132 w 4857784"/>
                <a:gd name="connsiteY1" fmla="*/ 0 h 1857388"/>
                <a:gd name="connsiteX2" fmla="*/ 4857784 w 4857784"/>
                <a:gd name="connsiteY2" fmla="*/ 0 h 1857388"/>
                <a:gd name="connsiteX3" fmla="*/ 4089826 w 4857784"/>
                <a:gd name="connsiteY3" fmla="*/ 1857388 h 1857388"/>
                <a:gd name="connsiteX4" fmla="*/ 0 w 4857784"/>
                <a:gd name="connsiteY4" fmla="*/ 1857388 h 1857388"/>
                <a:gd name="connsiteX0" fmla="*/ 0 w 4714908"/>
                <a:gd name="connsiteY0" fmla="*/ 1857388 h 1857388"/>
                <a:gd name="connsiteX1" fmla="*/ 857256 w 4714908"/>
                <a:gd name="connsiteY1" fmla="*/ 0 h 1857388"/>
                <a:gd name="connsiteX2" fmla="*/ 4714908 w 4714908"/>
                <a:gd name="connsiteY2" fmla="*/ 0 h 1857388"/>
                <a:gd name="connsiteX3" fmla="*/ 3946950 w 4714908"/>
                <a:gd name="connsiteY3" fmla="*/ 1857388 h 1857388"/>
                <a:gd name="connsiteX4" fmla="*/ 0 w 4714908"/>
                <a:gd name="connsiteY4" fmla="*/ 1857388 h 1857388"/>
                <a:gd name="connsiteX0" fmla="*/ 0 w 4505357"/>
                <a:gd name="connsiteY0" fmla="*/ 1857388 h 1857388"/>
                <a:gd name="connsiteX1" fmla="*/ 857256 w 4505357"/>
                <a:gd name="connsiteY1" fmla="*/ 0 h 1857388"/>
                <a:gd name="connsiteX2" fmla="*/ 4505357 w 4505357"/>
                <a:gd name="connsiteY2" fmla="*/ 0 h 1857388"/>
                <a:gd name="connsiteX3" fmla="*/ 3946950 w 4505357"/>
                <a:gd name="connsiteY3" fmla="*/ 1857388 h 1857388"/>
                <a:gd name="connsiteX4" fmla="*/ 0 w 4505357"/>
                <a:gd name="connsiteY4" fmla="*/ 1857388 h 1857388"/>
                <a:gd name="connsiteX0" fmla="*/ 0 w 4138641"/>
                <a:gd name="connsiteY0" fmla="*/ 1857388 h 1857388"/>
                <a:gd name="connsiteX1" fmla="*/ 490540 w 4138641"/>
                <a:gd name="connsiteY1" fmla="*/ 0 h 1857388"/>
                <a:gd name="connsiteX2" fmla="*/ 4138641 w 4138641"/>
                <a:gd name="connsiteY2" fmla="*/ 0 h 1857388"/>
                <a:gd name="connsiteX3" fmla="*/ 3580234 w 4138641"/>
                <a:gd name="connsiteY3" fmla="*/ 1857388 h 1857388"/>
                <a:gd name="connsiteX4" fmla="*/ 0 w 4138641"/>
                <a:gd name="connsiteY4" fmla="*/ 1857388 h 1857388"/>
                <a:gd name="connsiteX0" fmla="*/ 0 w 4243417"/>
                <a:gd name="connsiteY0" fmla="*/ 1857388 h 1857388"/>
                <a:gd name="connsiteX1" fmla="*/ 595316 w 4243417"/>
                <a:gd name="connsiteY1" fmla="*/ 0 h 1857388"/>
                <a:gd name="connsiteX2" fmla="*/ 4243417 w 4243417"/>
                <a:gd name="connsiteY2" fmla="*/ 0 h 1857388"/>
                <a:gd name="connsiteX3" fmla="*/ 3685010 w 4243417"/>
                <a:gd name="connsiteY3" fmla="*/ 1857388 h 1857388"/>
                <a:gd name="connsiteX4" fmla="*/ 0 w 4243417"/>
                <a:gd name="connsiteY4" fmla="*/ 1857388 h 1857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3417" h="1857388">
                  <a:moveTo>
                    <a:pt x="0" y="1857388"/>
                  </a:moveTo>
                  <a:lnTo>
                    <a:pt x="595316" y="0"/>
                  </a:lnTo>
                  <a:lnTo>
                    <a:pt x="4243417" y="0"/>
                  </a:lnTo>
                  <a:lnTo>
                    <a:pt x="3685010" y="1857388"/>
                  </a:lnTo>
                  <a:lnTo>
                    <a:pt x="0" y="1857388"/>
                  </a:lnTo>
                  <a:close/>
                </a:path>
              </a:pathLst>
            </a:cu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16 Rectángulo"/>
            <p:cNvSpPr>
              <a:spLocks noChangeArrowheads="1"/>
            </p:cNvSpPr>
            <p:nvPr/>
          </p:nvSpPr>
          <p:spPr bwMode="auto">
            <a:xfrm>
              <a:off x="1013143" y="1604963"/>
              <a:ext cx="46434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SzPct val="150000"/>
                <a:buFont typeface="Wingdings" pitchFamily="2" charset="2"/>
                <a:buChar char="§"/>
              </a:pPr>
              <a:r>
                <a:rPr lang="es-BO" sz="1400" b="0" u="none" dirty="0">
                  <a:solidFill>
                    <a:schemeClr val="bg1"/>
                  </a:solidFill>
                  <a:latin typeface="Arial" pitchFamily="34" charset="0"/>
                </a:rPr>
                <a:t> </a:t>
              </a:r>
              <a:r>
                <a:rPr lang="es-BO" sz="1400" b="0" u="none" dirty="0" smtClean="0">
                  <a:solidFill>
                    <a:schemeClr val="bg1"/>
                  </a:solidFill>
                  <a:latin typeface="Arial" pitchFamily="34" charset="0"/>
                </a:rPr>
                <a:t>“Es </a:t>
              </a:r>
              <a:r>
                <a:rPr lang="es-BO" sz="1400" b="0" u="none" dirty="0">
                  <a:solidFill>
                    <a:schemeClr val="bg1"/>
                  </a:solidFill>
                  <a:latin typeface="Arial" pitchFamily="34" charset="0"/>
                </a:rPr>
                <a:t>aquella que media entre los extremos (entre el pequeño y el grande; entre el próximo y el lejano) y que desarrolla funciones de intermediación entre territorios a escalas muy diversas (locales - territoriales - regionales - nacionales – globales). Y que son integradas por redes de articulación </a:t>
              </a:r>
              <a:r>
                <a:rPr lang="es-ES" sz="1400" b="0" u="none" dirty="0" smtClean="0">
                  <a:solidFill>
                    <a:schemeClr val="bg1"/>
                  </a:solidFill>
                  <a:latin typeface="Arial" pitchFamily="34" charset="0"/>
                </a:rPr>
                <a:t>territoriales”.</a:t>
              </a:r>
              <a:endParaRPr lang="es-ES" sz="1400" b="0" u="none" dirty="0">
                <a:solidFill>
                  <a:schemeClr val="bg1"/>
                </a:solidFill>
                <a:latin typeface="Arial" pitchFamily="34" charset="0"/>
              </a:endParaRPr>
            </a:p>
          </p:txBody>
        </p:sp>
      </p:grpSp>
      <p:grpSp>
        <p:nvGrpSpPr>
          <p:cNvPr id="3" name="2 Grupo"/>
          <p:cNvGrpSpPr/>
          <p:nvPr/>
        </p:nvGrpSpPr>
        <p:grpSpPr>
          <a:xfrm>
            <a:off x="3103881" y="3702051"/>
            <a:ext cx="5643562" cy="1000125"/>
            <a:chOff x="3103881" y="3702051"/>
            <a:chExt cx="5643562" cy="1000125"/>
          </a:xfrm>
        </p:grpSpPr>
        <p:sp>
          <p:nvSpPr>
            <p:cNvPr id="8" name="7 Forma libre"/>
            <p:cNvSpPr/>
            <p:nvPr/>
          </p:nvSpPr>
          <p:spPr>
            <a:xfrm>
              <a:off x="3103881" y="3702051"/>
              <a:ext cx="5643562" cy="1000125"/>
            </a:xfrm>
            <a:custGeom>
              <a:avLst/>
              <a:gdLst>
                <a:gd name="connsiteX0" fmla="*/ 0 w 4500594"/>
                <a:gd name="connsiteY0" fmla="*/ 1643074 h 1643074"/>
                <a:gd name="connsiteX1" fmla="*/ 410769 w 4500594"/>
                <a:gd name="connsiteY1" fmla="*/ 0 h 1643074"/>
                <a:gd name="connsiteX2" fmla="*/ 4500594 w 4500594"/>
                <a:gd name="connsiteY2" fmla="*/ 0 h 1643074"/>
                <a:gd name="connsiteX3" fmla="*/ 4089826 w 4500594"/>
                <a:gd name="connsiteY3" fmla="*/ 1643074 h 1643074"/>
                <a:gd name="connsiteX4" fmla="*/ 0 w 4500594"/>
                <a:gd name="connsiteY4" fmla="*/ 1643074 h 1643074"/>
                <a:gd name="connsiteX0" fmla="*/ 0 w 4857784"/>
                <a:gd name="connsiteY0" fmla="*/ 1857388 h 1857388"/>
                <a:gd name="connsiteX1" fmla="*/ 410769 w 4857784"/>
                <a:gd name="connsiteY1" fmla="*/ 214314 h 1857388"/>
                <a:gd name="connsiteX2" fmla="*/ 4857784 w 4857784"/>
                <a:gd name="connsiteY2" fmla="*/ 0 h 1857388"/>
                <a:gd name="connsiteX3" fmla="*/ 4089826 w 4857784"/>
                <a:gd name="connsiteY3" fmla="*/ 1857388 h 1857388"/>
                <a:gd name="connsiteX4" fmla="*/ 0 w 4857784"/>
                <a:gd name="connsiteY4" fmla="*/ 1857388 h 1857388"/>
                <a:gd name="connsiteX0" fmla="*/ 0 w 4857784"/>
                <a:gd name="connsiteY0" fmla="*/ 1857388 h 1857388"/>
                <a:gd name="connsiteX1" fmla="*/ 1000132 w 4857784"/>
                <a:gd name="connsiteY1" fmla="*/ 0 h 1857388"/>
                <a:gd name="connsiteX2" fmla="*/ 4857784 w 4857784"/>
                <a:gd name="connsiteY2" fmla="*/ 0 h 1857388"/>
                <a:gd name="connsiteX3" fmla="*/ 4089826 w 4857784"/>
                <a:gd name="connsiteY3" fmla="*/ 1857388 h 1857388"/>
                <a:gd name="connsiteX4" fmla="*/ 0 w 4857784"/>
                <a:gd name="connsiteY4" fmla="*/ 1857388 h 1857388"/>
                <a:gd name="connsiteX0" fmla="*/ 0 w 4714908"/>
                <a:gd name="connsiteY0" fmla="*/ 1857388 h 1857388"/>
                <a:gd name="connsiteX1" fmla="*/ 857256 w 4714908"/>
                <a:gd name="connsiteY1" fmla="*/ 0 h 1857388"/>
                <a:gd name="connsiteX2" fmla="*/ 4714908 w 4714908"/>
                <a:gd name="connsiteY2" fmla="*/ 0 h 1857388"/>
                <a:gd name="connsiteX3" fmla="*/ 3946950 w 4714908"/>
                <a:gd name="connsiteY3" fmla="*/ 1857388 h 1857388"/>
                <a:gd name="connsiteX4" fmla="*/ 0 w 4714908"/>
                <a:gd name="connsiteY4" fmla="*/ 1857388 h 1857388"/>
                <a:gd name="connsiteX0" fmla="*/ 0 w 4557744"/>
                <a:gd name="connsiteY0" fmla="*/ 1857388 h 1857388"/>
                <a:gd name="connsiteX1" fmla="*/ 700092 w 4557744"/>
                <a:gd name="connsiteY1" fmla="*/ 0 h 1857388"/>
                <a:gd name="connsiteX2" fmla="*/ 4557744 w 4557744"/>
                <a:gd name="connsiteY2" fmla="*/ 0 h 1857388"/>
                <a:gd name="connsiteX3" fmla="*/ 3789786 w 4557744"/>
                <a:gd name="connsiteY3" fmla="*/ 1857388 h 1857388"/>
                <a:gd name="connsiteX4" fmla="*/ 0 w 4557744"/>
                <a:gd name="connsiteY4" fmla="*/ 1857388 h 1857388"/>
                <a:gd name="connsiteX0" fmla="*/ 0 w 4557744"/>
                <a:gd name="connsiteY0" fmla="*/ 1857388 h 1857388"/>
                <a:gd name="connsiteX1" fmla="*/ 700092 w 4557744"/>
                <a:gd name="connsiteY1" fmla="*/ 0 h 1857388"/>
                <a:gd name="connsiteX2" fmla="*/ 4557744 w 4557744"/>
                <a:gd name="connsiteY2" fmla="*/ 0 h 1857388"/>
                <a:gd name="connsiteX3" fmla="*/ 3981477 w 4557744"/>
                <a:gd name="connsiteY3" fmla="*/ 1857388 h 1857388"/>
                <a:gd name="connsiteX4" fmla="*/ 0 w 4557744"/>
                <a:gd name="connsiteY4" fmla="*/ 1857388 h 1857388"/>
                <a:gd name="connsiteX0" fmla="*/ 0 w 4295805"/>
                <a:gd name="connsiteY0" fmla="*/ 1857388 h 1857388"/>
                <a:gd name="connsiteX1" fmla="*/ 438153 w 4295805"/>
                <a:gd name="connsiteY1" fmla="*/ 0 h 1857388"/>
                <a:gd name="connsiteX2" fmla="*/ 4295805 w 4295805"/>
                <a:gd name="connsiteY2" fmla="*/ 0 h 1857388"/>
                <a:gd name="connsiteX3" fmla="*/ 3719538 w 4295805"/>
                <a:gd name="connsiteY3" fmla="*/ 1857388 h 1857388"/>
                <a:gd name="connsiteX4" fmla="*/ 0 w 4295805"/>
                <a:gd name="connsiteY4" fmla="*/ 1857388 h 1857388"/>
                <a:gd name="connsiteX0" fmla="*/ 0 w 4295805"/>
                <a:gd name="connsiteY0" fmla="*/ 1857388 h 1857388"/>
                <a:gd name="connsiteX1" fmla="*/ 523879 w 4295805"/>
                <a:gd name="connsiteY1" fmla="*/ 0 h 1857388"/>
                <a:gd name="connsiteX2" fmla="*/ 4295805 w 4295805"/>
                <a:gd name="connsiteY2" fmla="*/ 0 h 1857388"/>
                <a:gd name="connsiteX3" fmla="*/ 3719538 w 4295805"/>
                <a:gd name="connsiteY3" fmla="*/ 1857388 h 1857388"/>
                <a:gd name="connsiteX4" fmla="*/ 0 w 4295805"/>
                <a:gd name="connsiteY4" fmla="*/ 1857388 h 1857388"/>
                <a:gd name="connsiteX0" fmla="*/ 0 w 4138641"/>
                <a:gd name="connsiteY0" fmla="*/ 1857388 h 1857388"/>
                <a:gd name="connsiteX1" fmla="*/ 523879 w 4138641"/>
                <a:gd name="connsiteY1" fmla="*/ 0 h 1857388"/>
                <a:gd name="connsiteX2" fmla="*/ 4138641 w 4138641"/>
                <a:gd name="connsiteY2" fmla="*/ 0 h 1857388"/>
                <a:gd name="connsiteX3" fmla="*/ 3719538 w 4138641"/>
                <a:gd name="connsiteY3" fmla="*/ 1857388 h 1857388"/>
                <a:gd name="connsiteX4" fmla="*/ 0 w 4138641"/>
                <a:gd name="connsiteY4" fmla="*/ 1857388 h 1857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8641" h="1857388">
                  <a:moveTo>
                    <a:pt x="0" y="1857388"/>
                  </a:moveTo>
                  <a:lnTo>
                    <a:pt x="523879" y="0"/>
                  </a:lnTo>
                  <a:lnTo>
                    <a:pt x="4138641" y="0"/>
                  </a:lnTo>
                  <a:lnTo>
                    <a:pt x="3719538" y="1857388"/>
                  </a:lnTo>
                  <a:lnTo>
                    <a:pt x="0" y="1857388"/>
                  </a:lnTo>
                  <a:close/>
                </a:path>
              </a:pathLst>
            </a:cu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13" name="17 Rectángulo"/>
            <p:cNvSpPr>
              <a:spLocks noChangeArrowheads="1"/>
            </p:cNvSpPr>
            <p:nvPr/>
          </p:nvSpPr>
          <p:spPr bwMode="auto">
            <a:xfrm>
              <a:off x="3818256" y="3748088"/>
              <a:ext cx="45005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SzPct val="150000"/>
                <a:buFont typeface="Wingdings" pitchFamily="2" charset="2"/>
                <a:buChar char="§"/>
              </a:pPr>
              <a:r>
                <a:rPr lang="es-ES" sz="1400" b="0" u="none" dirty="0">
                  <a:solidFill>
                    <a:schemeClr val="bg1"/>
                  </a:solidFill>
                  <a:latin typeface="Arial" pitchFamily="34" charset="0"/>
                </a:rPr>
                <a:t> Es la que se encuentra  acompañado y condicionado por el paso y desarrollo de una red </a:t>
              </a:r>
              <a:r>
                <a:rPr lang="es-ES" sz="1400" b="0" u="none" dirty="0" smtClean="0">
                  <a:solidFill>
                    <a:schemeClr val="bg1"/>
                  </a:solidFill>
                  <a:latin typeface="Arial" pitchFamily="34" charset="0"/>
                </a:rPr>
                <a:t>vial </a:t>
              </a:r>
              <a:r>
                <a:rPr lang="es-ES" sz="1400" b="0" u="none" dirty="0">
                  <a:solidFill>
                    <a:schemeClr val="bg1"/>
                  </a:solidFill>
                  <a:latin typeface="Arial" pitchFamily="34" charset="0"/>
                </a:rPr>
                <a:t>que, en definitiva, será la encargada de vertebrar internamente un determinado territorio.</a:t>
              </a:r>
            </a:p>
          </p:txBody>
        </p:sp>
      </p:grpSp>
      <p:sp>
        <p:nvSpPr>
          <p:cNvPr id="14" name="27 Rectángulo"/>
          <p:cNvSpPr>
            <a:spLocks noChangeArrowheads="1"/>
          </p:cNvSpPr>
          <p:nvPr/>
        </p:nvSpPr>
        <p:spPr bwMode="auto">
          <a:xfrm>
            <a:off x="317818" y="3140076"/>
            <a:ext cx="2571750" cy="369887"/>
          </a:xfrm>
          <a:prstGeom prst="rect">
            <a:avLst/>
          </a:prstGeom>
          <a:solidFill>
            <a:schemeClr val="accent3"/>
          </a:solidFill>
          <a:ln>
            <a:noFill/>
          </a:ln>
          <a:scene3d>
            <a:camera prst="orthographicFront"/>
            <a:lightRig rig="soft" dir="t"/>
          </a:scene3d>
          <a:sp3d prstMaterial="metal">
            <a:bevelT w="165100" prst="coolSlant"/>
            <a:bevelB/>
          </a:sp3d>
        </p:spPr>
        <p:txBody>
          <a:bodyPr>
            <a:spAutoFit/>
          </a:bodyPr>
          <a:lstStyle/>
          <a:p>
            <a:r>
              <a:rPr lang="es-ES" sz="1800" b="1" dirty="0">
                <a:solidFill>
                  <a:srgbClr val="003300"/>
                </a:solidFill>
                <a:latin typeface="Arial" pitchFamily="34" charset="0"/>
              </a:rPr>
              <a:t>“Red de articulación”</a:t>
            </a:r>
          </a:p>
        </p:txBody>
      </p:sp>
      <p:sp>
        <p:nvSpPr>
          <p:cNvPr id="15" name="14 Forma libre"/>
          <p:cNvSpPr/>
          <p:nvPr/>
        </p:nvSpPr>
        <p:spPr>
          <a:xfrm>
            <a:off x="6175693" y="1487488"/>
            <a:ext cx="2571750" cy="1571625"/>
          </a:xfrm>
          <a:custGeom>
            <a:avLst/>
            <a:gdLst>
              <a:gd name="connsiteX0" fmla="*/ 0 w 4500594"/>
              <a:gd name="connsiteY0" fmla="*/ 1643074 h 1643074"/>
              <a:gd name="connsiteX1" fmla="*/ 410769 w 4500594"/>
              <a:gd name="connsiteY1" fmla="*/ 0 h 1643074"/>
              <a:gd name="connsiteX2" fmla="*/ 4500594 w 4500594"/>
              <a:gd name="connsiteY2" fmla="*/ 0 h 1643074"/>
              <a:gd name="connsiteX3" fmla="*/ 4089826 w 4500594"/>
              <a:gd name="connsiteY3" fmla="*/ 1643074 h 1643074"/>
              <a:gd name="connsiteX4" fmla="*/ 0 w 4500594"/>
              <a:gd name="connsiteY4" fmla="*/ 1643074 h 1643074"/>
              <a:gd name="connsiteX0" fmla="*/ 0 w 4857784"/>
              <a:gd name="connsiteY0" fmla="*/ 1857388 h 1857388"/>
              <a:gd name="connsiteX1" fmla="*/ 410769 w 4857784"/>
              <a:gd name="connsiteY1" fmla="*/ 214314 h 1857388"/>
              <a:gd name="connsiteX2" fmla="*/ 4857784 w 4857784"/>
              <a:gd name="connsiteY2" fmla="*/ 0 h 1857388"/>
              <a:gd name="connsiteX3" fmla="*/ 4089826 w 4857784"/>
              <a:gd name="connsiteY3" fmla="*/ 1857388 h 1857388"/>
              <a:gd name="connsiteX4" fmla="*/ 0 w 4857784"/>
              <a:gd name="connsiteY4" fmla="*/ 1857388 h 1857388"/>
              <a:gd name="connsiteX0" fmla="*/ 0 w 4857784"/>
              <a:gd name="connsiteY0" fmla="*/ 1857388 h 1857388"/>
              <a:gd name="connsiteX1" fmla="*/ 1000132 w 4857784"/>
              <a:gd name="connsiteY1" fmla="*/ 0 h 1857388"/>
              <a:gd name="connsiteX2" fmla="*/ 4857784 w 4857784"/>
              <a:gd name="connsiteY2" fmla="*/ 0 h 1857388"/>
              <a:gd name="connsiteX3" fmla="*/ 4089826 w 4857784"/>
              <a:gd name="connsiteY3" fmla="*/ 1857388 h 1857388"/>
              <a:gd name="connsiteX4" fmla="*/ 0 w 4857784"/>
              <a:gd name="connsiteY4" fmla="*/ 1857388 h 1857388"/>
              <a:gd name="connsiteX0" fmla="*/ 0 w 4714908"/>
              <a:gd name="connsiteY0" fmla="*/ 1857388 h 1857388"/>
              <a:gd name="connsiteX1" fmla="*/ 857256 w 4714908"/>
              <a:gd name="connsiteY1" fmla="*/ 0 h 1857388"/>
              <a:gd name="connsiteX2" fmla="*/ 4714908 w 4714908"/>
              <a:gd name="connsiteY2" fmla="*/ 0 h 1857388"/>
              <a:gd name="connsiteX3" fmla="*/ 3946950 w 4714908"/>
              <a:gd name="connsiteY3" fmla="*/ 1857388 h 1857388"/>
              <a:gd name="connsiteX4" fmla="*/ 0 w 4714908"/>
              <a:gd name="connsiteY4" fmla="*/ 1857388 h 1857388"/>
              <a:gd name="connsiteX0" fmla="*/ 0 w 4714908"/>
              <a:gd name="connsiteY0" fmla="*/ 1857388 h 1857388"/>
              <a:gd name="connsiteX1" fmla="*/ 2357454 w 4714908"/>
              <a:gd name="connsiteY1" fmla="*/ 0 h 1857388"/>
              <a:gd name="connsiteX2" fmla="*/ 4714908 w 4714908"/>
              <a:gd name="connsiteY2" fmla="*/ 0 h 1857388"/>
              <a:gd name="connsiteX3" fmla="*/ 3946950 w 4714908"/>
              <a:gd name="connsiteY3" fmla="*/ 1857388 h 1857388"/>
              <a:gd name="connsiteX4" fmla="*/ 0 w 4714908"/>
              <a:gd name="connsiteY4" fmla="*/ 1857388 h 1857388"/>
              <a:gd name="connsiteX0" fmla="*/ 0 w 4714908"/>
              <a:gd name="connsiteY0" fmla="*/ 1857388 h 1857388"/>
              <a:gd name="connsiteX1" fmla="*/ 2357454 w 4714908"/>
              <a:gd name="connsiteY1" fmla="*/ 0 h 1857388"/>
              <a:gd name="connsiteX2" fmla="*/ 4714908 w 4714908"/>
              <a:gd name="connsiteY2" fmla="*/ 0 h 1857388"/>
              <a:gd name="connsiteX3" fmla="*/ 2357454 w 4714908"/>
              <a:gd name="connsiteY3" fmla="*/ 1857388 h 1857388"/>
              <a:gd name="connsiteX4" fmla="*/ 0 w 4714908"/>
              <a:gd name="connsiteY4" fmla="*/ 1857388 h 1857388"/>
              <a:gd name="connsiteX0" fmla="*/ 0 w 4714908"/>
              <a:gd name="connsiteY0" fmla="*/ 1857388 h 1857388"/>
              <a:gd name="connsiteX1" fmla="*/ 2357454 w 4714908"/>
              <a:gd name="connsiteY1" fmla="*/ 0 h 1857388"/>
              <a:gd name="connsiteX2" fmla="*/ 4714908 w 4714908"/>
              <a:gd name="connsiteY2" fmla="*/ 0 h 1857388"/>
              <a:gd name="connsiteX3" fmla="*/ 2773512 w 4714908"/>
              <a:gd name="connsiteY3" fmla="*/ 1857388 h 1857388"/>
              <a:gd name="connsiteX4" fmla="*/ 0 w 4714908"/>
              <a:gd name="connsiteY4" fmla="*/ 1857388 h 1857388"/>
              <a:gd name="connsiteX0" fmla="*/ 0 w 4714908"/>
              <a:gd name="connsiteY0" fmla="*/ 1857388 h 1857388"/>
              <a:gd name="connsiteX1" fmla="*/ 2080134 w 4714908"/>
              <a:gd name="connsiteY1" fmla="*/ 0 h 1857388"/>
              <a:gd name="connsiteX2" fmla="*/ 4714908 w 4714908"/>
              <a:gd name="connsiteY2" fmla="*/ 0 h 1857388"/>
              <a:gd name="connsiteX3" fmla="*/ 2773512 w 4714908"/>
              <a:gd name="connsiteY3" fmla="*/ 1857388 h 1857388"/>
              <a:gd name="connsiteX4" fmla="*/ 0 w 4714908"/>
              <a:gd name="connsiteY4" fmla="*/ 1857388 h 1857388"/>
              <a:gd name="connsiteX0" fmla="*/ 0 w 4714970"/>
              <a:gd name="connsiteY0" fmla="*/ 1857388 h 1857388"/>
              <a:gd name="connsiteX1" fmla="*/ 2080196 w 4714970"/>
              <a:gd name="connsiteY1" fmla="*/ 0 h 1857388"/>
              <a:gd name="connsiteX2" fmla="*/ 4714970 w 4714970"/>
              <a:gd name="connsiteY2" fmla="*/ 0 h 1857388"/>
              <a:gd name="connsiteX3" fmla="*/ 2773574 w 4714970"/>
              <a:gd name="connsiteY3" fmla="*/ 1857388 h 1857388"/>
              <a:gd name="connsiteX4" fmla="*/ 0 w 4714970"/>
              <a:gd name="connsiteY4" fmla="*/ 1857388 h 1857388"/>
              <a:gd name="connsiteX0" fmla="*/ 0 w 4714970"/>
              <a:gd name="connsiteY0" fmla="*/ 1857388 h 1857388"/>
              <a:gd name="connsiteX1" fmla="*/ 2080196 w 4714970"/>
              <a:gd name="connsiteY1" fmla="*/ 0 h 1857388"/>
              <a:gd name="connsiteX2" fmla="*/ 4714970 w 4714970"/>
              <a:gd name="connsiteY2" fmla="*/ 0 h 1857388"/>
              <a:gd name="connsiteX3" fmla="*/ 4714970 w 4714970"/>
              <a:gd name="connsiteY3" fmla="*/ 1857388 h 1857388"/>
              <a:gd name="connsiteX4" fmla="*/ 0 w 4714970"/>
              <a:gd name="connsiteY4" fmla="*/ 1857388 h 1857388"/>
              <a:gd name="connsiteX0" fmla="*/ 0 w 4992321"/>
              <a:gd name="connsiteY0" fmla="*/ 1857388 h 1857388"/>
              <a:gd name="connsiteX1" fmla="*/ 2357547 w 4992321"/>
              <a:gd name="connsiteY1" fmla="*/ 0 h 1857388"/>
              <a:gd name="connsiteX2" fmla="*/ 4992321 w 4992321"/>
              <a:gd name="connsiteY2" fmla="*/ 0 h 1857388"/>
              <a:gd name="connsiteX3" fmla="*/ 4992321 w 4992321"/>
              <a:gd name="connsiteY3" fmla="*/ 1857388 h 1857388"/>
              <a:gd name="connsiteX4" fmla="*/ 0 w 4992321"/>
              <a:gd name="connsiteY4" fmla="*/ 1857388 h 1857388"/>
              <a:gd name="connsiteX0" fmla="*/ 0 w 4992321"/>
              <a:gd name="connsiteY0" fmla="*/ 1857388 h 1857388"/>
              <a:gd name="connsiteX1" fmla="*/ 1386756 w 4992321"/>
              <a:gd name="connsiteY1" fmla="*/ 0 h 1857388"/>
              <a:gd name="connsiteX2" fmla="*/ 4992321 w 4992321"/>
              <a:gd name="connsiteY2" fmla="*/ 0 h 1857388"/>
              <a:gd name="connsiteX3" fmla="*/ 4992321 w 4992321"/>
              <a:gd name="connsiteY3" fmla="*/ 1857388 h 1857388"/>
              <a:gd name="connsiteX4" fmla="*/ 0 w 4992321"/>
              <a:gd name="connsiteY4" fmla="*/ 1857388 h 1857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2321" h="1857388">
                <a:moveTo>
                  <a:pt x="0" y="1857388"/>
                </a:moveTo>
                <a:lnTo>
                  <a:pt x="1386756" y="0"/>
                </a:lnTo>
                <a:lnTo>
                  <a:pt x="4992321" y="0"/>
                </a:lnTo>
                <a:lnTo>
                  <a:pt x="4992321" y="1857388"/>
                </a:lnTo>
                <a:lnTo>
                  <a:pt x="0" y="1857388"/>
                </a:lnTo>
                <a:close/>
              </a:path>
            </a:pathLst>
          </a:cu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Picture 4" descr="C:\Users\lidzy\Desktop\5.png"/>
          <p:cNvPicPr>
            <a:picLocks noChangeAspect="1" noChangeArrowheads="1"/>
          </p:cNvPicPr>
          <p:nvPr/>
        </p:nvPicPr>
        <p:blipFill>
          <a:blip r:embed="rId3" cstate="print"/>
          <a:srcRect/>
          <a:stretch>
            <a:fillRect/>
          </a:stretch>
        </p:blipFill>
        <p:spPr bwMode="auto">
          <a:xfrm>
            <a:off x="460693" y="3702051"/>
            <a:ext cx="2428875" cy="2351087"/>
          </a:xfrm>
          <a:prstGeom prst="rect">
            <a:avLst/>
          </a:prstGeom>
          <a:ln w="12700" cap="sq">
            <a:solidFill>
              <a:schemeClr val="accent1">
                <a:lumMod val="75000"/>
              </a:schemeClr>
            </a:solidFill>
            <a:prstDash val="solid"/>
            <a:miter lim="800000"/>
          </a:ln>
          <a:effectLst>
            <a:outerShdw blurRad="50800" dist="38100" dir="2700000" algn="tl" rotWithShape="0">
              <a:srgbClr val="000000">
                <a:alpha val="43000"/>
              </a:srgbClr>
            </a:outerShdw>
          </a:effectLst>
        </p:spPr>
      </p:pic>
      <p:cxnSp>
        <p:nvCxnSpPr>
          <p:cNvPr id="17" name="46 Forma"/>
          <p:cNvCxnSpPr>
            <a:endCxn id="13" idx="2"/>
          </p:cNvCxnSpPr>
          <p:nvPr/>
        </p:nvCxnSpPr>
        <p:spPr>
          <a:xfrm flipV="1">
            <a:off x="3032443" y="4702176"/>
            <a:ext cx="3035300" cy="714375"/>
          </a:xfrm>
          <a:prstGeom prst="bentConnector2">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17 Conector angular"/>
          <p:cNvCxnSpPr/>
          <p:nvPr/>
        </p:nvCxnSpPr>
        <p:spPr>
          <a:xfrm flipV="1">
            <a:off x="5747068" y="1987551"/>
            <a:ext cx="928688" cy="357187"/>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3500"/>
                            </p:stCondLst>
                            <p:childTnLst>
                              <p:par>
                                <p:cTn id="33" presetID="16" presetClass="entr" presetSubtype="21"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642937" y="1110585"/>
            <a:ext cx="6715125" cy="857250"/>
            <a:chOff x="642937" y="1110585"/>
            <a:chExt cx="6715125" cy="857250"/>
          </a:xfrm>
        </p:grpSpPr>
        <p:sp>
          <p:nvSpPr>
            <p:cNvPr id="8" name="7 Paralelogramo"/>
            <p:cNvSpPr/>
            <p:nvPr/>
          </p:nvSpPr>
          <p:spPr>
            <a:xfrm>
              <a:off x="642937" y="1110585"/>
              <a:ext cx="6715125" cy="857250"/>
            </a:xfrm>
            <a:prstGeom prst="parallelogram">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9" name="Rectangle 1"/>
            <p:cNvSpPr>
              <a:spLocks noChangeArrowheads="1"/>
            </p:cNvSpPr>
            <p:nvPr/>
          </p:nvSpPr>
          <p:spPr bwMode="auto">
            <a:xfrm>
              <a:off x="928687" y="1182022"/>
              <a:ext cx="6000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s-ES" sz="1400" b="0" u="none" dirty="0">
                  <a:solidFill>
                    <a:schemeClr val="bg1"/>
                  </a:solidFill>
                  <a:latin typeface="Arial" pitchFamily="34" charset="0"/>
                </a:rPr>
                <a:t>Se delimitara dentro del departamento de Santa Cruz, identificándolas no solo desde una </a:t>
              </a:r>
              <a:r>
                <a:rPr lang="es-BO" sz="1400" b="0" u="none" dirty="0">
                  <a:solidFill>
                    <a:schemeClr val="bg1"/>
                  </a:solidFill>
                  <a:latin typeface="Arial" pitchFamily="34" charset="0"/>
                </a:rPr>
                <a:t>definición </a:t>
              </a:r>
              <a:r>
                <a:rPr lang="es-BO" sz="1400" dirty="0">
                  <a:solidFill>
                    <a:schemeClr val="bg1"/>
                  </a:solidFill>
                  <a:latin typeface="Arial" pitchFamily="34" charset="0"/>
                </a:rPr>
                <a:t>bidimensional</a:t>
              </a:r>
              <a:r>
                <a:rPr lang="es-BO" sz="1400" u="none" dirty="0">
                  <a:solidFill>
                    <a:schemeClr val="bg1"/>
                  </a:solidFill>
                  <a:latin typeface="Arial" pitchFamily="34" charset="0"/>
                </a:rPr>
                <a:t> </a:t>
              </a:r>
              <a:r>
                <a:rPr lang="es-BO" sz="1400" b="0" u="none" dirty="0">
                  <a:solidFill>
                    <a:schemeClr val="bg1"/>
                  </a:solidFill>
                  <a:latin typeface="Arial" pitchFamily="34" charset="0"/>
                </a:rPr>
                <a:t>de la ciudades (por su superficie y población) se concentrará</a:t>
              </a:r>
              <a:endParaRPr lang="es-ES" sz="1400" b="0" u="none" dirty="0">
                <a:solidFill>
                  <a:schemeClr val="bg1"/>
                </a:solidFill>
                <a:latin typeface="Arial" pitchFamily="34" charset="0"/>
              </a:endParaRPr>
            </a:p>
          </p:txBody>
        </p:sp>
      </p:grpSp>
      <p:sp>
        <p:nvSpPr>
          <p:cNvPr id="10" name="Rectangle 1"/>
          <p:cNvSpPr>
            <a:spLocks noChangeArrowheads="1"/>
          </p:cNvSpPr>
          <p:nvPr/>
        </p:nvSpPr>
        <p:spPr bwMode="auto">
          <a:xfrm>
            <a:off x="928687" y="2240885"/>
            <a:ext cx="3786188"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lnSpc>
                <a:spcPct val="150000"/>
              </a:lnSpc>
              <a:buFont typeface="Wingdings" pitchFamily="2" charset="2"/>
              <a:buChar char="ü"/>
            </a:pPr>
            <a:r>
              <a:rPr lang="es-BO" sz="1400" b="0" u="none" dirty="0">
                <a:solidFill>
                  <a:srgbClr val="003300"/>
                </a:solidFill>
                <a:latin typeface="Arial" pitchFamily="34" charset="0"/>
              </a:rPr>
              <a:t> En la economía </a:t>
            </a:r>
          </a:p>
          <a:p>
            <a:pPr algn="just">
              <a:lnSpc>
                <a:spcPct val="150000"/>
              </a:lnSpc>
              <a:buFont typeface="Wingdings" pitchFamily="2" charset="2"/>
              <a:buChar char="ü"/>
            </a:pPr>
            <a:r>
              <a:rPr lang="es-BO" sz="1400" b="0" u="none" dirty="0">
                <a:solidFill>
                  <a:srgbClr val="003300"/>
                </a:solidFill>
                <a:latin typeface="Arial" pitchFamily="34" charset="0"/>
              </a:rPr>
              <a:t> El medio ambiente</a:t>
            </a:r>
          </a:p>
          <a:p>
            <a:pPr algn="just">
              <a:lnSpc>
                <a:spcPct val="150000"/>
              </a:lnSpc>
              <a:buFont typeface="Wingdings" pitchFamily="2" charset="2"/>
              <a:buChar char="ü"/>
            </a:pPr>
            <a:r>
              <a:rPr lang="es-BO" sz="1400" b="0" u="none" dirty="0">
                <a:solidFill>
                  <a:srgbClr val="003300"/>
                </a:solidFill>
                <a:latin typeface="Arial" pitchFamily="34" charset="0"/>
              </a:rPr>
              <a:t> La planificación </a:t>
            </a:r>
          </a:p>
          <a:p>
            <a:pPr algn="just">
              <a:lnSpc>
                <a:spcPct val="150000"/>
              </a:lnSpc>
              <a:buFont typeface="Wingdings" pitchFamily="2" charset="2"/>
              <a:buChar char="ü"/>
            </a:pPr>
            <a:r>
              <a:rPr lang="es-BO" sz="1400" b="0" u="none" dirty="0">
                <a:solidFill>
                  <a:srgbClr val="003300"/>
                </a:solidFill>
                <a:latin typeface="Arial" pitchFamily="34" charset="0"/>
              </a:rPr>
              <a:t> El desarrollo urbanos </a:t>
            </a:r>
          </a:p>
          <a:p>
            <a:pPr algn="just">
              <a:lnSpc>
                <a:spcPct val="150000"/>
              </a:lnSpc>
              <a:buFont typeface="Wingdings" pitchFamily="2" charset="2"/>
              <a:buChar char="ü"/>
            </a:pPr>
            <a:r>
              <a:rPr lang="es-BO" sz="1400" b="0" u="none" dirty="0">
                <a:solidFill>
                  <a:srgbClr val="003300"/>
                </a:solidFill>
                <a:latin typeface="Arial" pitchFamily="34" charset="0"/>
              </a:rPr>
              <a:t> La infraestructura pública</a:t>
            </a:r>
          </a:p>
          <a:p>
            <a:pPr algn="just">
              <a:lnSpc>
                <a:spcPct val="150000"/>
              </a:lnSpc>
              <a:buFont typeface="Wingdings" pitchFamily="2" charset="2"/>
              <a:buChar char="ü"/>
            </a:pPr>
            <a:r>
              <a:rPr lang="es-BO" sz="1400" b="0" u="none" dirty="0">
                <a:solidFill>
                  <a:srgbClr val="003300"/>
                </a:solidFill>
                <a:latin typeface="Arial" pitchFamily="34" charset="0"/>
              </a:rPr>
              <a:t> Los servicios</a:t>
            </a:r>
          </a:p>
          <a:p>
            <a:pPr algn="just">
              <a:lnSpc>
                <a:spcPct val="150000"/>
              </a:lnSpc>
              <a:buFont typeface="Wingdings" pitchFamily="2" charset="2"/>
              <a:buChar char="ü"/>
            </a:pPr>
            <a:r>
              <a:rPr lang="es-BO" sz="1400" b="0" u="none" dirty="0">
                <a:solidFill>
                  <a:srgbClr val="003300"/>
                </a:solidFill>
                <a:latin typeface="Arial" pitchFamily="34" charset="0"/>
              </a:rPr>
              <a:t> Las estructuras políticas e institucionales </a:t>
            </a:r>
          </a:p>
          <a:p>
            <a:pPr algn="just">
              <a:lnSpc>
                <a:spcPct val="150000"/>
              </a:lnSpc>
              <a:buFont typeface="Wingdings" pitchFamily="2" charset="2"/>
              <a:buChar char="ü"/>
            </a:pPr>
            <a:r>
              <a:rPr lang="es-BO" sz="1400" b="0" u="none" dirty="0">
                <a:solidFill>
                  <a:srgbClr val="003300"/>
                </a:solidFill>
                <a:latin typeface="Arial" pitchFamily="34" charset="0"/>
              </a:rPr>
              <a:t>Los aspectos sociales y culturales</a:t>
            </a:r>
            <a:endParaRPr lang="es-ES" sz="1400" b="0" u="none" dirty="0">
              <a:solidFill>
                <a:srgbClr val="003300"/>
              </a:solidFill>
              <a:latin typeface="Arial" pitchFamily="34" charset="0"/>
            </a:endParaRPr>
          </a:p>
        </p:txBody>
      </p:sp>
      <p:sp>
        <p:nvSpPr>
          <p:cNvPr id="11" name="10 Cerrar llave"/>
          <p:cNvSpPr/>
          <p:nvPr/>
        </p:nvSpPr>
        <p:spPr>
          <a:xfrm>
            <a:off x="4786312" y="2313910"/>
            <a:ext cx="428625" cy="26035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 name="Rectangle 1"/>
          <p:cNvSpPr>
            <a:spLocks noChangeArrowheads="1"/>
          </p:cNvSpPr>
          <p:nvPr/>
        </p:nvSpPr>
        <p:spPr bwMode="auto">
          <a:xfrm>
            <a:off x="785812" y="5271422"/>
            <a:ext cx="7786688" cy="523875"/>
          </a:xfrm>
          <a:prstGeom prst="rect">
            <a:avLst/>
          </a:prstGeom>
          <a:solidFill>
            <a:srgbClr val="003300"/>
          </a:solidFill>
          <a:ln>
            <a:noFill/>
          </a:ln>
        </p:spPr>
        <p:txBody>
          <a:bodyPr anchor="ctr">
            <a:spAutoFit/>
          </a:bodyPr>
          <a:lstStyle/>
          <a:p>
            <a:pPr algn="just"/>
            <a:r>
              <a:rPr lang="es-ES" sz="1400" b="0" u="none" dirty="0">
                <a:solidFill>
                  <a:schemeClr val="bg1"/>
                </a:solidFill>
                <a:latin typeface="Arial" pitchFamily="34" charset="0"/>
              </a:rPr>
              <a:t>Tomando en cuenta la  estructuración de  las redes que la articulan y lograr un desarrollo equilibrado de la región.</a:t>
            </a:r>
          </a:p>
        </p:txBody>
      </p:sp>
      <p:grpSp>
        <p:nvGrpSpPr>
          <p:cNvPr id="2" name="1 Grupo"/>
          <p:cNvGrpSpPr/>
          <p:nvPr/>
        </p:nvGrpSpPr>
        <p:grpSpPr>
          <a:xfrm>
            <a:off x="5295900" y="2253585"/>
            <a:ext cx="3443287" cy="2676525"/>
            <a:chOff x="5295900" y="2253585"/>
            <a:chExt cx="3443287" cy="2676525"/>
          </a:xfrm>
        </p:grpSpPr>
        <p:pic>
          <p:nvPicPr>
            <p:cNvPr id="14" name="Picture 7" descr="http://derecho.laguia2000.com/wp-content/uploads/2009/05/servicios-publico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37" y="2345660"/>
              <a:ext cx="12382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8" descr="http://www.sangabrielcity.com/SanGabriel/images/photos1.jpg"/>
            <p:cNvPicPr>
              <a:picLocks noChangeAspect="1" noChangeArrowheads="1"/>
            </p:cNvPicPr>
            <p:nvPr/>
          </p:nvPicPr>
          <p:blipFill>
            <a:blip r:embed="rId3" cstate="print"/>
            <a:srcRect r="27641" b="50000"/>
            <a:stretch>
              <a:fillRect/>
            </a:stretch>
          </p:blipFill>
          <p:spPr bwMode="auto">
            <a:xfrm>
              <a:off x="6446837" y="4104610"/>
              <a:ext cx="1063625" cy="819150"/>
            </a:xfrm>
            <a:prstGeom prst="rect">
              <a:avLst/>
            </a:prstGeom>
            <a:ln>
              <a:noFill/>
            </a:ln>
            <a:effectLst>
              <a:outerShdw blurRad="292100" dist="139700" dir="2700000" algn="tl" rotWithShape="0">
                <a:srgbClr val="333333">
                  <a:alpha val="65000"/>
                </a:srgbClr>
              </a:outerShdw>
            </a:effectLst>
          </p:spPr>
        </p:pic>
        <p:pic>
          <p:nvPicPr>
            <p:cNvPr id="17" name="Picture 15" descr="medioambiente"/>
            <p:cNvPicPr>
              <a:picLocks noChangeAspect="1" noChangeArrowheads="1"/>
            </p:cNvPicPr>
            <p:nvPr/>
          </p:nvPicPr>
          <p:blipFill>
            <a:blip r:embed="rId4" cstate="print"/>
            <a:srcRect l="14534" r="11733" b="7131"/>
            <a:stretch>
              <a:fillRect/>
            </a:stretch>
          </p:blipFill>
          <p:spPr bwMode="auto">
            <a:xfrm>
              <a:off x="7439025" y="3158460"/>
              <a:ext cx="1298575" cy="984250"/>
            </a:xfrm>
            <a:prstGeom prst="rect">
              <a:avLst/>
            </a:prstGeom>
            <a:ln>
              <a:noFill/>
            </a:ln>
            <a:effectLst>
              <a:outerShdw blurRad="292100" dist="139700" dir="2700000" algn="tl" rotWithShape="0">
                <a:srgbClr val="333333">
                  <a:alpha val="65000"/>
                </a:srgbClr>
              </a:outerShdw>
            </a:effectLst>
          </p:spPr>
        </p:pic>
        <p:pic>
          <p:nvPicPr>
            <p:cNvPr id="18" name="Picture 3" descr="http://portaladm.chihuahua.gob.mx/atach2/cuauhtemoc/uploads/serv_public/SERVICIOS_PUBLICOS(alumbrado_publico).jpg"/>
            <p:cNvPicPr>
              <a:picLocks noChangeAspect="1" noChangeArrowheads="1"/>
            </p:cNvPicPr>
            <p:nvPr/>
          </p:nvPicPr>
          <p:blipFill>
            <a:blip r:embed="rId5" cstate="print"/>
            <a:srcRect l="9836" r="6558"/>
            <a:stretch>
              <a:fillRect/>
            </a:stretch>
          </p:blipFill>
          <p:spPr bwMode="auto">
            <a:xfrm>
              <a:off x="5295900" y="2253585"/>
              <a:ext cx="1166812" cy="928687"/>
            </a:xfrm>
            <a:prstGeom prst="rect">
              <a:avLst/>
            </a:prstGeom>
            <a:ln>
              <a:noFill/>
            </a:ln>
            <a:effectLst>
              <a:outerShdw blurRad="292100" dist="139700" dir="2700000" algn="tl" rotWithShape="0">
                <a:srgbClr val="333333">
                  <a:alpha val="65000"/>
                </a:srgbClr>
              </a:outerShdw>
            </a:effectLst>
          </p:spPr>
        </p:pic>
        <p:pic>
          <p:nvPicPr>
            <p:cNvPr id="19" name="Picture 5" descr="http://www.kalipedia.com/kalipediamedia/geografia/media/200704/10/geodescriptiva/20070410klpgeodes_186.Ies.SCO.jpg"/>
            <p:cNvPicPr>
              <a:picLocks noChangeAspect="1" noChangeArrowheads="1"/>
            </p:cNvPicPr>
            <p:nvPr/>
          </p:nvPicPr>
          <p:blipFill>
            <a:blip r:embed="rId6" cstate="print"/>
            <a:srcRect/>
            <a:stretch>
              <a:fillRect/>
            </a:stretch>
          </p:blipFill>
          <p:spPr bwMode="auto">
            <a:xfrm>
              <a:off x="6454775" y="2253585"/>
              <a:ext cx="1065212" cy="928687"/>
            </a:xfrm>
            <a:prstGeom prst="rect">
              <a:avLst/>
            </a:prstGeom>
            <a:ln>
              <a:noFill/>
            </a:ln>
            <a:effectLst>
              <a:outerShdw blurRad="292100" dist="139700" dir="2700000" algn="tl" rotWithShape="0">
                <a:srgbClr val="333333">
                  <a:alpha val="65000"/>
                </a:srgbClr>
              </a:outerShdw>
            </a:effectLst>
          </p:spPr>
        </p:pic>
        <p:pic>
          <p:nvPicPr>
            <p:cNvPr id="20" name="Picture 9" descr="http://www.ricardotorresorigel.org.mx/boletines/imagenes/economia1.jpg"/>
            <p:cNvPicPr>
              <a:picLocks noChangeAspect="1" noChangeArrowheads="1"/>
            </p:cNvPicPr>
            <p:nvPr/>
          </p:nvPicPr>
          <p:blipFill>
            <a:blip r:embed="rId7" cstate="print"/>
            <a:srcRect l="11764" t="7966" r="5882" b="4412"/>
            <a:stretch>
              <a:fillRect/>
            </a:stretch>
          </p:blipFill>
          <p:spPr bwMode="auto">
            <a:xfrm>
              <a:off x="5295900" y="3182272"/>
              <a:ext cx="1214437" cy="954088"/>
            </a:xfrm>
            <a:prstGeom prst="rect">
              <a:avLst/>
            </a:prstGeom>
            <a:ln>
              <a:noFill/>
            </a:ln>
            <a:effectLst>
              <a:outerShdw blurRad="292100" dist="139700" dir="2700000" algn="tl" rotWithShape="0">
                <a:srgbClr val="333333">
                  <a:alpha val="65000"/>
                </a:srgbClr>
              </a:outerShdw>
            </a:effectLst>
          </p:spPr>
        </p:pic>
        <p:pic>
          <p:nvPicPr>
            <p:cNvPr id="21" name="Picture 13" descr="http://quisqueyainternacional.net/blog/wp-content/uploads/2007/11/economia.jpg"/>
            <p:cNvPicPr>
              <a:picLocks noChangeAspect="1" noChangeArrowheads="1"/>
            </p:cNvPicPr>
            <p:nvPr/>
          </p:nvPicPr>
          <p:blipFill>
            <a:blip r:embed="rId8" cstate="print"/>
            <a:srcRect l="10000" t="10000" r="9894" b="17499"/>
            <a:stretch>
              <a:fillRect/>
            </a:stretch>
          </p:blipFill>
          <p:spPr bwMode="auto">
            <a:xfrm>
              <a:off x="6445250" y="3182272"/>
              <a:ext cx="1065212" cy="963613"/>
            </a:xfrm>
            <a:prstGeom prst="rect">
              <a:avLst/>
            </a:prstGeom>
            <a:ln>
              <a:noFill/>
            </a:ln>
            <a:effectLst>
              <a:outerShdw blurRad="292100" dist="139700" dir="2700000" algn="tl" rotWithShape="0">
                <a:srgbClr val="333333">
                  <a:alpha val="65000"/>
                </a:srgbClr>
              </a:outerShdw>
            </a:effectLst>
          </p:spPr>
        </p:pic>
        <p:pic>
          <p:nvPicPr>
            <p:cNvPr id="22" name="Picture 1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295900" y="4150885"/>
              <a:ext cx="1143000" cy="761523"/>
            </a:xfrm>
            <a:prstGeom prst="rect">
              <a:avLst/>
            </a:prstGeom>
            <a:ln>
              <a:noFill/>
            </a:ln>
            <a:effectLst>
              <a:outerShdw blurRad="292100" dist="139700" dir="2700000" algn="tl" rotWithShape="0">
                <a:srgbClr val="333333">
                  <a:alpha val="65000"/>
                </a:srgbClr>
              </a:outerShdw>
            </a:effectLst>
          </p:spPr>
        </p:pic>
        <p:pic>
          <p:nvPicPr>
            <p:cNvPr id="23" name="22 Imagen" descr="DSC_0005"/>
            <p:cNvPicPr/>
            <p:nvPr/>
          </p:nvPicPr>
          <p:blipFill>
            <a:blip r:embed="rId10" cstate="print"/>
            <a:srcRect l="6151" t="9527" r="12738" b="9496"/>
            <a:stretch>
              <a:fillRect/>
            </a:stretch>
          </p:blipFill>
          <p:spPr bwMode="auto">
            <a:xfrm>
              <a:off x="7513637" y="4144297"/>
              <a:ext cx="1217613" cy="785813"/>
            </a:xfrm>
            <a:prstGeom prst="rect">
              <a:avLst/>
            </a:prstGeom>
            <a:ln>
              <a:noFill/>
            </a:ln>
            <a:effectLst>
              <a:outerShdw blurRad="292100" dist="139700" dir="2700000" algn="tl" rotWithShape="0">
                <a:srgbClr val="333333">
                  <a:alpha val="65000"/>
                </a:srgbClr>
              </a:outerShdw>
            </a:effectLst>
          </p:spPr>
        </p:pic>
      </p:grpSp>
      <p:sp>
        <p:nvSpPr>
          <p:cNvPr id="24" name="23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94"/>
            <a:ext cx="7164388" cy="681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7"/>
          <p:cNvSpPr>
            <a:spLocks noChangeArrowheads="1"/>
          </p:cNvSpPr>
          <p:nvPr/>
        </p:nvSpPr>
        <p:spPr bwMode="auto">
          <a:xfrm>
            <a:off x="2014538" y="2924175"/>
            <a:ext cx="360362" cy="2174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1" name="Rectangle 8"/>
          <p:cNvSpPr>
            <a:spLocks noChangeArrowheads="1"/>
          </p:cNvSpPr>
          <p:nvPr/>
        </p:nvSpPr>
        <p:spPr bwMode="auto">
          <a:xfrm>
            <a:off x="1654175" y="3357563"/>
            <a:ext cx="360363" cy="2174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2" name="Rectangle 9"/>
          <p:cNvSpPr>
            <a:spLocks noChangeArrowheads="1"/>
          </p:cNvSpPr>
          <p:nvPr/>
        </p:nvSpPr>
        <p:spPr bwMode="auto">
          <a:xfrm>
            <a:off x="2303463" y="5084763"/>
            <a:ext cx="287337" cy="6492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pic>
        <p:nvPicPr>
          <p:cNvPr id="33"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980728"/>
            <a:ext cx="1295400" cy="774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ectangle 17"/>
          <p:cNvSpPr>
            <a:spLocks noChangeArrowheads="1"/>
          </p:cNvSpPr>
          <p:nvPr/>
        </p:nvSpPr>
        <p:spPr bwMode="auto">
          <a:xfrm>
            <a:off x="7524750" y="981075"/>
            <a:ext cx="1295400" cy="792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pic>
        <p:nvPicPr>
          <p:cNvPr id="35"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750" y="2565400"/>
            <a:ext cx="1296988" cy="739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19"/>
          <p:cNvSpPr>
            <a:spLocks noChangeArrowheads="1"/>
          </p:cNvSpPr>
          <p:nvPr/>
        </p:nvSpPr>
        <p:spPr bwMode="auto">
          <a:xfrm>
            <a:off x="7524750" y="2493963"/>
            <a:ext cx="1295400" cy="792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pic>
        <p:nvPicPr>
          <p:cNvPr id="37"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4463" y="3933825"/>
            <a:ext cx="817562" cy="1901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ectangle 21"/>
          <p:cNvSpPr>
            <a:spLocks noChangeArrowheads="1"/>
          </p:cNvSpPr>
          <p:nvPr/>
        </p:nvSpPr>
        <p:spPr bwMode="auto">
          <a:xfrm>
            <a:off x="7740650" y="3776334"/>
            <a:ext cx="865188" cy="2016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9" name="Text Box 22"/>
          <p:cNvSpPr txBox="1">
            <a:spLocks noChangeArrowheads="1"/>
          </p:cNvSpPr>
          <p:nvPr/>
        </p:nvSpPr>
        <p:spPr bwMode="auto">
          <a:xfrm>
            <a:off x="7623175" y="1968500"/>
            <a:ext cx="9637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sz="1400" b="1" dirty="0">
                <a:solidFill>
                  <a:srgbClr val="003300"/>
                </a:solidFill>
                <a:latin typeface="Arial Narrow" pitchFamily="34" charset="0"/>
              </a:rPr>
              <a:t>Planificada</a:t>
            </a:r>
          </a:p>
        </p:txBody>
      </p:sp>
      <p:sp>
        <p:nvSpPr>
          <p:cNvPr id="40" name="Text Box 23"/>
          <p:cNvSpPr txBox="1">
            <a:spLocks noChangeArrowheads="1"/>
          </p:cNvSpPr>
          <p:nvPr/>
        </p:nvSpPr>
        <p:spPr bwMode="auto">
          <a:xfrm>
            <a:off x="7596188" y="3408363"/>
            <a:ext cx="10549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sz="1400" b="1" dirty="0">
                <a:solidFill>
                  <a:srgbClr val="003300"/>
                </a:solidFill>
                <a:latin typeface="Arial Narrow" pitchFamily="34" charset="0"/>
              </a:rPr>
              <a:t>Espontánea</a:t>
            </a:r>
          </a:p>
        </p:txBody>
      </p:sp>
      <p:sp>
        <p:nvSpPr>
          <p:cNvPr id="41" name="Text Box 24"/>
          <p:cNvSpPr txBox="1">
            <a:spLocks noChangeArrowheads="1"/>
          </p:cNvSpPr>
          <p:nvPr/>
        </p:nvSpPr>
        <p:spPr bwMode="auto">
          <a:xfrm>
            <a:off x="7321087" y="5746750"/>
            <a:ext cx="170431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 sz="1400" b="1" dirty="0">
                <a:solidFill>
                  <a:srgbClr val="003300"/>
                </a:solidFill>
                <a:latin typeface="Arial Narrow" pitchFamily="34" charset="0"/>
              </a:rPr>
              <a:t>Lineal</a:t>
            </a:r>
          </a:p>
          <a:p>
            <a:pPr algn="ctr"/>
            <a:r>
              <a:rPr lang="es-ES" sz="1400" b="1" dirty="0">
                <a:solidFill>
                  <a:srgbClr val="003300"/>
                </a:solidFill>
                <a:latin typeface="Arial Narrow" pitchFamily="34" charset="0"/>
              </a:rPr>
              <a:t>(en este caso a lo</a:t>
            </a:r>
          </a:p>
          <a:p>
            <a:pPr algn="ctr"/>
            <a:r>
              <a:rPr lang="es-ES" sz="1400" b="1" dirty="0">
                <a:solidFill>
                  <a:srgbClr val="003300"/>
                </a:solidFill>
                <a:latin typeface="Arial Narrow" pitchFamily="34" charset="0"/>
              </a:rPr>
              <a:t>largo del río </a:t>
            </a:r>
            <a:r>
              <a:rPr lang="es-ES" sz="1400" b="1" dirty="0" err="1">
                <a:solidFill>
                  <a:srgbClr val="003300"/>
                </a:solidFill>
                <a:latin typeface="Arial Narrow" pitchFamily="34" charset="0"/>
              </a:rPr>
              <a:t>Parapeti</a:t>
            </a:r>
            <a:r>
              <a:rPr lang="es-ES" sz="1400" b="1" dirty="0">
                <a:solidFill>
                  <a:srgbClr val="003300"/>
                </a:solidFill>
                <a:latin typeface="Arial Narrow" pitchFamily="34" charset="0"/>
              </a:rPr>
              <a:t>)</a:t>
            </a:r>
          </a:p>
        </p:txBody>
      </p:sp>
      <p:sp>
        <p:nvSpPr>
          <p:cNvPr id="42" name="Line 25"/>
          <p:cNvSpPr>
            <a:spLocks noChangeShapeType="1"/>
          </p:cNvSpPr>
          <p:nvPr/>
        </p:nvSpPr>
        <p:spPr bwMode="auto">
          <a:xfrm flipV="1">
            <a:off x="2411413" y="1412875"/>
            <a:ext cx="5040312" cy="1584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3" name="Line 26"/>
          <p:cNvSpPr>
            <a:spLocks noChangeShapeType="1"/>
          </p:cNvSpPr>
          <p:nvPr/>
        </p:nvSpPr>
        <p:spPr bwMode="auto">
          <a:xfrm flipV="1">
            <a:off x="2051050" y="2852738"/>
            <a:ext cx="5400675"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4" name="Line 27"/>
          <p:cNvSpPr>
            <a:spLocks noChangeShapeType="1"/>
          </p:cNvSpPr>
          <p:nvPr/>
        </p:nvSpPr>
        <p:spPr bwMode="auto">
          <a:xfrm flipV="1">
            <a:off x="2627313" y="4868863"/>
            <a:ext cx="5040312"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5" name="Text Box 28"/>
          <p:cNvSpPr txBox="1">
            <a:spLocks noChangeArrowheads="1"/>
          </p:cNvSpPr>
          <p:nvPr/>
        </p:nvSpPr>
        <p:spPr bwMode="auto">
          <a:xfrm>
            <a:off x="4139953" y="481013"/>
            <a:ext cx="27363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s-ES" b="1" dirty="0" smtClean="0">
                <a:solidFill>
                  <a:srgbClr val="003300"/>
                </a:solidFill>
                <a:latin typeface="Arial Narrow" pitchFamily="34" charset="0"/>
              </a:rPr>
              <a:t>Estructuras  de </a:t>
            </a:r>
            <a:r>
              <a:rPr lang="es-ES" b="1" dirty="0">
                <a:solidFill>
                  <a:srgbClr val="003300"/>
                </a:solidFill>
                <a:latin typeface="Arial Narrow" pitchFamily="34" charset="0"/>
              </a:rPr>
              <a:t>ocupación</a:t>
            </a:r>
          </a:p>
          <a:p>
            <a:pPr algn="ctr"/>
            <a:r>
              <a:rPr lang="es-ES" b="1" dirty="0">
                <a:solidFill>
                  <a:srgbClr val="003300"/>
                </a:solidFill>
                <a:latin typeface="Arial Narrow" pitchFamily="34" charset="0"/>
              </a:rPr>
              <a:t>del Territorio</a:t>
            </a:r>
          </a:p>
        </p:txBody>
      </p:sp>
      <p:sp>
        <p:nvSpPr>
          <p:cNvPr id="24" name="23 CuadroTexto"/>
          <p:cNvSpPr txBox="1"/>
          <p:nvPr/>
        </p:nvSpPr>
        <p:spPr>
          <a:xfrm>
            <a:off x="6444208" y="6525924"/>
            <a:ext cx="2555776" cy="215444"/>
          </a:xfrm>
          <a:prstGeom prst="rect">
            <a:avLst/>
          </a:prstGeom>
          <a:noFill/>
        </p:spPr>
        <p:txBody>
          <a:bodyPr wrap="square" rtlCol="0">
            <a:spAutoFit/>
          </a:bodyPr>
          <a:lstStyle/>
          <a:p>
            <a:pPr algn="r"/>
            <a:r>
              <a:rPr lang="es-ES" sz="800" dirty="0" smtClean="0">
                <a:solidFill>
                  <a:schemeClr val="bg1"/>
                </a:solidFill>
              </a:rPr>
              <a:t>Ing. Luis Alberto Castro</a:t>
            </a:r>
            <a:endParaRPr lang="es-ES" sz="800" dirty="0">
              <a:solidFill>
                <a:schemeClr val="bg1"/>
              </a:solidFill>
            </a:endParaRPr>
          </a:p>
        </p:txBody>
      </p:sp>
    </p:spTree>
    <p:extLst>
      <p:ext uri="{BB962C8B-B14F-4D97-AF65-F5344CB8AC3E}">
        <p14:creationId xmlns:p14="http://schemas.microsoft.com/office/powerpoint/2010/main" val="2266600778"/>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ox(i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ox(in)">
                                      <p:cBhvr>
                                        <p:cTn id="12" dur="500"/>
                                        <p:tgtEl>
                                          <p:spTgt spid="33"/>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ox(in)">
                                      <p:cBhvr>
                                        <p:cTn id="15" dur="500"/>
                                        <p:tgtEl>
                                          <p:spTgt spid="34"/>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ox(in)">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ox(in)">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ox(in)">
                                      <p:cBhvr>
                                        <p:cTn id="28" dur="500"/>
                                        <p:tgtEl>
                                          <p:spTgt spid="35"/>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ox(in)">
                                      <p:cBhvr>
                                        <p:cTn id="31" dur="500"/>
                                        <p:tgtEl>
                                          <p:spTgt spid="36"/>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ox(in)">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box(in)">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ox(in)">
                                      <p:cBhvr>
                                        <p:cTn id="44" dur="500"/>
                                        <p:tgtEl>
                                          <p:spTgt spid="37"/>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box(in)">
                                      <p:cBhvr>
                                        <p:cTn id="47" dur="500"/>
                                        <p:tgtEl>
                                          <p:spTgt spid="38"/>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box(in)">
                                      <p:cBhvr>
                                        <p:cTn id="5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8" grpId="0" animBg="1"/>
      <p:bldP spid="39" grpId="0"/>
      <p:bldP spid="40" grpId="0"/>
      <p:bldP spid="41" grpId="0"/>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 y="22200"/>
            <a:ext cx="7129463" cy="681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ine 11"/>
          <p:cNvSpPr>
            <a:spLocks noChangeShapeType="1"/>
          </p:cNvSpPr>
          <p:nvPr/>
        </p:nvSpPr>
        <p:spPr bwMode="auto">
          <a:xfrm>
            <a:off x="1187450" y="2114525"/>
            <a:ext cx="720725" cy="935038"/>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 name="Line 15"/>
          <p:cNvSpPr>
            <a:spLocks noChangeShapeType="1"/>
          </p:cNvSpPr>
          <p:nvPr/>
        </p:nvSpPr>
        <p:spPr bwMode="auto">
          <a:xfrm>
            <a:off x="1908175" y="3049563"/>
            <a:ext cx="719138" cy="647700"/>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3" name="Line 16"/>
          <p:cNvSpPr>
            <a:spLocks noChangeShapeType="1"/>
          </p:cNvSpPr>
          <p:nvPr/>
        </p:nvSpPr>
        <p:spPr bwMode="auto">
          <a:xfrm>
            <a:off x="2627313" y="3697263"/>
            <a:ext cx="3097212" cy="2233612"/>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4" name="Line 18"/>
          <p:cNvSpPr>
            <a:spLocks noChangeShapeType="1"/>
          </p:cNvSpPr>
          <p:nvPr/>
        </p:nvSpPr>
        <p:spPr bwMode="auto">
          <a:xfrm>
            <a:off x="395288" y="3697263"/>
            <a:ext cx="1008062" cy="433387"/>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5" name="Line 20"/>
          <p:cNvSpPr>
            <a:spLocks noChangeShapeType="1"/>
          </p:cNvSpPr>
          <p:nvPr/>
        </p:nvSpPr>
        <p:spPr bwMode="auto">
          <a:xfrm>
            <a:off x="1403350" y="4130650"/>
            <a:ext cx="144463" cy="503238"/>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6" name="Line 21"/>
          <p:cNvSpPr>
            <a:spLocks noChangeShapeType="1"/>
          </p:cNvSpPr>
          <p:nvPr/>
        </p:nvSpPr>
        <p:spPr bwMode="auto">
          <a:xfrm>
            <a:off x="1547813" y="4633888"/>
            <a:ext cx="2232025" cy="1223962"/>
          </a:xfrm>
          <a:prstGeom prst="line">
            <a:avLst/>
          </a:prstGeom>
          <a:noFill/>
          <a:ln w="3810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7" name="Text Box 22"/>
          <p:cNvSpPr txBox="1">
            <a:spLocks noChangeArrowheads="1"/>
          </p:cNvSpPr>
          <p:nvPr/>
        </p:nvSpPr>
        <p:spPr bwMode="auto">
          <a:xfrm>
            <a:off x="4284663" y="3697263"/>
            <a:ext cx="15881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dirty="0">
                <a:solidFill>
                  <a:srgbClr val="003300"/>
                </a:solidFill>
              </a:rPr>
              <a:t>Dispersa Lineal</a:t>
            </a:r>
          </a:p>
        </p:txBody>
      </p:sp>
      <p:sp>
        <p:nvSpPr>
          <p:cNvPr id="18" name="Text Box 23"/>
          <p:cNvSpPr txBox="1">
            <a:spLocks noChangeArrowheads="1"/>
          </p:cNvSpPr>
          <p:nvPr/>
        </p:nvSpPr>
        <p:spPr bwMode="auto">
          <a:xfrm>
            <a:off x="2683409" y="4778350"/>
            <a:ext cx="13800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 dirty="0">
                <a:solidFill>
                  <a:srgbClr val="003300"/>
                </a:solidFill>
              </a:rPr>
              <a:t>Concentrada</a:t>
            </a:r>
          </a:p>
          <a:p>
            <a:pPr algn="ctr"/>
            <a:r>
              <a:rPr lang="es-ES" dirty="0">
                <a:solidFill>
                  <a:srgbClr val="003300"/>
                </a:solidFill>
              </a:rPr>
              <a:t>Urbana</a:t>
            </a:r>
          </a:p>
        </p:txBody>
      </p:sp>
      <p:sp>
        <p:nvSpPr>
          <p:cNvPr id="19" name="Text Box 24"/>
          <p:cNvSpPr txBox="1">
            <a:spLocks noChangeArrowheads="1"/>
          </p:cNvSpPr>
          <p:nvPr/>
        </p:nvSpPr>
        <p:spPr bwMode="auto">
          <a:xfrm>
            <a:off x="2020888" y="5922938"/>
            <a:ext cx="15881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dirty="0">
                <a:solidFill>
                  <a:srgbClr val="003300"/>
                </a:solidFill>
              </a:rPr>
              <a:t>Dispersa Lineal</a:t>
            </a:r>
          </a:p>
        </p:txBody>
      </p:sp>
      <p:sp>
        <p:nvSpPr>
          <p:cNvPr id="20" name="Text Box 25"/>
          <p:cNvSpPr txBox="1">
            <a:spLocks noChangeArrowheads="1"/>
          </p:cNvSpPr>
          <p:nvPr/>
        </p:nvSpPr>
        <p:spPr bwMode="auto">
          <a:xfrm>
            <a:off x="7176526" y="1085909"/>
            <a:ext cx="174118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 sz="1600" b="1" dirty="0">
                <a:solidFill>
                  <a:srgbClr val="003300"/>
                </a:solidFill>
                <a:latin typeface="Arial Narrow" pitchFamily="34" charset="0"/>
              </a:rPr>
              <a:t>Distribución</a:t>
            </a:r>
          </a:p>
          <a:p>
            <a:pPr algn="ctr"/>
            <a:r>
              <a:rPr lang="es-ES" sz="1600" b="1" dirty="0">
                <a:solidFill>
                  <a:srgbClr val="003300"/>
                </a:solidFill>
                <a:latin typeface="Arial Narrow" pitchFamily="34" charset="0"/>
              </a:rPr>
              <a:t>de la Población</a:t>
            </a:r>
          </a:p>
          <a:p>
            <a:pPr algn="ctr"/>
            <a:r>
              <a:rPr lang="es-ES" sz="1600" b="1" dirty="0">
                <a:solidFill>
                  <a:srgbClr val="003300"/>
                </a:solidFill>
                <a:latin typeface="Arial Narrow" pitchFamily="34" charset="0"/>
              </a:rPr>
              <a:t>en el Departamento</a:t>
            </a:r>
          </a:p>
          <a:p>
            <a:pPr algn="ctr"/>
            <a:r>
              <a:rPr lang="es-ES" sz="1600" b="1" dirty="0">
                <a:solidFill>
                  <a:srgbClr val="003300"/>
                </a:solidFill>
                <a:latin typeface="Arial Narrow" pitchFamily="34" charset="0"/>
              </a:rPr>
              <a:t>de Santa Cruz</a:t>
            </a:r>
          </a:p>
        </p:txBody>
      </p:sp>
      <p:sp>
        <p:nvSpPr>
          <p:cNvPr id="21" name="Text Box 26"/>
          <p:cNvSpPr txBox="1">
            <a:spLocks noChangeArrowheads="1"/>
          </p:cNvSpPr>
          <p:nvPr/>
        </p:nvSpPr>
        <p:spPr bwMode="auto">
          <a:xfrm>
            <a:off x="7376825" y="3409925"/>
            <a:ext cx="15039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 sz="1400" b="1" dirty="0">
                <a:solidFill>
                  <a:srgbClr val="006600"/>
                </a:solidFill>
                <a:latin typeface="Arial Narrow" pitchFamily="34" charset="0"/>
              </a:rPr>
              <a:t>Identificación de</a:t>
            </a:r>
          </a:p>
          <a:p>
            <a:pPr algn="ctr"/>
            <a:r>
              <a:rPr lang="es-ES" sz="1400" b="1" dirty="0">
                <a:solidFill>
                  <a:srgbClr val="006600"/>
                </a:solidFill>
                <a:latin typeface="Arial Narrow" pitchFamily="34" charset="0"/>
              </a:rPr>
              <a:t>la forma de</a:t>
            </a:r>
          </a:p>
          <a:p>
            <a:pPr algn="ctr"/>
            <a:r>
              <a:rPr lang="es-ES" sz="1400" b="1" dirty="0">
                <a:solidFill>
                  <a:srgbClr val="006600"/>
                </a:solidFill>
                <a:latin typeface="Arial Narrow" pitchFamily="34" charset="0"/>
              </a:rPr>
              <a:t>organización</a:t>
            </a:r>
          </a:p>
          <a:p>
            <a:pPr algn="ctr"/>
            <a:r>
              <a:rPr lang="es-ES" sz="1400" b="1" dirty="0">
                <a:solidFill>
                  <a:srgbClr val="006600"/>
                </a:solidFill>
                <a:latin typeface="Arial Narrow" pitchFamily="34" charset="0"/>
              </a:rPr>
              <a:t>de las poblaciones</a:t>
            </a:r>
          </a:p>
        </p:txBody>
      </p:sp>
      <p:sp>
        <p:nvSpPr>
          <p:cNvPr id="22" name="21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4017026711"/>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500"/>
                                        <p:tgtEl>
                                          <p:spTgt spid="1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ox(in)">
                                      <p:cBhvr>
                                        <p:cTn id="18" dur="500"/>
                                        <p:tgtEl>
                                          <p:spTgt spid="14"/>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ox(in)">
                                      <p:cBhvr>
                                        <p:cTn id="21" dur="500"/>
                                        <p:tgtEl>
                                          <p:spTgt spid="13"/>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ox(in)">
                                      <p:cBhvr>
                                        <p:cTn id="24" dur="500"/>
                                        <p:tgtEl>
                                          <p:spTgt spid="11"/>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ox(in)">
                                      <p:cBhvr>
                                        <p:cTn id="32" dur="500"/>
                                        <p:tgtEl>
                                          <p:spTgt spid="19"/>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ox(in)">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ox(in)">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6" grpId="0" animBg="1"/>
      <p:bldP spid="17" grpId="0"/>
      <p:bldP spid="18" grpId="0"/>
      <p:bldP spid="19"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538" y="100586"/>
            <a:ext cx="8875059" cy="6858000"/>
          </a:xfrm>
          <a:prstGeom prst="rect">
            <a:avLst/>
          </a:prstGeom>
        </p:spPr>
      </p:pic>
      <p:sp>
        <p:nvSpPr>
          <p:cNvPr id="7" name="TextBox 7"/>
          <p:cNvSpPr txBox="1">
            <a:spLocks noChangeArrowheads="1"/>
          </p:cNvSpPr>
          <p:nvPr/>
        </p:nvSpPr>
        <p:spPr bwMode="auto">
          <a:xfrm>
            <a:off x="0" y="6477000"/>
            <a:ext cx="9144000" cy="323165"/>
          </a:xfrm>
          <a:prstGeom prst="rect">
            <a:avLst/>
          </a:prstGeom>
          <a:noFill/>
          <a:ln w="9525">
            <a:noFill/>
            <a:miter lim="800000"/>
            <a:headEnd/>
            <a:tailEnd/>
          </a:ln>
        </p:spPr>
        <p:txBody>
          <a:bodyPr>
            <a:prstTxWarp prst="textNoShape">
              <a:avLst/>
            </a:prstTxWarp>
            <a:spAutoFit/>
          </a:bodyPr>
          <a:lstStyle/>
          <a:p>
            <a:pPr algn="ctr"/>
            <a:r>
              <a:rPr lang="en-US" sz="1500" b="1" spc="70" dirty="0" err="1" smtClean="0">
                <a:solidFill>
                  <a:schemeClr val="bg1"/>
                </a:solidFill>
                <a:latin typeface="Arial"/>
                <a:ea typeface="Helvetica" pitchFamily="24" charset="0"/>
                <a:cs typeface="Arial"/>
              </a:rPr>
              <a:t>www.santacruz.gob.o</a:t>
            </a:r>
            <a:endParaRPr lang="en-US" sz="1500" b="1" spc="70" dirty="0">
              <a:solidFill>
                <a:schemeClr val="bg1"/>
              </a:solidFill>
              <a:latin typeface="Arial"/>
              <a:ea typeface="Helvetica" pitchFamily="24" charset="0"/>
              <a:cs typeface="Arial"/>
            </a:endParaRPr>
          </a:p>
        </p:txBody>
      </p:sp>
      <p:sp>
        <p:nvSpPr>
          <p:cNvPr id="3" name="2 CuadroTexto"/>
          <p:cNvSpPr txBox="1"/>
          <p:nvPr/>
        </p:nvSpPr>
        <p:spPr>
          <a:xfrm>
            <a:off x="5244832" y="970856"/>
            <a:ext cx="3802318" cy="830997"/>
          </a:xfrm>
          <a:prstGeom prst="rect">
            <a:avLst/>
          </a:prstGeom>
          <a:solidFill>
            <a:srgbClr val="003300"/>
          </a:solidFill>
          <a:effectLst>
            <a:reflection blurRad="6350" stA="52000" endA="300" endPos="35000" dir="5400000" sy="-100000" algn="bl" rotWithShape="0"/>
          </a:effectLst>
        </p:spPr>
        <p:txBody>
          <a:bodyPr wrap="square" rtlCol="0">
            <a:spAutoFit/>
          </a:bodyPr>
          <a:lstStyle/>
          <a:p>
            <a:pPr algn="ctr"/>
            <a:r>
              <a:rPr lang="es-E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ciudades intermedias y centros especializados</a:t>
            </a:r>
            <a:endParaRPr lang="es-E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8 O"/>
          <p:cNvSpPr/>
          <p:nvPr/>
        </p:nvSpPr>
        <p:spPr>
          <a:xfrm>
            <a:off x="2557780" y="3647672"/>
            <a:ext cx="144016" cy="169967"/>
          </a:xfrm>
          <a:prstGeom prst="flowChartOr">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24" name="23 O"/>
          <p:cNvSpPr/>
          <p:nvPr/>
        </p:nvSpPr>
        <p:spPr>
          <a:xfrm>
            <a:off x="2267744" y="5951492"/>
            <a:ext cx="144016" cy="169967"/>
          </a:xfrm>
          <a:prstGeom prst="flowChartOr">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26" name="25 O"/>
          <p:cNvSpPr/>
          <p:nvPr/>
        </p:nvSpPr>
        <p:spPr>
          <a:xfrm>
            <a:off x="4355976" y="2852936"/>
            <a:ext cx="144016" cy="169967"/>
          </a:xfrm>
          <a:prstGeom prst="flowChartOr">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27" name="26 O"/>
          <p:cNvSpPr/>
          <p:nvPr/>
        </p:nvSpPr>
        <p:spPr>
          <a:xfrm>
            <a:off x="5364088" y="4581128"/>
            <a:ext cx="144016" cy="169967"/>
          </a:xfrm>
          <a:prstGeom prst="flowChartOr">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28" name="27 O"/>
          <p:cNvSpPr/>
          <p:nvPr/>
        </p:nvSpPr>
        <p:spPr>
          <a:xfrm>
            <a:off x="6863413" y="5157191"/>
            <a:ext cx="144016" cy="169967"/>
          </a:xfrm>
          <a:prstGeom prst="flowChartOr">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30" name="29 O"/>
          <p:cNvSpPr/>
          <p:nvPr/>
        </p:nvSpPr>
        <p:spPr>
          <a:xfrm>
            <a:off x="6705156" y="5148125"/>
            <a:ext cx="144016" cy="169967"/>
          </a:xfrm>
          <a:prstGeom prst="flowChartOr">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31" name="30 O"/>
          <p:cNvSpPr/>
          <p:nvPr/>
        </p:nvSpPr>
        <p:spPr>
          <a:xfrm>
            <a:off x="4507197" y="4131715"/>
            <a:ext cx="144016" cy="169967"/>
          </a:xfrm>
          <a:prstGeom prst="flowChartOr">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32" name="31 O"/>
          <p:cNvSpPr/>
          <p:nvPr/>
        </p:nvSpPr>
        <p:spPr>
          <a:xfrm>
            <a:off x="6444208" y="2898993"/>
            <a:ext cx="144016" cy="169967"/>
          </a:xfrm>
          <a:prstGeom prst="flowChartOr">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33" name="32 O"/>
          <p:cNvSpPr/>
          <p:nvPr/>
        </p:nvSpPr>
        <p:spPr>
          <a:xfrm>
            <a:off x="2628987" y="2458903"/>
            <a:ext cx="144016" cy="169967"/>
          </a:xfrm>
          <a:prstGeom prst="flowChartOr">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34" name="33 O"/>
          <p:cNvSpPr/>
          <p:nvPr/>
        </p:nvSpPr>
        <p:spPr>
          <a:xfrm>
            <a:off x="1905669" y="4685051"/>
            <a:ext cx="144016" cy="169967"/>
          </a:xfrm>
          <a:prstGeom prst="flowChartOr">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21" name="20 Hexágono"/>
          <p:cNvSpPr/>
          <p:nvPr/>
        </p:nvSpPr>
        <p:spPr>
          <a:xfrm>
            <a:off x="2660102" y="3900032"/>
            <a:ext cx="144016" cy="144016"/>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5" name="34 Hexágono"/>
          <p:cNvSpPr/>
          <p:nvPr/>
        </p:nvSpPr>
        <p:spPr>
          <a:xfrm>
            <a:off x="1979712" y="3776064"/>
            <a:ext cx="144016" cy="144016"/>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6" name="35 Hexágono"/>
          <p:cNvSpPr/>
          <p:nvPr/>
        </p:nvSpPr>
        <p:spPr>
          <a:xfrm>
            <a:off x="2500007" y="3423209"/>
            <a:ext cx="144016" cy="144016"/>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7" name="36 Hexágono"/>
          <p:cNvSpPr/>
          <p:nvPr/>
        </p:nvSpPr>
        <p:spPr>
          <a:xfrm>
            <a:off x="2638329" y="4267902"/>
            <a:ext cx="144016" cy="144016"/>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8" name="37 Hexágono"/>
          <p:cNvSpPr/>
          <p:nvPr/>
        </p:nvSpPr>
        <p:spPr>
          <a:xfrm>
            <a:off x="1425847" y="4189518"/>
            <a:ext cx="144016" cy="144016"/>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9" name="38 Hexágono"/>
          <p:cNvSpPr/>
          <p:nvPr/>
        </p:nvSpPr>
        <p:spPr>
          <a:xfrm>
            <a:off x="2076100" y="4434852"/>
            <a:ext cx="144016" cy="144016"/>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40" name="39 Hexágono"/>
          <p:cNvSpPr/>
          <p:nvPr/>
        </p:nvSpPr>
        <p:spPr>
          <a:xfrm>
            <a:off x="2596493" y="5807476"/>
            <a:ext cx="144016" cy="144016"/>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41" name="40 Hexágono"/>
          <p:cNvSpPr/>
          <p:nvPr/>
        </p:nvSpPr>
        <p:spPr>
          <a:xfrm>
            <a:off x="3082304" y="2818065"/>
            <a:ext cx="144016" cy="144016"/>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42" name="41 Hexágono"/>
          <p:cNvSpPr/>
          <p:nvPr/>
        </p:nvSpPr>
        <p:spPr>
          <a:xfrm>
            <a:off x="3491880" y="2646327"/>
            <a:ext cx="144016" cy="144016"/>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43" name="42 Hexágono"/>
          <p:cNvSpPr/>
          <p:nvPr/>
        </p:nvSpPr>
        <p:spPr>
          <a:xfrm>
            <a:off x="3510904" y="3972040"/>
            <a:ext cx="144016" cy="144016"/>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44" name="43 Hexágono"/>
          <p:cNvSpPr/>
          <p:nvPr/>
        </p:nvSpPr>
        <p:spPr>
          <a:xfrm>
            <a:off x="1981747" y="4288173"/>
            <a:ext cx="144016" cy="144016"/>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23" name="22 CuadroTexto"/>
          <p:cNvSpPr txBox="1"/>
          <p:nvPr/>
        </p:nvSpPr>
        <p:spPr>
          <a:xfrm>
            <a:off x="2327265" y="2530911"/>
            <a:ext cx="733770" cy="230832"/>
          </a:xfrm>
          <a:prstGeom prst="rect">
            <a:avLst/>
          </a:prstGeom>
          <a:noFill/>
        </p:spPr>
        <p:txBody>
          <a:bodyPr wrap="square" rtlCol="0">
            <a:spAutoFit/>
          </a:bodyPr>
          <a:lstStyle/>
          <a:p>
            <a:r>
              <a:rPr lang="es-ES" sz="900" dirty="0" smtClean="0"/>
              <a:t>ASCENSIÓN</a:t>
            </a:r>
            <a:endParaRPr lang="es-ES" sz="900" dirty="0"/>
          </a:p>
        </p:txBody>
      </p:sp>
      <p:sp>
        <p:nvSpPr>
          <p:cNvPr id="45" name="44 CuadroTexto"/>
          <p:cNvSpPr txBox="1"/>
          <p:nvPr/>
        </p:nvSpPr>
        <p:spPr>
          <a:xfrm>
            <a:off x="4412348" y="2783577"/>
            <a:ext cx="832484" cy="230832"/>
          </a:xfrm>
          <a:prstGeom prst="rect">
            <a:avLst/>
          </a:prstGeom>
          <a:noFill/>
        </p:spPr>
        <p:txBody>
          <a:bodyPr wrap="square" rtlCol="0">
            <a:spAutoFit/>
          </a:bodyPr>
          <a:lstStyle/>
          <a:p>
            <a:r>
              <a:rPr lang="es-ES" sz="900" dirty="0" smtClean="0"/>
              <a:t>SAN IGNACIO</a:t>
            </a:r>
            <a:endParaRPr lang="es-ES" sz="900" dirty="0"/>
          </a:p>
        </p:txBody>
      </p:sp>
      <p:sp>
        <p:nvSpPr>
          <p:cNvPr id="46" name="45 CuadroTexto"/>
          <p:cNvSpPr txBox="1"/>
          <p:nvPr/>
        </p:nvSpPr>
        <p:spPr>
          <a:xfrm>
            <a:off x="2652969" y="3660648"/>
            <a:ext cx="733770" cy="230832"/>
          </a:xfrm>
          <a:prstGeom prst="rect">
            <a:avLst/>
          </a:prstGeom>
          <a:noFill/>
        </p:spPr>
        <p:txBody>
          <a:bodyPr wrap="square" rtlCol="0">
            <a:spAutoFit/>
          </a:bodyPr>
          <a:lstStyle/>
          <a:p>
            <a:r>
              <a:rPr lang="es-ES" sz="900" dirty="0" smtClean="0"/>
              <a:t>MONTERO</a:t>
            </a:r>
            <a:endParaRPr lang="es-ES" sz="900" dirty="0"/>
          </a:p>
        </p:txBody>
      </p:sp>
      <p:sp>
        <p:nvSpPr>
          <p:cNvPr id="47" name="46 CuadroTexto"/>
          <p:cNvSpPr txBox="1"/>
          <p:nvPr/>
        </p:nvSpPr>
        <p:spPr>
          <a:xfrm>
            <a:off x="6125036" y="3014409"/>
            <a:ext cx="832484" cy="230832"/>
          </a:xfrm>
          <a:prstGeom prst="rect">
            <a:avLst/>
          </a:prstGeom>
          <a:noFill/>
        </p:spPr>
        <p:txBody>
          <a:bodyPr wrap="square" rtlCol="0">
            <a:spAutoFit/>
          </a:bodyPr>
          <a:lstStyle/>
          <a:p>
            <a:r>
              <a:rPr lang="es-ES" sz="900" dirty="0" smtClean="0"/>
              <a:t>SAN MATIAS</a:t>
            </a:r>
            <a:endParaRPr lang="es-ES" sz="900" dirty="0"/>
          </a:p>
        </p:txBody>
      </p:sp>
      <p:sp>
        <p:nvSpPr>
          <p:cNvPr id="48" name="47 CuadroTexto"/>
          <p:cNvSpPr txBox="1"/>
          <p:nvPr/>
        </p:nvSpPr>
        <p:spPr>
          <a:xfrm>
            <a:off x="4551895" y="4020057"/>
            <a:ext cx="649300" cy="230832"/>
          </a:xfrm>
          <a:prstGeom prst="rect">
            <a:avLst/>
          </a:prstGeom>
          <a:noFill/>
        </p:spPr>
        <p:txBody>
          <a:bodyPr wrap="square" rtlCol="0">
            <a:spAutoFit/>
          </a:bodyPr>
          <a:lstStyle/>
          <a:p>
            <a:r>
              <a:rPr lang="es-ES" sz="900" dirty="0" smtClean="0"/>
              <a:t>SAN JOSÉ</a:t>
            </a:r>
            <a:endParaRPr lang="es-ES" sz="900" dirty="0"/>
          </a:p>
        </p:txBody>
      </p:sp>
      <p:sp>
        <p:nvSpPr>
          <p:cNvPr id="49" name="48 CuadroTexto"/>
          <p:cNvSpPr txBox="1"/>
          <p:nvPr/>
        </p:nvSpPr>
        <p:spPr>
          <a:xfrm>
            <a:off x="5363820" y="4439411"/>
            <a:ext cx="832484" cy="230832"/>
          </a:xfrm>
          <a:prstGeom prst="rect">
            <a:avLst/>
          </a:prstGeom>
          <a:noFill/>
        </p:spPr>
        <p:txBody>
          <a:bodyPr wrap="square" rtlCol="0">
            <a:spAutoFit/>
          </a:bodyPr>
          <a:lstStyle/>
          <a:p>
            <a:r>
              <a:rPr lang="es-ES" sz="900" dirty="0" smtClean="0"/>
              <a:t>ROBORE</a:t>
            </a:r>
            <a:endParaRPr lang="es-ES" sz="900" dirty="0"/>
          </a:p>
        </p:txBody>
      </p:sp>
      <p:sp>
        <p:nvSpPr>
          <p:cNvPr id="50" name="49 CuadroTexto"/>
          <p:cNvSpPr txBox="1"/>
          <p:nvPr/>
        </p:nvSpPr>
        <p:spPr>
          <a:xfrm>
            <a:off x="6613286" y="4977462"/>
            <a:ext cx="832484" cy="230832"/>
          </a:xfrm>
          <a:prstGeom prst="rect">
            <a:avLst/>
          </a:prstGeom>
          <a:noFill/>
        </p:spPr>
        <p:txBody>
          <a:bodyPr wrap="square" rtlCol="0">
            <a:spAutoFit/>
          </a:bodyPr>
          <a:lstStyle/>
          <a:p>
            <a:r>
              <a:rPr lang="es-ES" sz="900" dirty="0" smtClean="0"/>
              <a:t>PTO. SUAREZ</a:t>
            </a:r>
            <a:endParaRPr lang="es-ES" sz="900" dirty="0"/>
          </a:p>
        </p:txBody>
      </p:sp>
      <p:sp>
        <p:nvSpPr>
          <p:cNvPr id="51" name="50 CuadroTexto"/>
          <p:cNvSpPr txBox="1"/>
          <p:nvPr/>
        </p:nvSpPr>
        <p:spPr>
          <a:xfrm>
            <a:off x="6821836" y="5211742"/>
            <a:ext cx="926848" cy="230832"/>
          </a:xfrm>
          <a:prstGeom prst="rect">
            <a:avLst/>
          </a:prstGeom>
          <a:noFill/>
        </p:spPr>
        <p:txBody>
          <a:bodyPr wrap="square" rtlCol="0">
            <a:spAutoFit/>
          </a:bodyPr>
          <a:lstStyle/>
          <a:p>
            <a:r>
              <a:rPr lang="es-ES" sz="900" dirty="0" smtClean="0"/>
              <a:t>PTO. QUIJARRO</a:t>
            </a:r>
            <a:endParaRPr lang="es-ES" sz="900" dirty="0"/>
          </a:p>
        </p:txBody>
      </p:sp>
      <p:sp>
        <p:nvSpPr>
          <p:cNvPr id="52" name="51 CuadroTexto"/>
          <p:cNvSpPr txBox="1"/>
          <p:nvPr/>
        </p:nvSpPr>
        <p:spPr>
          <a:xfrm>
            <a:off x="2123728" y="6078488"/>
            <a:ext cx="534019" cy="230832"/>
          </a:xfrm>
          <a:prstGeom prst="rect">
            <a:avLst/>
          </a:prstGeom>
          <a:noFill/>
        </p:spPr>
        <p:txBody>
          <a:bodyPr wrap="square" rtlCol="0">
            <a:spAutoFit/>
          </a:bodyPr>
          <a:lstStyle/>
          <a:p>
            <a:r>
              <a:rPr lang="es-ES" sz="900" dirty="0" smtClean="0"/>
              <a:t>CAMIRI</a:t>
            </a:r>
            <a:endParaRPr lang="es-ES" sz="900" dirty="0"/>
          </a:p>
        </p:txBody>
      </p:sp>
      <p:sp>
        <p:nvSpPr>
          <p:cNvPr id="53" name="52 CuadroTexto"/>
          <p:cNvSpPr txBox="1"/>
          <p:nvPr/>
        </p:nvSpPr>
        <p:spPr>
          <a:xfrm>
            <a:off x="1617637" y="4797152"/>
            <a:ext cx="1008112" cy="230832"/>
          </a:xfrm>
          <a:prstGeom prst="rect">
            <a:avLst/>
          </a:prstGeom>
          <a:noFill/>
        </p:spPr>
        <p:txBody>
          <a:bodyPr wrap="square" rtlCol="0">
            <a:spAutoFit/>
          </a:bodyPr>
          <a:lstStyle/>
          <a:p>
            <a:r>
              <a:rPr lang="es-ES" sz="900" dirty="0" smtClean="0"/>
              <a:t>VALLEGRANDE</a:t>
            </a:r>
            <a:endParaRPr lang="es-ES" sz="900" dirty="0"/>
          </a:p>
        </p:txBody>
      </p:sp>
      <p:sp>
        <p:nvSpPr>
          <p:cNvPr id="54" name="53 CuadroTexto"/>
          <p:cNvSpPr txBox="1"/>
          <p:nvPr/>
        </p:nvSpPr>
        <p:spPr>
          <a:xfrm>
            <a:off x="3563888" y="2602919"/>
            <a:ext cx="832484" cy="230832"/>
          </a:xfrm>
          <a:prstGeom prst="rect">
            <a:avLst/>
          </a:prstGeom>
          <a:noFill/>
        </p:spPr>
        <p:txBody>
          <a:bodyPr wrap="square" rtlCol="0">
            <a:spAutoFit/>
          </a:bodyPr>
          <a:lstStyle/>
          <a:p>
            <a:r>
              <a:rPr lang="es-ES" sz="900" dirty="0" smtClean="0"/>
              <a:t>CONCEPCIÓN</a:t>
            </a:r>
            <a:endParaRPr lang="es-ES" sz="900" dirty="0"/>
          </a:p>
        </p:txBody>
      </p:sp>
      <p:sp>
        <p:nvSpPr>
          <p:cNvPr id="55" name="54 CuadroTexto"/>
          <p:cNvSpPr txBox="1"/>
          <p:nvPr/>
        </p:nvSpPr>
        <p:spPr>
          <a:xfrm>
            <a:off x="3094662" y="2868560"/>
            <a:ext cx="832484" cy="230832"/>
          </a:xfrm>
          <a:prstGeom prst="rect">
            <a:avLst/>
          </a:prstGeom>
          <a:noFill/>
        </p:spPr>
        <p:txBody>
          <a:bodyPr wrap="square" rtlCol="0">
            <a:spAutoFit/>
          </a:bodyPr>
          <a:lstStyle/>
          <a:p>
            <a:r>
              <a:rPr lang="es-ES" sz="900" dirty="0" smtClean="0"/>
              <a:t>SAN JAVIER</a:t>
            </a:r>
            <a:endParaRPr lang="es-ES" sz="900" dirty="0"/>
          </a:p>
        </p:txBody>
      </p:sp>
      <p:sp>
        <p:nvSpPr>
          <p:cNvPr id="56" name="55 CuadroTexto"/>
          <p:cNvSpPr txBox="1"/>
          <p:nvPr/>
        </p:nvSpPr>
        <p:spPr>
          <a:xfrm>
            <a:off x="2544122" y="3275184"/>
            <a:ext cx="639838" cy="230832"/>
          </a:xfrm>
          <a:prstGeom prst="rect">
            <a:avLst/>
          </a:prstGeom>
          <a:noFill/>
        </p:spPr>
        <p:txBody>
          <a:bodyPr wrap="square" rtlCol="0">
            <a:spAutoFit/>
          </a:bodyPr>
          <a:lstStyle/>
          <a:p>
            <a:r>
              <a:rPr lang="es-ES" sz="900" dirty="0" smtClean="0"/>
              <a:t>MINERO</a:t>
            </a:r>
            <a:endParaRPr lang="es-ES" sz="900" dirty="0"/>
          </a:p>
        </p:txBody>
      </p:sp>
      <p:sp>
        <p:nvSpPr>
          <p:cNvPr id="57" name="56 CuadroTexto"/>
          <p:cNvSpPr txBox="1"/>
          <p:nvPr/>
        </p:nvSpPr>
        <p:spPr>
          <a:xfrm>
            <a:off x="2125763" y="3856624"/>
            <a:ext cx="612859" cy="230832"/>
          </a:xfrm>
          <a:prstGeom prst="rect">
            <a:avLst/>
          </a:prstGeom>
          <a:noFill/>
        </p:spPr>
        <p:txBody>
          <a:bodyPr wrap="square" rtlCol="0">
            <a:spAutoFit/>
          </a:bodyPr>
          <a:lstStyle/>
          <a:p>
            <a:r>
              <a:rPr lang="es-ES" sz="900" dirty="0" smtClean="0"/>
              <a:t>WARNES</a:t>
            </a:r>
            <a:endParaRPr lang="es-ES" sz="900" dirty="0"/>
          </a:p>
        </p:txBody>
      </p:sp>
      <p:sp>
        <p:nvSpPr>
          <p:cNvPr id="58" name="57 CuadroTexto"/>
          <p:cNvSpPr txBox="1"/>
          <p:nvPr/>
        </p:nvSpPr>
        <p:spPr>
          <a:xfrm>
            <a:off x="2518981" y="4134272"/>
            <a:ext cx="612859" cy="230832"/>
          </a:xfrm>
          <a:prstGeom prst="rect">
            <a:avLst/>
          </a:prstGeom>
          <a:noFill/>
        </p:spPr>
        <p:txBody>
          <a:bodyPr wrap="square" rtlCol="0">
            <a:spAutoFit/>
          </a:bodyPr>
          <a:lstStyle/>
          <a:p>
            <a:r>
              <a:rPr lang="es-ES" sz="900" dirty="0" smtClean="0"/>
              <a:t>COTOCA</a:t>
            </a:r>
            <a:endParaRPr lang="es-ES" sz="900" dirty="0"/>
          </a:p>
        </p:txBody>
      </p:sp>
      <p:sp>
        <p:nvSpPr>
          <p:cNvPr id="59" name="58 CuadroTexto"/>
          <p:cNvSpPr txBox="1"/>
          <p:nvPr/>
        </p:nvSpPr>
        <p:spPr>
          <a:xfrm>
            <a:off x="3386739" y="3813216"/>
            <a:ext cx="612859" cy="230832"/>
          </a:xfrm>
          <a:prstGeom prst="rect">
            <a:avLst/>
          </a:prstGeom>
          <a:noFill/>
        </p:spPr>
        <p:txBody>
          <a:bodyPr wrap="square" rtlCol="0">
            <a:spAutoFit/>
          </a:bodyPr>
          <a:lstStyle/>
          <a:p>
            <a:r>
              <a:rPr lang="es-ES" sz="900" dirty="0" smtClean="0"/>
              <a:t>PAILON</a:t>
            </a:r>
            <a:endParaRPr lang="es-ES" sz="900" dirty="0"/>
          </a:p>
        </p:txBody>
      </p:sp>
      <p:sp>
        <p:nvSpPr>
          <p:cNvPr id="60" name="59 CuadroTexto"/>
          <p:cNvSpPr txBox="1"/>
          <p:nvPr/>
        </p:nvSpPr>
        <p:spPr>
          <a:xfrm>
            <a:off x="1718122" y="3617240"/>
            <a:ext cx="693638" cy="230832"/>
          </a:xfrm>
          <a:prstGeom prst="rect">
            <a:avLst/>
          </a:prstGeom>
          <a:noFill/>
        </p:spPr>
        <p:txBody>
          <a:bodyPr wrap="square" rtlCol="0">
            <a:spAutoFit/>
          </a:bodyPr>
          <a:lstStyle/>
          <a:p>
            <a:r>
              <a:rPr lang="es-ES" sz="900" dirty="0" smtClean="0"/>
              <a:t>YAPACANÍ</a:t>
            </a:r>
            <a:endParaRPr lang="es-ES" sz="900" dirty="0"/>
          </a:p>
        </p:txBody>
      </p:sp>
      <p:sp>
        <p:nvSpPr>
          <p:cNvPr id="63" name="62 CuadroTexto"/>
          <p:cNvSpPr txBox="1"/>
          <p:nvPr/>
        </p:nvSpPr>
        <p:spPr>
          <a:xfrm>
            <a:off x="1112062" y="4018183"/>
            <a:ext cx="771586" cy="230832"/>
          </a:xfrm>
          <a:prstGeom prst="rect">
            <a:avLst/>
          </a:prstGeom>
          <a:noFill/>
        </p:spPr>
        <p:txBody>
          <a:bodyPr wrap="square" rtlCol="0">
            <a:spAutoFit/>
          </a:bodyPr>
          <a:lstStyle/>
          <a:p>
            <a:r>
              <a:rPr lang="es-ES" sz="900" dirty="0" smtClean="0"/>
              <a:t>COMARAPA</a:t>
            </a:r>
            <a:endParaRPr lang="es-ES" sz="900" dirty="0"/>
          </a:p>
        </p:txBody>
      </p:sp>
      <p:sp>
        <p:nvSpPr>
          <p:cNvPr id="64" name="63 CuadroTexto"/>
          <p:cNvSpPr txBox="1"/>
          <p:nvPr/>
        </p:nvSpPr>
        <p:spPr>
          <a:xfrm>
            <a:off x="1763688" y="4131609"/>
            <a:ext cx="720080" cy="230832"/>
          </a:xfrm>
          <a:prstGeom prst="rect">
            <a:avLst/>
          </a:prstGeom>
          <a:noFill/>
        </p:spPr>
        <p:txBody>
          <a:bodyPr wrap="square" rtlCol="0">
            <a:spAutoFit/>
          </a:bodyPr>
          <a:lstStyle/>
          <a:p>
            <a:r>
              <a:rPr lang="es-ES" sz="900" dirty="0" smtClean="0"/>
              <a:t>MAIRANA</a:t>
            </a:r>
            <a:endParaRPr lang="es-ES" sz="900" dirty="0"/>
          </a:p>
        </p:txBody>
      </p:sp>
      <p:sp>
        <p:nvSpPr>
          <p:cNvPr id="65" name="64 CuadroTexto"/>
          <p:cNvSpPr txBox="1"/>
          <p:nvPr/>
        </p:nvSpPr>
        <p:spPr>
          <a:xfrm>
            <a:off x="1943420" y="4506860"/>
            <a:ext cx="768054" cy="230832"/>
          </a:xfrm>
          <a:prstGeom prst="rect">
            <a:avLst/>
          </a:prstGeom>
          <a:noFill/>
        </p:spPr>
        <p:txBody>
          <a:bodyPr wrap="square" rtlCol="0">
            <a:spAutoFit/>
          </a:bodyPr>
          <a:lstStyle/>
          <a:p>
            <a:r>
              <a:rPr lang="es-ES" sz="900" dirty="0" smtClean="0">
                <a:solidFill>
                  <a:srgbClr val="003300"/>
                </a:solidFill>
              </a:rPr>
              <a:t>SAMAIPATA</a:t>
            </a:r>
            <a:endParaRPr lang="es-ES" sz="900" dirty="0">
              <a:solidFill>
                <a:srgbClr val="003300"/>
              </a:solidFill>
            </a:endParaRPr>
          </a:p>
        </p:txBody>
      </p:sp>
      <p:sp>
        <p:nvSpPr>
          <p:cNvPr id="66" name="65 CuadroTexto"/>
          <p:cNvSpPr txBox="1"/>
          <p:nvPr/>
        </p:nvSpPr>
        <p:spPr>
          <a:xfrm>
            <a:off x="2332875" y="5648652"/>
            <a:ext cx="768054" cy="230832"/>
          </a:xfrm>
          <a:prstGeom prst="rect">
            <a:avLst/>
          </a:prstGeom>
          <a:noFill/>
        </p:spPr>
        <p:txBody>
          <a:bodyPr wrap="square" rtlCol="0">
            <a:spAutoFit/>
          </a:bodyPr>
          <a:lstStyle/>
          <a:p>
            <a:r>
              <a:rPr lang="es-ES" sz="900" dirty="0" smtClean="0"/>
              <a:t>CHARAGUA</a:t>
            </a:r>
            <a:endParaRPr lang="es-ES" sz="900" dirty="0"/>
          </a:p>
        </p:txBody>
      </p:sp>
      <p:grpSp>
        <p:nvGrpSpPr>
          <p:cNvPr id="14" name="13 Grupo"/>
          <p:cNvGrpSpPr/>
          <p:nvPr/>
        </p:nvGrpSpPr>
        <p:grpSpPr>
          <a:xfrm>
            <a:off x="6777164" y="2132856"/>
            <a:ext cx="2366836" cy="766137"/>
            <a:chOff x="6777164" y="2132856"/>
            <a:chExt cx="2366836" cy="766137"/>
          </a:xfrm>
        </p:grpSpPr>
        <p:grpSp>
          <p:nvGrpSpPr>
            <p:cNvPr id="11" name="10 Grupo"/>
            <p:cNvGrpSpPr/>
            <p:nvPr/>
          </p:nvGrpSpPr>
          <p:grpSpPr>
            <a:xfrm>
              <a:off x="6777164" y="2132856"/>
              <a:ext cx="2366836" cy="766137"/>
              <a:chOff x="6777164" y="2132856"/>
              <a:chExt cx="2366836" cy="766137"/>
            </a:xfrm>
          </p:grpSpPr>
          <p:sp>
            <p:nvSpPr>
              <p:cNvPr id="10" name="9 Redondear rectángulo de esquina sencilla"/>
              <p:cNvSpPr/>
              <p:nvPr/>
            </p:nvSpPr>
            <p:spPr>
              <a:xfrm>
                <a:off x="6777164" y="2132856"/>
                <a:ext cx="2115316" cy="766137"/>
              </a:xfrm>
              <a:prstGeom prst="round1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5" name="4 CuadroTexto"/>
              <p:cNvSpPr txBox="1"/>
              <p:nvPr/>
            </p:nvSpPr>
            <p:spPr>
              <a:xfrm>
                <a:off x="6983760" y="2247960"/>
                <a:ext cx="2160240" cy="584775"/>
              </a:xfrm>
              <a:prstGeom prst="rect">
                <a:avLst/>
              </a:prstGeom>
              <a:noFill/>
            </p:spPr>
            <p:txBody>
              <a:bodyPr wrap="square" rtlCol="0">
                <a:spAutoFit/>
              </a:bodyPr>
              <a:lstStyle/>
              <a:p>
                <a:r>
                  <a:rPr lang="es-E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Para ser fortalecidas </a:t>
                </a:r>
              </a:p>
              <a:p>
                <a:r>
                  <a:rPr lang="es-E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 corto plazo</a:t>
                </a:r>
                <a:endParaRPr lang="es-E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68" name="67 O"/>
            <p:cNvSpPr/>
            <p:nvPr/>
          </p:nvSpPr>
          <p:spPr>
            <a:xfrm>
              <a:off x="6857285" y="2390136"/>
              <a:ext cx="144016" cy="169967"/>
            </a:xfrm>
            <a:prstGeom prst="flowChartOr">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grpSp>
      <p:grpSp>
        <p:nvGrpSpPr>
          <p:cNvPr id="13" name="12 Grupo"/>
          <p:cNvGrpSpPr/>
          <p:nvPr/>
        </p:nvGrpSpPr>
        <p:grpSpPr>
          <a:xfrm>
            <a:off x="6874219" y="2993307"/>
            <a:ext cx="2234285" cy="766137"/>
            <a:chOff x="6874219" y="2993307"/>
            <a:chExt cx="2234285" cy="766137"/>
          </a:xfrm>
        </p:grpSpPr>
        <p:sp>
          <p:nvSpPr>
            <p:cNvPr id="71" name="70 Redondear rectángulo de esquina sencilla"/>
            <p:cNvSpPr/>
            <p:nvPr/>
          </p:nvSpPr>
          <p:spPr>
            <a:xfrm>
              <a:off x="6874219" y="2993307"/>
              <a:ext cx="2115316" cy="766137"/>
            </a:xfrm>
            <a:prstGeom prst="round1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15" name="14 CuadroTexto"/>
            <p:cNvSpPr txBox="1"/>
            <p:nvPr/>
          </p:nvSpPr>
          <p:spPr>
            <a:xfrm>
              <a:off x="6948264" y="3097146"/>
              <a:ext cx="2160240" cy="584775"/>
            </a:xfrm>
            <a:prstGeom prst="rect">
              <a:avLst/>
            </a:prstGeom>
            <a:noFill/>
          </p:spPr>
          <p:txBody>
            <a:bodyPr wrap="square" rtlCol="0">
              <a:spAutoFit/>
            </a:bodyPr>
            <a:lstStyle/>
            <a:p>
              <a:pPr algn="ctr"/>
              <a:r>
                <a:rPr lang="es-E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Para ser fortalecidas </a:t>
              </a:r>
            </a:p>
            <a:p>
              <a:r>
                <a:rPr lang="es-E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 mediano plazo</a:t>
              </a:r>
              <a:endParaRPr lang="es-E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9" name="68 Hexágono"/>
            <p:cNvSpPr/>
            <p:nvPr/>
          </p:nvSpPr>
          <p:spPr>
            <a:xfrm>
              <a:off x="6957520" y="3342162"/>
              <a:ext cx="144016" cy="144016"/>
            </a:xfrm>
            <a:prstGeom prst="hexagon">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grpSp>
      <p:sp>
        <p:nvSpPr>
          <p:cNvPr id="61" name="60 CuadroTexto"/>
          <p:cNvSpPr txBox="1"/>
          <p:nvPr/>
        </p:nvSpPr>
        <p:spPr>
          <a:xfrm>
            <a:off x="6444208" y="6309320"/>
            <a:ext cx="2555776" cy="215444"/>
          </a:xfrm>
          <a:prstGeom prst="rect">
            <a:avLst/>
          </a:prstGeom>
          <a:noFill/>
        </p:spPr>
        <p:txBody>
          <a:bodyPr wrap="square" rtlCol="0">
            <a:spAutoFit/>
          </a:bodyPr>
          <a:lstStyle/>
          <a:p>
            <a:pPr algn="r"/>
            <a:r>
              <a:rPr lang="es-ES" sz="800" dirty="0" smtClean="0"/>
              <a:t>Ing. Luis Alberto Castro</a:t>
            </a:r>
            <a:endParaRPr lang="es-ES" sz="800" dirty="0"/>
          </a:p>
        </p:txBody>
      </p:sp>
    </p:spTree>
    <p:extLst>
      <p:ext uri="{BB962C8B-B14F-4D97-AF65-F5344CB8AC3E}">
        <p14:creationId xmlns:p14="http://schemas.microsoft.com/office/powerpoint/2010/main" val="4160595159"/>
      </p:ext>
    </p:extLst>
  </p:cSld>
  <p:clrMapOvr>
    <a:masterClrMapping/>
  </p:clrMapOvr>
  <p:transition xmlns:p14="http://schemas.microsoft.com/office/powerpoint/2010/main" spd="slow">
    <p:plus/>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32"/>
                                        </p:tgtEl>
                                      </p:cBhvr>
                                    </p:animEffect>
                                    <p:animScale>
                                      <p:cBhvr>
                                        <p:cTn id="11" dur="250" autoRev="1" fill="hold"/>
                                        <p:tgtEl>
                                          <p:spTgt spid="32"/>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26"/>
                                        </p:tgtEl>
                                      </p:cBhvr>
                                    </p:animEffect>
                                    <p:animScale>
                                      <p:cBhvr>
                                        <p:cTn id="15" dur="250" autoRev="1" fill="hold"/>
                                        <p:tgtEl>
                                          <p:spTgt spid="26"/>
                                        </p:tgtEl>
                                      </p:cBhvr>
                                      <p:by x="105000" y="105000"/>
                                    </p:animScale>
                                  </p:childTnLst>
                                </p:cTn>
                              </p:par>
                            </p:childTnLst>
                          </p:cTn>
                        </p:par>
                        <p:par>
                          <p:cTn id="16" fill="hold">
                            <p:stCondLst>
                              <p:cond delay="1500"/>
                            </p:stCondLst>
                            <p:childTnLst>
                              <p:par>
                                <p:cTn id="17" presetID="26" presetClass="emph" presetSubtype="0" fill="hold" grpId="0" nodeType="afterEffect">
                                  <p:stCondLst>
                                    <p:cond delay="0"/>
                                  </p:stCondLst>
                                  <p:childTnLst>
                                    <p:animEffect transition="out" filter="fade">
                                      <p:cBhvr>
                                        <p:cTn id="18" dur="500" tmFilter="0, 0; .2, .5; .8, .5; 1, 0"/>
                                        <p:tgtEl>
                                          <p:spTgt spid="31"/>
                                        </p:tgtEl>
                                      </p:cBhvr>
                                    </p:animEffect>
                                    <p:animScale>
                                      <p:cBhvr>
                                        <p:cTn id="19" dur="250" autoRev="1" fill="hold"/>
                                        <p:tgtEl>
                                          <p:spTgt spid="31"/>
                                        </p:tgtEl>
                                      </p:cBhvr>
                                      <p:by x="105000" y="105000"/>
                                    </p:animScale>
                                  </p:childTnLst>
                                </p:cTn>
                              </p:par>
                            </p:childTnLst>
                          </p:cTn>
                        </p:par>
                        <p:par>
                          <p:cTn id="20" fill="hold">
                            <p:stCondLst>
                              <p:cond delay="2000"/>
                            </p:stCondLst>
                            <p:childTnLst>
                              <p:par>
                                <p:cTn id="21" presetID="26" presetClass="emph" presetSubtype="0" fill="hold" grpId="0" nodeType="afterEffect">
                                  <p:stCondLst>
                                    <p:cond delay="0"/>
                                  </p:stCondLst>
                                  <p:childTnLst>
                                    <p:animEffect transition="out" filter="fade">
                                      <p:cBhvr>
                                        <p:cTn id="22" dur="500" tmFilter="0, 0; .2, .5; .8, .5; 1, 0"/>
                                        <p:tgtEl>
                                          <p:spTgt spid="27"/>
                                        </p:tgtEl>
                                      </p:cBhvr>
                                    </p:animEffect>
                                    <p:animScale>
                                      <p:cBhvr>
                                        <p:cTn id="23" dur="250" autoRev="1" fill="hold"/>
                                        <p:tgtEl>
                                          <p:spTgt spid="27"/>
                                        </p:tgtEl>
                                      </p:cBhvr>
                                      <p:by x="105000" y="105000"/>
                                    </p:animScale>
                                  </p:childTnLst>
                                </p:cTn>
                              </p:par>
                            </p:childTnLst>
                          </p:cTn>
                        </p:par>
                        <p:par>
                          <p:cTn id="24" fill="hold">
                            <p:stCondLst>
                              <p:cond delay="2500"/>
                            </p:stCondLst>
                            <p:childTnLst>
                              <p:par>
                                <p:cTn id="25" presetID="26" presetClass="emph" presetSubtype="0" fill="hold" grpId="0" nodeType="afterEffect">
                                  <p:stCondLst>
                                    <p:cond delay="0"/>
                                  </p:stCondLst>
                                  <p:childTnLst>
                                    <p:animEffect transition="out" filter="fade">
                                      <p:cBhvr>
                                        <p:cTn id="26" dur="500" tmFilter="0, 0; .2, .5; .8, .5; 1, 0"/>
                                        <p:tgtEl>
                                          <p:spTgt spid="30"/>
                                        </p:tgtEl>
                                      </p:cBhvr>
                                    </p:animEffect>
                                    <p:animScale>
                                      <p:cBhvr>
                                        <p:cTn id="27" dur="250" autoRev="1" fill="hold"/>
                                        <p:tgtEl>
                                          <p:spTgt spid="30"/>
                                        </p:tgtEl>
                                      </p:cBhvr>
                                      <p:by x="105000" y="105000"/>
                                    </p:animScale>
                                  </p:childTnLst>
                                </p:cTn>
                              </p:par>
                            </p:childTnLst>
                          </p:cTn>
                        </p:par>
                        <p:par>
                          <p:cTn id="28" fill="hold">
                            <p:stCondLst>
                              <p:cond delay="3000"/>
                            </p:stCondLst>
                            <p:childTnLst>
                              <p:par>
                                <p:cTn id="29" presetID="26" presetClass="emph" presetSubtype="0" fill="hold" grpId="0" nodeType="afterEffect">
                                  <p:stCondLst>
                                    <p:cond delay="0"/>
                                  </p:stCondLst>
                                  <p:childTnLst>
                                    <p:animEffect transition="out" filter="fade">
                                      <p:cBhvr>
                                        <p:cTn id="30" dur="500" tmFilter="0, 0; .2, .5; .8, .5; 1, 0"/>
                                        <p:tgtEl>
                                          <p:spTgt spid="24"/>
                                        </p:tgtEl>
                                      </p:cBhvr>
                                    </p:animEffect>
                                    <p:animScale>
                                      <p:cBhvr>
                                        <p:cTn id="31" dur="250" autoRev="1" fill="hold"/>
                                        <p:tgtEl>
                                          <p:spTgt spid="24"/>
                                        </p:tgtEl>
                                      </p:cBhvr>
                                      <p:by x="105000" y="105000"/>
                                    </p:animScale>
                                  </p:childTnLst>
                                </p:cTn>
                              </p:par>
                            </p:childTnLst>
                          </p:cTn>
                        </p:par>
                        <p:par>
                          <p:cTn id="32" fill="hold">
                            <p:stCondLst>
                              <p:cond delay="3500"/>
                            </p:stCondLst>
                            <p:childTnLst>
                              <p:par>
                                <p:cTn id="33" presetID="26" presetClass="emph" presetSubtype="0" fill="hold" grpId="0" nodeType="afterEffect">
                                  <p:stCondLst>
                                    <p:cond delay="0"/>
                                  </p:stCondLst>
                                  <p:childTnLst>
                                    <p:animEffect transition="out" filter="fade">
                                      <p:cBhvr>
                                        <p:cTn id="34" dur="500" tmFilter="0, 0; .2, .5; .8, .5; 1, 0"/>
                                        <p:tgtEl>
                                          <p:spTgt spid="34"/>
                                        </p:tgtEl>
                                      </p:cBhvr>
                                    </p:animEffect>
                                    <p:animScale>
                                      <p:cBhvr>
                                        <p:cTn id="35" dur="250" autoRev="1" fill="hold"/>
                                        <p:tgtEl>
                                          <p:spTgt spid="34"/>
                                        </p:tgtEl>
                                      </p:cBhvr>
                                      <p:by x="105000" y="105000"/>
                                    </p:animScale>
                                  </p:childTnLst>
                                </p:cTn>
                              </p:par>
                            </p:childTnLst>
                          </p:cTn>
                        </p:par>
                        <p:par>
                          <p:cTn id="36" fill="hold">
                            <p:stCondLst>
                              <p:cond delay="4000"/>
                            </p:stCondLst>
                            <p:childTnLst>
                              <p:par>
                                <p:cTn id="37" presetID="26" presetClass="emph" presetSubtype="0" fill="hold" grpId="0" nodeType="afterEffect">
                                  <p:stCondLst>
                                    <p:cond delay="0"/>
                                  </p:stCondLst>
                                  <p:childTnLst>
                                    <p:animEffect transition="out" filter="fade">
                                      <p:cBhvr>
                                        <p:cTn id="38" dur="500" tmFilter="0, 0; .2, .5; .8, .5; 1, 0"/>
                                        <p:tgtEl>
                                          <p:spTgt spid="9"/>
                                        </p:tgtEl>
                                      </p:cBhvr>
                                    </p:animEffect>
                                    <p:animScale>
                                      <p:cBhvr>
                                        <p:cTn id="39" dur="250" autoRev="1" fill="hold"/>
                                        <p:tgtEl>
                                          <p:spTgt spid="9"/>
                                        </p:tgtEl>
                                      </p:cBhvr>
                                      <p:by x="105000" y="105000"/>
                                    </p:animScale>
                                  </p:childTnLst>
                                </p:cTn>
                              </p:par>
                            </p:childTnLst>
                          </p:cTn>
                        </p:par>
                        <p:par>
                          <p:cTn id="40" fill="hold">
                            <p:stCondLst>
                              <p:cond delay="4500"/>
                            </p:stCondLst>
                            <p:childTnLst>
                              <p:par>
                                <p:cTn id="41" presetID="26" presetClass="emph" presetSubtype="0" fill="hold" grpId="0" nodeType="afterEffect">
                                  <p:stCondLst>
                                    <p:cond delay="0"/>
                                  </p:stCondLst>
                                  <p:childTnLst>
                                    <p:animEffect transition="out" filter="fade">
                                      <p:cBhvr>
                                        <p:cTn id="42" dur="500" tmFilter="0, 0; .2, .5; .8, .5; 1, 0"/>
                                        <p:tgtEl>
                                          <p:spTgt spid="33"/>
                                        </p:tgtEl>
                                      </p:cBhvr>
                                    </p:animEffect>
                                    <p:animScale>
                                      <p:cBhvr>
                                        <p:cTn id="43" dur="250" autoRev="1" fill="hold"/>
                                        <p:tgtEl>
                                          <p:spTgt spid="33"/>
                                        </p:tgtEl>
                                      </p:cBhvr>
                                      <p:by x="105000" y="105000"/>
                                    </p:animScale>
                                  </p:childTnLst>
                                </p:cTn>
                              </p:par>
                              <p:par>
                                <p:cTn id="44" presetID="27" presetClass="emph" presetSubtype="0" fill="remove" grpId="0" nodeType="withEffect">
                                  <p:stCondLst>
                                    <p:cond delay="0"/>
                                  </p:stCondLst>
                                  <p:childTnLst>
                                    <p:animClr clrSpc="rgb" dir="cw">
                                      <p:cBhvr override="childStyle">
                                        <p:cTn id="45" dur="250" autoRev="1" fill="remove"/>
                                        <p:tgtEl>
                                          <p:spTgt spid="28"/>
                                        </p:tgtEl>
                                        <p:attrNameLst>
                                          <p:attrName>style.color</p:attrName>
                                        </p:attrNameLst>
                                      </p:cBhvr>
                                      <p:to>
                                        <a:schemeClr val="bg1"/>
                                      </p:to>
                                    </p:animClr>
                                    <p:animClr clrSpc="rgb" dir="cw">
                                      <p:cBhvr>
                                        <p:cTn id="46" dur="250" autoRev="1" fill="remove"/>
                                        <p:tgtEl>
                                          <p:spTgt spid="28"/>
                                        </p:tgtEl>
                                        <p:attrNameLst>
                                          <p:attrName>fillcolor</p:attrName>
                                        </p:attrNameLst>
                                      </p:cBhvr>
                                      <p:to>
                                        <a:schemeClr val="bg1"/>
                                      </p:to>
                                    </p:animClr>
                                    <p:set>
                                      <p:cBhvr>
                                        <p:cTn id="47" dur="250" autoRev="1" fill="remove"/>
                                        <p:tgtEl>
                                          <p:spTgt spid="28"/>
                                        </p:tgtEl>
                                        <p:attrNameLst>
                                          <p:attrName>fill.type</p:attrName>
                                        </p:attrNameLst>
                                      </p:cBhvr>
                                      <p:to>
                                        <p:strVal val="solid"/>
                                      </p:to>
                                    </p:set>
                                    <p:set>
                                      <p:cBhvr>
                                        <p:cTn id="48" dur="250" autoRev="1" fill="remove"/>
                                        <p:tgtEl>
                                          <p:spTgt spid="28"/>
                                        </p:tgtEl>
                                        <p:attrNameLst>
                                          <p:attrName>fill.on</p:attrName>
                                        </p:attrNameLst>
                                      </p:cBhvr>
                                      <p:to>
                                        <p:strVal val="true"/>
                                      </p:to>
                                    </p:set>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5500"/>
                            </p:stCondLst>
                            <p:childTnLst>
                              <p:par>
                                <p:cTn id="54" presetID="27" presetClass="emph" presetSubtype="0" fill="remove" grpId="0" nodeType="afterEffect">
                                  <p:stCondLst>
                                    <p:cond delay="500"/>
                                  </p:stCondLst>
                                  <p:childTnLst>
                                    <p:animClr clrSpc="rgb" dir="cw">
                                      <p:cBhvr override="childStyle">
                                        <p:cTn id="55" dur="250" autoRev="1" fill="remove"/>
                                        <p:tgtEl>
                                          <p:spTgt spid="42"/>
                                        </p:tgtEl>
                                        <p:attrNameLst>
                                          <p:attrName>style.color</p:attrName>
                                        </p:attrNameLst>
                                      </p:cBhvr>
                                      <p:to>
                                        <a:schemeClr val="bg1"/>
                                      </p:to>
                                    </p:animClr>
                                    <p:animClr clrSpc="rgb" dir="cw">
                                      <p:cBhvr>
                                        <p:cTn id="56" dur="250" autoRev="1" fill="remove"/>
                                        <p:tgtEl>
                                          <p:spTgt spid="42"/>
                                        </p:tgtEl>
                                        <p:attrNameLst>
                                          <p:attrName>fillcolor</p:attrName>
                                        </p:attrNameLst>
                                      </p:cBhvr>
                                      <p:to>
                                        <a:schemeClr val="bg1"/>
                                      </p:to>
                                    </p:animClr>
                                    <p:set>
                                      <p:cBhvr>
                                        <p:cTn id="57" dur="250" autoRev="1" fill="remove"/>
                                        <p:tgtEl>
                                          <p:spTgt spid="42"/>
                                        </p:tgtEl>
                                        <p:attrNameLst>
                                          <p:attrName>fill.type</p:attrName>
                                        </p:attrNameLst>
                                      </p:cBhvr>
                                      <p:to>
                                        <p:strVal val="solid"/>
                                      </p:to>
                                    </p:set>
                                    <p:set>
                                      <p:cBhvr>
                                        <p:cTn id="58" dur="250" autoRev="1" fill="remove"/>
                                        <p:tgtEl>
                                          <p:spTgt spid="42"/>
                                        </p:tgtEl>
                                        <p:attrNameLst>
                                          <p:attrName>fill.on</p:attrName>
                                        </p:attrNameLst>
                                      </p:cBhvr>
                                      <p:to>
                                        <p:strVal val="true"/>
                                      </p:to>
                                    </p:set>
                                  </p:childTnLst>
                                </p:cTn>
                              </p:par>
                            </p:childTnLst>
                          </p:cTn>
                        </p:par>
                        <p:par>
                          <p:cTn id="59" fill="hold">
                            <p:stCondLst>
                              <p:cond delay="6500"/>
                            </p:stCondLst>
                            <p:childTnLst>
                              <p:par>
                                <p:cTn id="60" presetID="27" presetClass="emph" presetSubtype="0" fill="remove" grpId="0" nodeType="afterEffect">
                                  <p:stCondLst>
                                    <p:cond delay="500"/>
                                  </p:stCondLst>
                                  <p:childTnLst>
                                    <p:animClr clrSpc="rgb" dir="cw">
                                      <p:cBhvr override="childStyle">
                                        <p:cTn id="61" dur="250" autoRev="1" fill="remove"/>
                                        <p:tgtEl>
                                          <p:spTgt spid="41"/>
                                        </p:tgtEl>
                                        <p:attrNameLst>
                                          <p:attrName>style.color</p:attrName>
                                        </p:attrNameLst>
                                      </p:cBhvr>
                                      <p:to>
                                        <a:schemeClr val="bg1"/>
                                      </p:to>
                                    </p:animClr>
                                    <p:animClr clrSpc="rgb" dir="cw">
                                      <p:cBhvr>
                                        <p:cTn id="62" dur="250" autoRev="1" fill="remove"/>
                                        <p:tgtEl>
                                          <p:spTgt spid="41"/>
                                        </p:tgtEl>
                                        <p:attrNameLst>
                                          <p:attrName>fillcolor</p:attrName>
                                        </p:attrNameLst>
                                      </p:cBhvr>
                                      <p:to>
                                        <a:schemeClr val="bg1"/>
                                      </p:to>
                                    </p:animClr>
                                    <p:set>
                                      <p:cBhvr>
                                        <p:cTn id="63" dur="250" autoRev="1" fill="remove"/>
                                        <p:tgtEl>
                                          <p:spTgt spid="41"/>
                                        </p:tgtEl>
                                        <p:attrNameLst>
                                          <p:attrName>fill.type</p:attrName>
                                        </p:attrNameLst>
                                      </p:cBhvr>
                                      <p:to>
                                        <p:strVal val="solid"/>
                                      </p:to>
                                    </p:set>
                                    <p:set>
                                      <p:cBhvr>
                                        <p:cTn id="64" dur="250" autoRev="1" fill="remove"/>
                                        <p:tgtEl>
                                          <p:spTgt spid="41"/>
                                        </p:tgtEl>
                                        <p:attrNameLst>
                                          <p:attrName>fill.on</p:attrName>
                                        </p:attrNameLst>
                                      </p:cBhvr>
                                      <p:to>
                                        <p:strVal val="true"/>
                                      </p:to>
                                    </p:set>
                                  </p:childTnLst>
                                </p:cTn>
                              </p:par>
                            </p:childTnLst>
                          </p:cTn>
                        </p:par>
                        <p:par>
                          <p:cTn id="65" fill="hold">
                            <p:stCondLst>
                              <p:cond delay="7500"/>
                            </p:stCondLst>
                            <p:childTnLst>
                              <p:par>
                                <p:cTn id="66" presetID="27" presetClass="emph" presetSubtype="0" fill="remove" grpId="0" nodeType="afterEffect">
                                  <p:stCondLst>
                                    <p:cond delay="500"/>
                                  </p:stCondLst>
                                  <p:childTnLst>
                                    <p:animClr clrSpc="rgb" dir="cw">
                                      <p:cBhvr override="childStyle">
                                        <p:cTn id="67" dur="250" autoRev="1" fill="remove"/>
                                        <p:tgtEl>
                                          <p:spTgt spid="36"/>
                                        </p:tgtEl>
                                        <p:attrNameLst>
                                          <p:attrName>style.color</p:attrName>
                                        </p:attrNameLst>
                                      </p:cBhvr>
                                      <p:to>
                                        <a:schemeClr val="bg1"/>
                                      </p:to>
                                    </p:animClr>
                                    <p:animClr clrSpc="rgb" dir="cw">
                                      <p:cBhvr>
                                        <p:cTn id="68" dur="250" autoRev="1" fill="remove"/>
                                        <p:tgtEl>
                                          <p:spTgt spid="36"/>
                                        </p:tgtEl>
                                        <p:attrNameLst>
                                          <p:attrName>fillcolor</p:attrName>
                                        </p:attrNameLst>
                                      </p:cBhvr>
                                      <p:to>
                                        <a:schemeClr val="bg1"/>
                                      </p:to>
                                    </p:animClr>
                                    <p:set>
                                      <p:cBhvr>
                                        <p:cTn id="69" dur="250" autoRev="1" fill="remove"/>
                                        <p:tgtEl>
                                          <p:spTgt spid="36"/>
                                        </p:tgtEl>
                                        <p:attrNameLst>
                                          <p:attrName>fill.type</p:attrName>
                                        </p:attrNameLst>
                                      </p:cBhvr>
                                      <p:to>
                                        <p:strVal val="solid"/>
                                      </p:to>
                                    </p:set>
                                    <p:set>
                                      <p:cBhvr>
                                        <p:cTn id="70" dur="250" autoRev="1" fill="remove"/>
                                        <p:tgtEl>
                                          <p:spTgt spid="36"/>
                                        </p:tgtEl>
                                        <p:attrNameLst>
                                          <p:attrName>fill.on</p:attrName>
                                        </p:attrNameLst>
                                      </p:cBhvr>
                                      <p:to>
                                        <p:strVal val="true"/>
                                      </p:to>
                                    </p:set>
                                  </p:childTnLst>
                                </p:cTn>
                              </p:par>
                            </p:childTnLst>
                          </p:cTn>
                        </p:par>
                        <p:par>
                          <p:cTn id="71" fill="hold">
                            <p:stCondLst>
                              <p:cond delay="8500"/>
                            </p:stCondLst>
                            <p:childTnLst>
                              <p:par>
                                <p:cTn id="72" presetID="27" presetClass="emph" presetSubtype="0" fill="remove" grpId="0" nodeType="afterEffect">
                                  <p:stCondLst>
                                    <p:cond delay="500"/>
                                  </p:stCondLst>
                                  <p:childTnLst>
                                    <p:animClr clrSpc="rgb" dir="cw">
                                      <p:cBhvr override="childStyle">
                                        <p:cTn id="73" dur="250" autoRev="1" fill="remove"/>
                                        <p:tgtEl>
                                          <p:spTgt spid="43"/>
                                        </p:tgtEl>
                                        <p:attrNameLst>
                                          <p:attrName>style.color</p:attrName>
                                        </p:attrNameLst>
                                      </p:cBhvr>
                                      <p:to>
                                        <a:schemeClr val="bg1"/>
                                      </p:to>
                                    </p:animClr>
                                    <p:animClr clrSpc="rgb" dir="cw">
                                      <p:cBhvr>
                                        <p:cTn id="74" dur="250" autoRev="1" fill="remove"/>
                                        <p:tgtEl>
                                          <p:spTgt spid="43"/>
                                        </p:tgtEl>
                                        <p:attrNameLst>
                                          <p:attrName>fillcolor</p:attrName>
                                        </p:attrNameLst>
                                      </p:cBhvr>
                                      <p:to>
                                        <a:schemeClr val="bg1"/>
                                      </p:to>
                                    </p:animClr>
                                    <p:set>
                                      <p:cBhvr>
                                        <p:cTn id="75" dur="250" autoRev="1" fill="remove"/>
                                        <p:tgtEl>
                                          <p:spTgt spid="43"/>
                                        </p:tgtEl>
                                        <p:attrNameLst>
                                          <p:attrName>fill.type</p:attrName>
                                        </p:attrNameLst>
                                      </p:cBhvr>
                                      <p:to>
                                        <p:strVal val="solid"/>
                                      </p:to>
                                    </p:set>
                                    <p:set>
                                      <p:cBhvr>
                                        <p:cTn id="76" dur="250" autoRev="1" fill="remove"/>
                                        <p:tgtEl>
                                          <p:spTgt spid="43"/>
                                        </p:tgtEl>
                                        <p:attrNameLst>
                                          <p:attrName>fill.on</p:attrName>
                                        </p:attrNameLst>
                                      </p:cBhvr>
                                      <p:to>
                                        <p:strVal val="true"/>
                                      </p:to>
                                    </p:set>
                                  </p:childTnLst>
                                </p:cTn>
                              </p:par>
                            </p:childTnLst>
                          </p:cTn>
                        </p:par>
                        <p:par>
                          <p:cTn id="77" fill="hold">
                            <p:stCondLst>
                              <p:cond delay="9500"/>
                            </p:stCondLst>
                            <p:childTnLst>
                              <p:par>
                                <p:cTn id="78" presetID="27" presetClass="emph" presetSubtype="0" fill="remove" grpId="0" nodeType="afterEffect">
                                  <p:stCondLst>
                                    <p:cond delay="500"/>
                                  </p:stCondLst>
                                  <p:childTnLst>
                                    <p:animClr clrSpc="rgb" dir="cw">
                                      <p:cBhvr override="childStyle">
                                        <p:cTn id="79" dur="250" autoRev="1" fill="remove"/>
                                        <p:tgtEl>
                                          <p:spTgt spid="57"/>
                                        </p:tgtEl>
                                        <p:attrNameLst>
                                          <p:attrName>style.color</p:attrName>
                                        </p:attrNameLst>
                                      </p:cBhvr>
                                      <p:to>
                                        <a:schemeClr val="bg1"/>
                                      </p:to>
                                    </p:animClr>
                                    <p:animClr clrSpc="rgb" dir="cw">
                                      <p:cBhvr>
                                        <p:cTn id="80" dur="250" autoRev="1" fill="remove"/>
                                        <p:tgtEl>
                                          <p:spTgt spid="57"/>
                                        </p:tgtEl>
                                        <p:attrNameLst>
                                          <p:attrName>fillcolor</p:attrName>
                                        </p:attrNameLst>
                                      </p:cBhvr>
                                      <p:to>
                                        <a:schemeClr val="bg1"/>
                                      </p:to>
                                    </p:animClr>
                                    <p:set>
                                      <p:cBhvr>
                                        <p:cTn id="81" dur="250" autoRev="1" fill="remove"/>
                                        <p:tgtEl>
                                          <p:spTgt spid="57"/>
                                        </p:tgtEl>
                                        <p:attrNameLst>
                                          <p:attrName>fill.type</p:attrName>
                                        </p:attrNameLst>
                                      </p:cBhvr>
                                      <p:to>
                                        <p:strVal val="solid"/>
                                      </p:to>
                                    </p:set>
                                    <p:set>
                                      <p:cBhvr>
                                        <p:cTn id="82" dur="250" autoRev="1" fill="remove"/>
                                        <p:tgtEl>
                                          <p:spTgt spid="57"/>
                                        </p:tgtEl>
                                        <p:attrNameLst>
                                          <p:attrName>fill.on</p:attrName>
                                        </p:attrNameLst>
                                      </p:cBhvr>
                                      <p:to>
                                        <p:strVal val="true"/>
                                      </p:to>
                                    </p:set>
                                  </p:childTnLst>
                                </p:cTn>
                              </p:par>
                            </p:childTnLst>
                          </p:cTn>
                        </p:par>
                        <p:par>
                          <p:cTn id="83" fill="hold">
                            <p:stCondLst>
                              <p:cond delay="10500"/>
                            </p:stCondLst>
                            <p:childTnLst>
                              <p:par>
                                <p:cTn id="84" presetID="27" presetClass="emph" presetSubtype="0" fill="remove" grpId="0" nodeType="afterEffect">
                                  <p:stCondLst>
                                    <p:cond delay="500"/>
                                  </p:stCondLst>
                                  <p:childTnLst>
                                    <p:animClr clrSpc="rgb" dir="cw">
                                      <p:cBhvr override="childStyle">
                                        <p:cTn id="85" dur="250" autoRev="1" fill="remove"/>
                                        <p:tgtEl>
                                          <p:spTgt spid="35"/>
                                        </p:tgtEl>
                                        <p:attrNameLst>
                                          <p:attrName>style.color</p:attrName>
                                        </p:attrNameLst>
                                      </p:cBhvr>
                                      <p:to>
                                        <a:schemeClr val="bg1"/>
                                      </p:to>
                                    </p:animClr>
                                    <p:animClr clrSpc="rgb" dir="cw">
                                      <p:cBhvr>
                                        <p:cTn id="86" dur="250" autoRev="1" fill="remove"/>
                                        <p:tgtEl>
                                          <p:spTgt spid="35"/>
                                        </p:tgtEl>
                                        <p:attrNameLst>
                                          <p:attrName>fillcolor</p:attrName>
                                        </p:attrNameLst>
                                      </p:cBhvr>
                                      <p:to>
                                        <a:schemeClr val="bg1"/>
                                      </p:to>
                                    </p:animClr>
                                    <p:set>
                                      <p:cBhvr>
                                        <p:cTn id="87" dur="250" autoRev="1" fill="remove"/>
                                        <p:tgtEl>
                                          <p:spTgt spid="35"/>
                                        </p:tgtEl>
                                        <p:attrNameLst>
                                          <p:attrName>fill.type</p:attrName>
                                        </p:attrNameLst>
                                      </p:cBhvr>
                                      <p:to>
                                        <p:strVal val="solid"/>
                                      </p:to>
                                    </p:set>
                                    <p:set>
                                      <p:cBhvr>
                                        <p:cTn id="88" dur="250" autoRev="1" fill="remove"/>
                                        <p:tgtEl>
                                          <p:spTgt spid="35"/>
                                        </p:tgtEl>
                                        <p:attrNameLst>
                                          <p:attrName>fill.on</p:attrName>
                                        </p:attrNameLst>
                                      </p:cBhvr>
                                      <p:to>
                                        <p:strVal val="true"/>
                                      </p:to>
                                    </p:set>
                                  </p:childTnLst>
                                </p:cTn>
                              </p:par>
                            </p:childTnLst>
                          </p:cTn>
                        </p:par>
                        <p:par>
                          <p:cTn id="89" fill="hold">
                            <p:stCondLst>
                              <p:cond delay="11500"/>
                            </p:stCondLst>
                            <p:childTnLst>
                              <p:par>
                                <p:cTn id="90" presetID="27" presetClass="emph" presetSubtype="0" fill="remove" grpId="0" nodeType="afterEffect">
                                  <p:stCondLst>
                                    <p:cond delay="500"/>
                                  </p:stCondLst>
                                  <p:childTnLst>
                                    <p:animClr clrSpc="rgb" dir="cw">
                                      <p:cBhvr override="childStyle">
                                        <p:cTn id="91" dur="250" autoRev="1" fill="remove"/>
                                        <p:tgtEl>
                                          <p:spTgt spid="37"/>
                                        </p:tgtEl>
                                        <p:attrNameLst>
                                          <p:attrName>style.color</p:attrName>
                                        </p:attrNameLst>
                                      </p:cBhvr>
                                      <p:to>
                                        <a:schemeClr val="bg1"/>
                                      </p:to>
                                    </p:animClr>
                                    <p:animClr clrSpc="rgb" dir="cw">
                                      <p:cBhvr>
                                        <p:cTn id="92" dur="250" autoRev="1" fill="remove"/>
                                        <p:tgtEl>
                                          <p:spTgt spid="37"/>
                                        </p:tgtEl>
                                        <p:attrNameLst>
                                          <p:attrName>fillcolor</p:attrName>
                                        </p:attrNameLst>
                                      </p:cBhvr>
                                      <p:to>
                                        <a:schemeClr val="bg1"/>
                                      </p:to>
                                    </p:animClr>
                                    <p:set>
                                      <p:cBhvr>
                                        <p:cTn id="93" dur="250" autoRev="1" fill="remove"/>
                                        <p:tgtEl>
                                          <p:spTgt spid="37"/>
                                        </p:tgtEl>
                                        <p:attrNameLst>
                                          <p:attrName>fill.type</p:attrName>
                                        </p:attrNameLst>
                                      </p:cBhvr>
                                      <p:to>
                                        <p:strVal val="solid"/>
                                      </p:to>
                                    </p:set>
                                    <p:set>
                                      <p:cBhvr>
                                        <p:cTn id="94" dur="250" autoRev="1" fill="remove"/>
                                        <p:tgtEl>
                                          <p:spTgt spid="37"/>
                                        </p:tgtEl>
                                        <p:attrNameLst>
                                          <p:attrName>fill.on</p:attrName>
                                        </p:attrNameLst>
                                      </p:cBhvr>
                                      <p:to>
                                        <p:strVal val="true"/>
                                      </p:to>
                                    </p:set>
                                  </p:childTnLst>
                                </p:cTn>
                              </p:par>
                            </p:childTnLst>
                          </p:cTn>
                        </p:par>
                        <p:par>
                          <p:cTn id="95" fill="hold">
                            <p:stCondLst>
                              <p:cond delay="12500"/>
                            </p:stCondLst>
                            <p:childTnLst>
                              <p:par>
                                <p:cTn id="96" presetID="27" presetClass="emph" presetSubtype="0" fill="remove" grpId="0" nodeType="afterEffect">
                                  <p:stCondLst>
                                    <p:cond delay="500"/>
                                  </p:stCondLst>
                                  <p:childTnLst>
                                    <p:animClr clrSpc="rgb" dir="cw">
                                      <p:cBhvr override="childStyle">
                                        <p:cTn id="97" dur="250" autoRev="1" fill="remove"/>
                                        <p:tgtEl>
                                          <p:spTgt spid="39"/>
                                        </p:tgtEl>
                                        <p:attrNameLst>
                                          <p:attrName>style.color</p:attrName>
                                        </p:attrNameLst>
                                      </p:cBhvr>
                                      <p:to>
                                        <a:schemeClr val="bg1"/>
                                      </p:to>
                                    </p:animClr>
                                    <p:animClr clrSpc="rgb" dir="cw">
                                      <p:cBhvr>
                                        <p:cTn id="98" dur="250" autoRev="1" fill="remove"/>
                                        <p:tgtEl>
                                          <p:spTgt spid="39"/>
                                        </p:tgtEl>
                                        <p:attrNameLst>
                                          <p:attrName>fillcolor</p:attrName>
                                        </p:attrNameLst>
                                      </p:cBhvr>
                                      <p:to>
                                        <a:schemeClr val="bg1"/>
                                      </p:to>
                                    </p:animClr>
                                    <p:set>
                                      <p:cBhvr>
                                        <p:cTn id="99" dur="250" autoRev="1" fill="remove"/>
                                        <p:tgtEl>
                                          <p:spTgt spid="39"/>
                                        </p:tgtEl>
                                        <p:attrNameLst>
                                          <p:attrName>fill.type</p:attrName>
                                        </p:attrNameLst>
                                      </p:cBhvr>
                                      <p:to>
                                        <p:strVal val="solid"/>
                                      </p:to>
                                    </p:set>
                                    <p:set>
                                      <p:cBhvr>
                                        <p:cTn id="100" dur="250" autoRev="1" fill="remove"/>
                                        <p:tgtEl>
                                          <p:spTgt spid="39"/>
                                        </p:tgtEl>
                                        <p:attrNameLst>
                                          <p:attrName>fill.on</p:attrName>
                                        </p:attrNameLst>
                                      </p:cBhvr>
                                      <p:to>
                                        <p:strVal val="true"/>
                                      </p:to>
                                    </p:set>
                                  </p:childTnLst>
                                </p:cTn>
                              </p:par>
                            </p:childTnLst>
                          </p:cTn>
                        </p:par>
                        <p:par>
                          <p:cTn id="101" fill="hold">
                            <p:stCondLst>
                              <p:cond delay="13500"/>
                            </p:stCondLst>
                            <p:childTnLst>
                              <p:par>
                                <p:cTn id="102" presetID="27" presetClass="emph" presetSubtype="0" fill="remove" grpId="0" nodeType="afterEffect">
                                  <p:stCondLst>
                                    <p:cond delay="500"/>
                                  </p:stCondLst>
                                  <p:childTnLst>
                                    <p:animClr clrSpc="rgb" dir="cw">
                                      <p:cBhvr override="childStyle">
                                        <p:cTn id="103" dur="250" autoRev="1" fill="remove"/>
                                        <p:tgtEl>
                                          <p:spTgt spid="44"/>
                                        </p:tgtEl>
                                        <p:attrNameLst>
                                          <p:attrName>style.color</p:attrName>
                                        </p:attrNameLst>
                                      </p:cBhvr>
                                      <p:to>
                                        <a:schemeClr val="bg1"/>
                                      </p:to>
                                    </p:animClr>
                                    <p:animClr clrSpc="rgb" dir="cw">
                                      <p:cBhvr>
                                        <p:cTn id="104" dur="250" autoRev="1" fill="remove"/>
                                        <p:tgtEl>
                                          <p:spTgt spid="44"/>
                                        </p:tgtEl>
                                        <p:attrNameLst>
                                          <p:attrName>fillcolor</p:attrName>
                                        </p:attrNameLst>
                                      </p:cBhvr>
                                      <p:to>
                                        <a:schemeClr val="bg1"/>
                                      </p:to>
                                    </p:animClr>
                                    <p:set>
                                      <p:cBhvr>
                                        <p:cTn id="105" dur="250" autoRev="1" fill="remove"/>
                                        <p:tgtEl>
                                          <p:spTgt spid="44"/>
                                        </p:tgtEl>
                                        <p:attrNameLst>
                                          <p:attrName>fill.type</p:attrName>
                                        </p:attrNameLst>
                                      </p:cBhvr>
                                      <p:to>
                                        <p:strVal val="solid"/>
                                      </p:to>
                                    </p:set>
                                    <p:set>
                                      <p:cBhvr>
                                        <p:cTn id="106" dur="250" autoRev="1" fill="remove"/>
                                        <p:tgtEl>
                                          <p:spTgt spid="44"/>
                                        </p:tgtEl>
                                        <p:attrNameLst>
                                          <p:attrName>fill.on</p:attrName>
                                        </p:attrNameLst>
                                      </p:cBhvr>
                                      <p:to>
                                        <p:strVal val="true"/>
                                      </p:to>
                                    </p:set>
                                  </p:childTnLst>
                                </p:cTn>
                              </p:par>
                            </p:childTnLst>
                          </p:cTn>
                        </p:par>
                        <p:par>
                          <p:cTn id="107" fill="hold">
                            <p:stCondLst>
                              <p:cond delay="14500"/>
                            </p:stCondLst>
                            <p:childTnLst>
                              <p:par>
                                <p:cTn id="108" presetID="27" presetClass="emph" presetSubtype="0" fill="remove" grpId="0" nodeType="afterEffect">
                                  <p:stCondLst>
                                    <p:cond delay="500"/>
                                  </p:stCondLst>
                                  <p:childTnLst>
                                    <p:animClr clrSpc="rgb" dir="cw">
                                      <p:cBhvr override="childStyle">
                                        <p:cTn id="109" dur="250" autoRev="1" fill="remove"/>
                                        <p:tgtEl>
                                          <p:spTgt spid="38"/>
                                        </p:tgtEl>
                                        <p:attrNameLst>
                                          <p:attrName>style.color</p:attrName>
                                        </p:attrNameLst>
                                      </p:cBhvr>
                                      <p:to>
                                        <a:schemeClr val="bg1"/>
                                      </p:to>
                                    </p:animClr>
                                    <p:animClr clrSpc="rgb" dir="cw">
                                      <p:cBhvr>
                                        <p:cTn id="110" dur="250" autoRev="1" fill="remove"/>
                                        <p:tgtEl>
                                          <p:spTgt spid="38"/>
                                        </p:tgtEl>
                                        <p:attrNameLst>
                                          <p:attrName>fillcolor</p:attrName>
                                        </p:attrNameLst>
                                      </p:cBhvr>
                                      <p:to>
                                        <a:schemeClr val="bg1"/>
                                      </p:to>
                                    </p:animClr>
                                    <p:set>
                                      <p:cBhvr>
                                        <p:cTn id="111" dur="250" autoRev="1" fill="remove"/>
                                        <p:tgtEl>
                                          <p:spTgt spid="38"/>
                                        </p:tgtEl>
                                        <p:attrNameLst>
                                          <p:attrName>fill.type</p:attrName>
                                        </p:attrNameLst>
                                      </p:cBhvr>
                                      <p:to>
                                        <p:strVal val="solid"/>
                                      </p:to>
                                    </p:set>
                                    <p:set>
                                      <p:cBhvr>
                                        <p:cTn id="112" dur="250" autoRev="1" fill="remove"/>
                                        <p:tgtEl>
                                          <p:spTgt spid="38"/>
                                        </p:tgtEl>
                                        <p:attrNameLst>
                                          <p:attrName>fill.on</p:attrName>
                                        </p:attrNameLst>
                                      </p:cBhvr>
                                      <p:to>
                                        <p:strVal val="true"/>
                                      </p:to>
                                    </p:set>
                                  </p:childTnLst>
                                </p:cTn>
                              </p:par>
                            </p:childTnLst>
                          </p:cTn>
                        </p:par>
                        <p:par>
                          <p:cTn id="113" fill="hold">
                            <p:stCondLst>
                              <p:cond delay="15500"/>
                            </p:stCondLst>
                            <p:childTnLst>
                              <p:par>
                                <p:cTn id="114" presetID="27" presetClass="emph" presetSubtype="0" fill="remove" grpId="0" nodeType="afterEffect">
                                  <p:stCondLst>
                                    <p:cond delay="500"/>
                                  </p:stCondLst>
                                  <p:childTnLst>
                                    <p:animClr clrSpc="rgb" dir="cw">
                                      <p:cBhvr override="childStyle">
                                        <p:cTn id="115" dur="250" autoRev="1" fill="remove"/>
                                        <p:tgtEl>
                                          <p:spTgt spid="40"/>
                                        </p:tgtEl>
                                        <p:attrNameLst>
                                          <p:attrName>style.color</p:attrName>
                                        </p:attrNameLst>
                                      </p:cBhvr>
                                      <p:to>
                                        <a:schemeClr val="bg1"/>
                                      </p:to>
                                    </p:animClr>
                                    <p:animClr clrSpc="rgb" dir="cw">
                                      <p:cBhvr>
                                        <p:cTn id="116" dur="250" autoRev="1" fill="remove"/>
                                        <p:tgtEl>
                                          <p:spTgt spid="40"/>
                                        </p:tgtEl>
                                        <p:attrNameLst>
                                          <p:attrName>fillcolor</p:attrName>
                                        </p:attrNameLst>
                                      </p:cBhvr>
                                      <p:to>
                                        <a:schemeClr val="bg1"/>
                                      </p:to>
                                    </p:animClr>
                                    <p:set>
                                      <p:cBhvr>
                                        <p:cTn id="117" dur="250" autoRev="1" fill="remove"/>
                                        <p:tgtEl>
                                          <p:spTgt spid="40"/>
                                        </p:tgtEl>
                                        <p:attrNameLst>
                                          <p:attrName>fill.type</p:attrName>
                                        </p:attrNameLst>
                                      </p:cBhvr>
                                      <p:to>
                                        <p:strVal val="solid"/>
                                      </p:to>
                                    </p:set>
                                    <p:set>
                                      <p:cBhvr>
                                        <p:cTn id="118" dur="250" autoRev="1" fill="remove"/>
                                        <p:tgtEl>
                                          <p:spTgt spid="40"/>
                                        </p:tgtEl>
                                        <p:attrNameLst>
                                          <p:attrName>fill.on</p:attrName>
                                        </p:attrNameLst>
                                      </p:cBhvr>
                                      <p:to>
                                        <p:strVal val="true"/>
                                      </p:to>
                                    </p:set>
                                  </p:childTnLst>
                                </p:cTn>
                              </p:par>
                            </p:childTnLst>
                          </p:cTn>
                        </p:par>
                        <p:par>
                          <p:cTn id="119" fill="hold">
                            <p:stCondLst>
                              <p:cond delay="16500"/>
                            </p:stCondLst>
                            <p:childTnLst>
                              <p:par>
                                <p:cTn id="120" presetID="27" presetClass="emph" presetSubtype="0" fill="remove" grpId="0" nodeType="afterEffect">
                                  <p:stCondLst>
                                    <p:cond delay="500"/>
                                  </p:stCondLst>
                                  <p:childTnLst>
                                    <p:animClr clrSpc="rgb" dir="cw">
                                      <p:cBhvr override="childStyle">
                                        <p:cTn id="121" dur="250" autoRev="1" fill="remove"/>
                                        <p:tgtEl>
                                          <p:spTgt spid="21"/>
                                        </p:tgtEl>
                                        <p:attrNameLst>
                                          <p:attrName>style.color</p:attrName>
                                        </p:attrNameLst>
                                      </p:cBhvr>
                                      <p:to>
                                        <a:schemeClr val="bg1"/>
                                      </p:to>
                                    </p:animClr>
                                    <p:animClr clrSpc="rgb" dir="cw">
                                      <p:cBhvr>
                                        <p:cTn id="122" dur="250" autoRev="1" fill="remove"/>
                                        <p:tgtEl>
                                          <p:spTgt spid="21"/>
                                        </p:tgtEl>
                                        <p:attrNameLst>
                                          <p:attrName>fillcolor</p:attrName>
                                        </p:attrNameLst>
                                      </p:cBhvr>
                                      <p:to>
                                        <a:schemeClr val="bg1"/>
                                      </p:to>
                                    </p:animClr>
                                    <p:set>
                                      <p:cBhvr>
                                        <p:cTn id="123" dur="250" autoRev="1" fill="remove"/>
                                        <p:tgtEl>
                                          <p:spTgt spid="21"/>
                                        </p:tgtEl>
                                        <p:attrNameLst>
                                          <p:attrName>fill.type</p:attrName>
                                        </p:attrNameLst>
                                      </p:cBhvr>
                                      <p:to>
                                        <p:strVal val="solid"/>
                                      </p:to>
                                    </p:set>
                                    <p:set>
                                      <p:cBhvr>
                                        <p:cTn id="124" dur="250" autoRev="1" fill="remove"/>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24" grpId="0" animBg="1"/>
      <p:bldP spid="26" grpId="0" animBg="1"/>
      <p:bldP spid="27" grpId="0" animBg="1"/>
      <p:bldP spid="28" grpId="0" animBg="1"/>
      <p:bldP spid="30" grpId="0" animBg="1"/>
      <p:bldP spid="31" grpId="0" animBg="1"/>
      <p:bldP spid="32" grpId="0" animBg="1"/>
      <p:bldP spid="33" grpId="0" animBg="1"/>
      <p:bldP spid="34" grpId="0" animBg="1"/>
      <p:bldP spid="21"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57"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1128</TotalTime>
  <Words>1796</Words>
  <Application>Microsoft Macintosh PowerPoint</Application>
  <PresentationFormat>Presentación en pantalla (4:3)</PresentationFormat>
  <Paragraphs>263</Paragraphs>
  <Slides>42</Slides>
  <Notes>0</Notes>
  <HiddenSlides>0</HiddenSlides>
  <MMClips>0</MMClips>
  <ScaleCrop>false</ScaleCrop>
  <HeadingPairs>
    <vt:vector size="4" baseType="variant">
      <vt:variant>
        <vt:lpstr>Tema</vt:lpstr>
      </vt:variant>
      <vt:variant>
        <vt:i4>1</vt:i4>
      </vt:variant>
      <vt:variant>
        <vt:lpstr>Títulos de diapositiva</vt:lpstr>
      </vt:variant>
      <vt:variant>
        <vt:i4>42</vt:i4>
      </vt:variant>
    </vt:vector>
  </HeadingPairs>
  <TitlesOfParts>
    <vt:vector size="43"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aljustiniano</dc:creator>
  <cp:lastModifiedBy>Luis Alberto Castro Salas</cp:lastModifiedBy>
  <cp:revision>125</cp:revision>
  <dcterms:created xsi:type="dcterms:W3CDTF">2012-09-18T12:41:27Z</dcterms:created>
  <dcterms:modified xsi:type="dcterms:W3CDTF">2018-04-05T04:01:02Z</dcterms:modified>
</cp:coreProperties>
</file>