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notesSlides/notesSlide23.xml" ContentType="application/vnd.openxmlformats-officedocument.presentationml.notesSlide+xml"/>
  <Override PartName="/ppt/diagrams/data6.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diagrams/data7.xml" ContentType="application/vnd.openxmlformats-officedocument.drawingml.diagramData+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33"/>
  </p:notesMasterIdLst>
  <p:sldIdLst>
    <p:sldId id="262" r:id="rId2"/>
    <p:sldId id="324" r:id="rId3"/>
    <p:sldId id="325" r:id="rId4"/>
    <p:sldId id="326" r:id="rId5"/>
    <p:sldId id="327" r:id="rId6"/>
    <p:sldId id="292" r:id="rId7"/>
    <p:sldId id="293" r:id="rId8"/>
    <p:sldId id="328" r:id="rId9"/>
    <p:sldId id="329" r:id="rId10"/>
    <p:sldId id="331" r:id="rId11"/>
    <p:sldId id="332" r:id="rId12"/>
    <p:sldId id="335" r:id="rId13"/>
    <p:sldId id="330" r:id="rId14"/>
    <p:sldId id="334" r:id="rId15"/>
    <p:sldId id="333" r:id="rId16"/>
    <p:sldId id="336" r:id="rId17"/>
    <p:sldId id="291" r:id="rId18"/>
    <p:sldId id="294" r:id="rId19"/>
    <p:sldId id="287" r:id="rId20"/>
    <p:sldId id="289" r:id="rId21"/>
    <p:sldId id="338" r:id="rId22"/>
    <p:sldId id="337" r:id="rId23"/>
    <p:sldId id="301" r:id="rId24"/>
    <p:sldId id="342" r:id="rId25"/>
    <p:sldId id="315" r:id="rId26"/>
    <p:sldId id="316" r:id="rId27"/>
    <p:sldId id="317" r:id="rId28"/>
    <p:sldId id="318" r:id="rId29"/>
    <p:sldId id="341" r:id="rId30"/>
    <p:sldId id="339" r:id="rId31"/>
    <p:sldId id="323" r:id="rId3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A2A7E"/>
    <a:srgbClr val="8F5507"/>
    <a:srgbClr val="FA5206"/>
    <a:srgbClr val="009644"/>
    <a:srgbClr val="22226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94" autoAdjust="0"/>
    <p:restoredTop sz="86323" autoAdjust="0"/>
  </p:normalViewPr>
  <p:slideViewPr>
    <p:cSldViewPr>
      <p:cViewPr varScale="1">
        <p:scale>
          <a:sx n="57" d="100"/>
          <a:sy n="57" d="100"/>
        </p:scale>
        <p:origin x="-1530" y="-84"/>
      </p:cViewPr>
      <p:guideLst>
        <p:guide orient="horz" pos="2160"/>
        <p:guide pos="2880"/>
      </p:guideLst>
    </p:cSldViewPr>
  </p:slideViewPr>
  <p:outlineViewPr>
    <p:cViewPr>
      <p:scale>
        <a:sx n="33" d="100"/>
        <a:sy n="33" d="100"/>
      </p:scale>
      <p:origin x="0" y="1185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0" d="100"/>
          <a:sy n="50" d="100"/>
        </p:scale>
        <p:origin x="-88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D6A41C-A32D-49CA-AB3C-23C30C729317}"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C"/>
        </a:p>
      </dgm:t>
    </dgm:pt>
    <dgm:pt modelId="{64B8D7B8-DA32-4777-8B9A-1465A1011578}">
      <dgm:prSet phldrT="[Texto]">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EC" dirty="0" smtClean="0"/>
            <a:t>El cambio climático plantea desafíos para el crecimiento y el desarrollo</a:t>
          </a:r>
          <a:endParaRPr lang="es-EC" dirty="0"/>
        </a:p>
      </dgm:t>
    </dgm:pt>
    <dgm:pt modelId="{CEC1093F-BD7A-4BF7-B66E-34399BB6EDCA}" type="parTrans" cxnId="{F6CFACB8-A808-44B7-AC35-B02EC2E82481}">
      <dgm:prSet/>
      <dgm:spPr/>
      <dgm:t>
        <a:bodyPr/>
        <a:lstStyle/>
        <a:p>
          <a:endParaRPr lang="es-EC"/>
        </a:p>
      </dgm:t>
    </dgm:pt>
    <dgm:pt modelId="{0D6E878F-2F02-45F6-91DD-8C8A866FF75B}" type="sibTrans" cxnId="{F6CFACB8-A808-44B7-AC35-B02EC2E82481}">
      <dgm:prSet/>
      <dgm:spPr/>
      <dgm:t>
        <a:bodyPr/>
        <a:lstStyle/>
        <a:p>
          <a:endParaRPr lang="es-EC"/>
        </a:p>
      </dgm:t>
    </dgm:pt>
    <dgm:pt modelId="{D5AB78CD-C4F5-41E1-A004-3C78F8D230BB}">
      <dgm:prSet phldrT="[Texto]">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s-EC" dirty="0" smtClean="0"/>
            <a:t>La adaptación traerá beneficios inmediatos y reducirá los impactos del cambio climático</a:t>
          </a:r>
          <a:endParaRPr lang="es-EC" dirty="0"/>
        </a:p>
      </dgm:t>
    </dgm:pt>
    <dgm:pt modelId="{9BA87348-2D65-4051-8A55-D22431B03ABC}" type="parTrans" cxnId="{5FD2F659-B2F9-414B-B8DC-1D1AEB74A247}">
      <dgm:prSet/>
      <dgm:spPr/>
      <dgm:t>
        <a:bodyPr/>
        <a:lstStyle/>
        <a:p>
          <a:endParaRPr lang="es-EC"/>
        </a:p>
      </dgm:t>
    </dgm:pt>
    <dgm:pt modelId="{B15BBD1A-BC10-4367-BB84-67328AC37EE5}" type="sibTrans" cxnId="{5FD2F659-B2F9-414B-B8DC-1D1AEB74A247}">
      <dgm:prSet/>
      <dgm:spPr/>
      <dgm:t>
        <a:bodyPr/>
        <a:lstStyle/>
        <a:p>
          <a:endParaRPr lang="es-EC"/>
        </a:p>
      </dgm:t>
    </dgm:pt>
    <dgm:pt modelId="{78BF69A4-D2A0-4980-8D42-083D010BEBCA}">
      <dgm:prSet phldrT="[Texto]">
        <dgm:style>
          <a:lnRef idx="1">
            <a:schemeClr val="accent3"/>
          </a:lnRef>
          <a:fillRef idx="3">
            <a:schemeClr val="accent3"/>
          </a:fillRef>
          <a:effectRef idx="2">
            <a:schemeClr val="accent3"/>
          </a:effectRef>
          <a:fontRef idx="minor">
            <a:schemeClr val="lt1"/>
          </a:fontRef>
        </dgm:style>
      </dgm:prSet>
      <dgm:spPr/>
      <dgm:t>
        <a:bodyPr/>
        <a:lstStyle/>
        <a:p>
          <a:r>
            <a:rPr lang="es-EC" dirty="0" smtClean="0"/>
            <a:t>La adaptación tiene que ver, fundamentalmente, con la gestión de riesgos</a:t>
          </a:r>
          <a:endParaRPr lang="es-EC" dirty="0"/>
        </a:p>
      </dgm:t>
    </dgm:pt>
    <dgm:pt modelId="{1B59293C-8C4C-4FA6-BEBB-EBE092C11318}" type="parTrans" cxnId="{DEE00B31-830B-4DF8-ABE6-2FD94E4BB629}">
      <dgm:prSet/>
      <dgm:spPr/>
      <dgm:t>
        <a:bodyPr/>
        <a:lstStyle/>
        <a:p>
          <a:endParaRPr lang="es-EC"/>
        </a:p>
      </dgm:t>
    </dgm:pt>
    <dgm:pt modelId="{BF5D5324-5C01-45FB-A535-35FF62FBF125}" type="sibTrans" cxnId="{DEE00B31-830B-4DF8-ABE6-2FD94E4BB629}">
      <dgm:prSet/>
      <dgm:spPr/>
      <dgm:t>
        <a:bodyPr/>
        <a:lstStyle/>
        <a:p>
          <a:endParaRPr lang="es-EC"/>
        </a:p>
      </dgm:t>
    </dgm:pt>
    <dgm:pt modelId="{D989E35D-FCB1-495C-9FDD-5B1A28FBC52A}">
      <dgm:prSet phldrT="[Texto]">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s-EC" dirty="0" smtClean="0"/>
            <a:t>La experiencia de adaptación está creciendo en América Latina y la cooperación regional ayuda a facilitar la adaptación a escala</a:t>
          </a:r>
          <a:endParaRPr lang="es-EC" dirty="0"/>
        </a:p>
      </dgm:t>
    </dgm:pt>
    <dgm:pt modelId="{07FDD508-2646-4BE7-9594-0C61AA024DAA}" type="parTrans" cxnId="{CB0C5274-7D15-4792-BB49-8D4D55092E0A}">
      <dgm:prSet/>
      <dgm:spPr/>
      <dgm:t>
        <a:bodyPr/>
        <a:lstStyle/>
        <a:p>
          <a:endParaRPr lang="es-EC"/>
        </a:p>
      </dgm:t>
    </dgm:pt>
    <dgm:pt modelId="{30A3E63A-A733-4480-8EED-AEAAAC968718}" type="sibTrans" cxnId="{CB0C5274-7D15-4792-BB49-8D4D55092E0A}">
      <dgm:prSet/>
      <dgm:spPr/>
      <dgm:t>
        <a:bodyPr/>
        <a:lstStyle/>
        <a:p>
          <a:endParaRPr lang="es-EC"/>
        </a:p>
      </dgm:t>
    </dgm:pt>
    <dgm:pt modelId="{815A716C-F044-43BF-9848-7E5F8A10E636}">
      <dgm:prSet phldrT="[Texto]">
        <dgm:style>
          <a:lnRef idx="1">
            <a:schemeClr val="accent6"/>
          </a:lnRef>
          <a:fillRef idx="3">
            <a:schemeClr val="accent6"/>
          </a:fillRef>
          <a:effectRef idx="2">
            <a:schemeClr val="accent6"/>
          </a:effectRef>
          <a:fontRef idx="minor">
            <a:schemeClr val="lt1"/>
          </a:fontRef>
        </dgm:style>
      </dgm:prSet>
      <dgm:spPr/>
      <dgm:t>
        <a:bodyPr/>
        <a:lstStyle/>
        <a:p>
          <a:r>
            <a:rPr lang="es-EC" dirty="0" smtClean="0"/>
            <a:t>Algunas opciones de desarrollo bajo en emisiones podrían resultar menos costosas a largo plazo</a:t>
          </a:r>
          <a:endParaRPr lang="es-EC" dirty="0"/>
        </a:p>
      </dgm:t>
    </dgm:pt>
    <dgm:pt modelId="{8DCA69AD-CF16-4B6C-B95F-1983C47D344A}" type="parTrans" cxnId="{6DD064E8-C3CF-4675-A321-E101F46F437C}">
      <dgm:prSet/>
      <dgm:spPr/>
      <dgm:t>
        <a:bodyPr/>
        <a:lstStyle/>
        <a:p>
          <a:endParaRPr lang="es-EC"/>
        </a:p>
      </dgm:t>
    </dgm:pt>
    <dgm:pt modelId="{F28C1F51-AF77-4E80-9438-BA1F03B65705}" type="sibTrans" cxnId="{6DD064E8-C3CF-4675-A321-E101F46F437C}">
      <dgm:prSet/>
      <dgm:spPr/>
      <dgm:t>
        <a:bodyPr/>
        <a:lstStyle/>
        <a:p>
          <a:endParaRPr lang="es-EC"/>
        </a:p>
      </dgm:t>
    </dgm:pt>
    <dgm:pt modelId="{1DDED56B-1C57-48AA-A634-18BEC050563D}" type="pres">
      <dgm:prSet presAssocID="{94D6A41C-A32D-49CA-AB3C-23C30C729317}" presName="Name0" presStyleCnt="0">
        <dgm:presLayoutVars>
          <dgm:chMax val="7"/>
          <dgm:chPref val="7"/>
          <dgm:dir/>
        </dgm:presLayoutVars>
      </dgm:prSet>
      <dgm:spPr/>
      <dgm:t>
        <a:bodyPr/>
        <a:lstStyle/>
        <a:p>
          <a:endParaRPr lang="es-EC"/>
        </a:p>
      </dgm:t>
    </dgm:pt>
    <dgm:pt modelId="{04277B15-8444-43FC-B58E-250084D7FFEF}" type="pres">
      <dgm:prSet presAssocID="{94D6A41C-A32D-49CA-AB3C-23C30C729317}" presName="Name1" presStyleCnt="0"/>
      <dgm:spPr/>
    </dgm:pt>
    <dgm:pt modelId="{0BEB564C-D0FB-470F-BD30-B6D154BF4CD6}" type="pres">
      <dgm:prSet presAssocID="{94D6A41C-A32D-49CA-AB3C-23C30C729317}" presName="cycle" presStyleCnt="0"/>
      <dgm:spPr/>
    </dgm:pt>
    <dgm:pt modelId="{B00F9E7F-E9EC-4E17-9BE6-6D3F89FEF4D5}" type="pres">
      <dgm:prSet presAssocID="{94D6A41C-A32D-49CA-AB3C-23C30C729317}" presName="srcNode" presStyleLbl="node1" presStyleIdx="0" presStyleCnt="5"/>
      <dgm:spPr/>
    </dgm:pt>
    <dgm:pt modelId="{0406A9A9-95AA-4681-90B7-F2F8723C486B}" type="pres">
      <dgm:prSet presAssocID="{94D6A41C-A32D-49CA-AB3C-23C30C729317}" presName="conn" presStyleLbl="parChTrans1D2" presStyleIdx="0" presStyleCnt="1"/>
      <dgm:spPr/>
      <dgm:t>
        <a:bodyPr/>
        <a:lstStyle/>
        <a:p>
          <a:endParaRPr lang="es-EC"/>
        </a:p>
      </dgm:t>
    </dgm:pt>
    <dgm:pt modelId="{069F95B5-3BC5-4917-A1AF-D5F41969D8E4}" type="pres">
      <dgm:prSet presAssocID="{94D6A41C-A32D-49CA-AB3C-23C30C729317}" presName="extraNode" presStyleLbl="node1" presStyleIdx="0" presStyleCnt="5"/>
      <dgm:spPr/>
    </dgm:pt>
    <dgm:pt modelId="{E56B23A4-4F68-4765-AC03-877B87BA4B23}" type="pres">
      <dgm:prSet presAssocID="{94D6A41C-A32D-49CA-AB3C-23C30C729317}" presName="dstNode" presStyleLbl="node1" presStyleIdx="0" presStyleCnt="5"/>
      <dgm:spPr/>
    </dgm:pt>
    <dgm:pt modelId="{8B91DC91-C294-42F1-BFB6-616D20FE39C4}" type="pres">
      <dgm:prSet presAssocID="{64B8D7B8-DA32-4777-8B9A-1465A1011578}" presName="text_1" presStyleLbl="node1" presStyleIdx="0" presStyleCnt="5">
        <dgm:presLayoutVars>
          <dgm:bulletEnabled val="1"/>
        </dgm:presLayoutVars>
      </dgm:prSet>
      <dgm:spPr/>
      <dgm:t>
        <a:bodyPr/>
        <a:lstStyle/>
        <a:p>
          <a:endParaRPr lang="es-EC"/>
        </a:p>
      </dgm:t>
    </dgm:pt>
    <dgm:pt modelId="{84279FC2-8A61-4F0D-8AFA-91A100164EF6}" type="pres">
      <dgm:prSet presAssocID="{64B8D7B8-DA32-4777-8B9A-1465A1011578}" presName="accent_1" presStyleCnt="0"/>
      <dgm:spPr/>
    </dgm:pt>
    <dgm:pt modelId="{AC9B32A4-33FF-424B-91D7-B1674FE13704}" type="pres">
      <dgm:prSet presAssocID="{64B8D7B8-DA32-4777-8B9A-1465A1011578}" presName="accentRepeatNode" presStyleLbl="solidFgAcc1" presStyleIdx="0" presStyleCnt="5"/>
      <dgm:spPr/>
    </dgm:pt>
    <dgm:pt modelId="{B4EDB82A-C8CA-461C-80EC-06E2ADFB066A}" type="pres">
      <dgm:prSet presAssocID="{D5AB78CD-C4F5-41E1-A004-3C78F8D230BB}" presName="text_2" presStyleLbl="node1" presStyleIdx="1" presStyleCnt="5">
        <dgm:presLayoutVars>
          <dgm:bulletEnabled val="1"/>
        </dgm:presLayoutVars>
      </dgm:prSet>
      <dgm:spPr/>
      <dgm:t>
        <a:bodyPr/>
        <a:lstStyle/>
        <a:p>
          <a:endParaRPr lang="es-EC"/>
        </a:p>
      </dgm:t>
    </dgm:pt>
    <dgm:pt modelId="{3510FC66-7614-4993-893F-BF745C6CAFCD}" type="pres">
      <dgm:prSet presAssocID="{D5AB78CD-C4F5-41E1-A004-3C78F8D230BB}" presName="accent_2" presStyleCnt="0"/>
      <dgm:spPr/>
    </dgm:pt>
    <dgm:pt modelId="{64AF50C3-DF56-4AB0-A4DB-8B588D88802F}" type="pres">
      <dgm:prSet presAssocID="{D5AB78CD-C4F5-41E1-A004-3C78F8D230BB}" presName="accentRepeatNode" presStyleLbl="solidFgAcc1" presStyleIdx="1" presStyleCnt="5"/>
      <dgm:spPr/>
    </dgm:pt>
    <dgm:pt modelId="{50B55868-5F07-4C40-9D3E-8B804383A0B1}" type="pres">
      <dgm:prSet presAssocID="{78BF69A4-D2A0-4980-8D42-083D010BEBCA}" presName="text_3" presStyleLbl="node1" presStyleIdx="2" presStyleCnt="5">
        <dgm:presLayoutVars>
          <dgm:bulletEnabled val="1"/>
        </dgm:presLayoutVars>
      </dgm:prSet>
      <dgm:spPr/>
      <dgm:t>
        <a:bodyPr/>
        <a:lstStyle/>
        <a:p>
          <a:endParaRPr lang="es-EC"/>
        </a:p>
      </dgm:t>
    </dgm:pt>
    <dgm:pt modelId="{1CD1DF93-9DC6-412E-AE0F-2F8782006142}" type="pres">
      <dgm:prSet presAssocID="{78BF69A4-D2A0-4980-8D42-083D010BEBCA}" presName="accent_3" presStyleCnt="0"/>
      <dgm:spPr/>
    </dgm:pt>
    <dgm:pt modelId="{EBD216B8-DFB8-4509-B3BB-31CAC3B4437A}" type="pres">
      <dgm:prSet presAssocID="{78BF69A4-D2A0-4980-8D42-083D010BEBCA}" presName="accentRepeatNode" presStyleLbl="solidFgAcc1" presStyleIdx="2" presStyleCnt="5"/>
      <dgm:spPr/>
    </dgm:pt>
    <dgm:pt modelId="{753358D1-3407-4C3D-8C13-F4B8F9B319D0}" type="pres">
      <dgm:prSet presAssocID="{D989E35D-FCB1-495C-9FDD-5B1A28FBC52A}" presName="text_4" presStyleLbl="node1" presStyleIdx="3" presStyleCnt="5">
        <dgm:presLayoutVars>
          <dgm:bulletEnabled val="1"/>
        </dgm:presLayoutVars>
      </dgm:prSet>
      <dgm:spPr/>
      <dgm:t>
        <a:bodyPr/>
        <a:lstStyle/>
        <a:p>
          <a:endParaRPr lang="es-EC"/>
        </a:p>
      </dgm:t>
    </dgm:pt>
    <dgm:pt modelId="{911FF6F3-F6D1-4454-A501-35601EFA37B4}" type="pres">
      <dgm:prSet presAssocID="{D989E35D-FCB1-495C-9FDD-5B1A28FBC52A}" presName="accent_4" presStyleCnt="0"/>
      <dgm:spPr/>
    </dgm:pt>
    <dgm:pt modelId="{873DDA4B-EEB6-4F67-810F-361CCD27F6D8}" type="pres">
      <dgm:prSet presAssocID="{D989E35D-FCB1-495C-9FDD-5B1A28FBC52A}" presName="accentRepeatNode" presStyleLbl="solidFgAcc1" presStyleIdx="3" presStyleCnt="5"/>
      <dgm:spPr/>
    </dgm:pt>
    <dgm:pt modelId="{28948B45-980F-4D19-83C7-D5D82A9EC9CC}" type="pres">
      <dgm:prSet presAssocID="{815A716C-F044-43BF-9848-7E5F8A10E636}" presName="text_5" presStyleLbl="node1" presStyleIdx="4" presStyleCnt="5">
        <dgm:presLayoutVars>
          <dgm:bulletEnabled val="1"/>
        </dgm:presLayoutVars>
      </dgm:prSet>
      <dgm:spPr/>
      <dgm:t>
        <a:bodyPr/>
        <a:lstStyle/>
        <a:p>
          <a:endParaRPr lang="es-EC"/>
        </a:p>
      </dgm:t>
    </dgm:pt>
    <dgm:pt modelId="{B7F433B5-9841-4AA8-A7A9-779B10585323}" type="pres">
      <dgm:prSet presAssocID="{815A716C-F044-43BF-9848-7E5F8A10E636}" presName="accent_5" presStyleCnt="0"/>
      <dgm:spPr/>
    </dgm:pt>
    <dgm:pt modelId="{DACB8DB9-3FA8-44DD-9AE8-4366D39FB103}" type="pres">
      <dgm:prSet presAssocID="{815A716C-F044-43BF-9848-7E5F8A10E636}" presName="accentRepeatNode" presStyleLbl="solidFgAcc1" presStyleIdx="4" presStyleCnt="5"/>
      <dgm:spPr/>
    </dgm:pt>
  </dgm:ptLst>
  <dgm:cxnLst>
    <dgm:cxn modelId="{75D2C415-D18D-489C-A582-2C8DF305D72E}" type="presOf" srcId="{64B8D7B8-DA32-4777-8B9A-1465A1011578}" destId="{8B91DC91-C294-42F1-BFB6-616D20FE39C4}" srcOrd="0" destOrd="0" presId="urn:microsoft.com/office/officeart/2008/layout/VerticalCurvedList"/>
    <dgm:cxn modelId="{2809D11F-2961-4293-ACCE-3957E2088C4C}" type="presOf" srcId="{D5AB78CD-C4F5-41E1-A004-3C78F8D230BB}" destId="{B4EDB82A-C8CA-461C-80EC-06E2ADFB066A}" srcOrd="0" destOrd="0" presId="urn:microsoft.com/office/officeart/2008/layout/VerticalCurvedList"/>
    <dgm:cxn modelId="{F070D2AE-DF69-47A9-9E0A-E38574E861F1}" type="presOf" srcId="{78BF69A4-D2A0-4980-8D42-083D010BEBCA}" destId="{50B55868-5F07-4C40-9D3E-8B804383A0B1}" srcOrd="0" destOrd="0" presId="urn:microsoft.com/office/officeart/2008/layout/VerticalCurvedList"/>
    <dgm:cxn modelId="{2719E890-211B-411F-9257-5218A684F04D}" type="presOf" srcId="{D989E35D-FCB1-495C-9FDD-5B1A28FBC52A}" destId="{753358D1-3407-4C3D-8C13-F4B8F9B319D0}" srcOrd="0" destOrd="0" presId="urn:microsoft.com/office/officeart/2008/layout/VerticalCurvedList"/>
    <dgm:cxn modelId="{F6CFACB8-A808-44B7-AC35-B02EC2E82481}" srcId="{94D6A41C-A32D-49CA-AB3C-23C30C729317}" destId="{64B8D7B8-DA32-4777-8B9A-1465A1011578}" srcOrd="0" destOrd="0" parTransId="{CEC1093F-BD7A-4BF7-B66E-34399BB6EDCA}" sibTransId="{0D6E878F-2F02-45F6-91DD-8C8A866FF75B}"/>
    <dgm:cxn modelId="{CB0C5274-7D15-4792-BB49-8D4D55092E0A}" srcId="{94D6A41C-A32D-49CA-AB3C-23C30C729317}" destId="{D989E35D-FCB1-495C-9FDD-5B1A28FBC52A}" srcOrd="3" destOrd="0" parTransId="{07FDD508-2646-4BE7-9594-0C61AA024DAA}" sibTransId="{30A3E63A-A733-4480-8EED-AEAAAC968718}"/>
    <dgm:cxn modelId="{4D1ED88D-3507-43B2-A69B-955E3ED1B3A7}" type="presOf" srcId="{815A716C-F044-43BF-9848-7E5F8A10E636}" destId="{28948B45-980F-4D19-83C7-D5D82A9EC9CC}" srcOrd="0" destOrd="0" presId="urn:microsoft.com/office/officeart/2008/layout/VerticalCurvedList"/>
    <dgm:cxn modelId="{D28F12DA-5701-470B-8078-6FD3AA01C74D}" type="presOf" srcId="{94D6A41C-A32D-49CA-AB3C-23C30C729317}" destId="{1DDED56B-1C57-48AA-A634-18BEC050563D}" srcOrd="0" destOrd="0" presId="urn:microsoft.com/office/officeart/2008/layout/VerticalCurvedList"/>
    <dgm:cxn modelId="{5FD2F659-B2F9-414B-B8DC-1D1AEB74A247}" srcId="{94D6A41C-A32D-49CA-AB3C-23C30C729317}" destId="{D5AB78CD-C4F5-41E1-A004-3C78F8D230BB}" srcOrd="1" destOrd="0" parTransId="{9BA87348-2D65-4051-8A55-D22431B03ABC}" sibTransId="{B15BBD1A-BC10-4367-BB84-67328AC37EE5}"/>
    <dgm:cxn modelId="{7D1D4989-3D10-43A3-835A-6EEA96C1DDC1}" type="presOf" srcId="{0D6E878F-2F02-45F6-91DD-8C8A866FF75B}" destId="{0406A9A9-95AA-4681-90B7-F2F8723C486B}" srcOrd="0" destOrd="0" presId="urn:microsoft.com/office/officeart/2008/layout/VerticalCurvedList"/>
    <dgm:cxn modelId="{DEE00B31-830B-4DF8-ABE6-2FD94E4BB629}" srcId="{94D6A41C-A32D-49CA-AB3C-23C30C729317}" destId="{78BF69A4-D2A0-4980-8D42-083D010BEBCA}" srcOrd="2" destOrd="0" parTransId="{1B59293C-8C4C-4FA6-BEBB-EBE092C11318}" sibTransId="{BF5D5324-5C01-45FB-A535-35FF62FBF125}"/>
    <dgm:cxn modelId="{6DD064E8-C3CF-4675-A321-E101F46F437C}" srcId="{94D6A41C-A32D-49CA-AB3C-23C30C729317}" destId="{815A716C-F044-43BF-9848-7E5F8A10E636}" srcOrd="4" destOrd="0" parTransId="{8DCA69AD-CF16-4B6C-B95F-1983C47D344A}" sibTransId="{F28C1F51-AF77-4E80-9438-BA1F03B65705}"/>
    <dgm:cxn modelId="{824B218A-7CE9-4583-A325-A3EFF692084E}" type="presParOf" srcId="{1DDED56B-1C57-48AA-A634-18BEC050563D}" destId="{04277B15-8444-43FC-B58E-250084D7FFEF}" srcOrd="0" destOrd="0" presId="urn:microsoft.com/office/officeart/2008/layout/VerticalCurvedList"/>
    <dgm:cxn modelId="{ECE3E3D5-D17E-4B01-9016-D71C89979FFA}" type="presParOf" srcId="{04277B15-8444-43FC-B58E-250084D7FFEF}" destId="{0BEB564C-D0FB-470F-BD30-B6D154BF4CD6}" srcOrd="0" destOrd="0" presId="urn:microsoft.com/office/officeart/2008/layout/VerticalCurvedList"/>
    <dgm:cxn modelId="{107600A3-FF84-4918-91C7-BDD9B6680EE3}" type="presParOf" srcId="{0BEB564C-D0FB-470F-BD30-B6D154BF4CD6}" destId="{B00F9E7F-E9EC-4E17-9BE6-6D3F89FEF4D5}" srcOrd="0" destOrd="0" presId="urn:microsoft.com/office/officeart/2008/layout/VerticalCurvedList"/>
    <dgm:cxn modelId="{409859F5-9874-4D0E-A046-39560660FFB4}" type="presParOf" srcId="{0BEB564C-D0FB-470F-BD30-B6D154BF4CD6}" destId="{0406A9A9-95AA-4681-90B7-F2F8723C486B}" srcOrd="1" destOrd="0" presId="urn:microsoft.com/office/officeart/2008/layout/VerticalCurvedList"/>
    <dgm:cxn modelId="{2F02BA02-381A-479B-A90D-CFFB05782DAB}" type="presParOf" srcId="{0BEB564C-D0FB-470F-BD30-B6D154BF4CD6}" destId="{069F95B5-3BC5-4917-A1AF-D5F41969D8E4}" srcOrd="2" destOrd="0" presId="urn:microsoft.com/office/officeart/2008/layout/VerticalCurvedList"/>
    <dgm:cxn modelId="{9C48793B-2085-4A6D-93D8-1CE9FC2678A4}" type="presParOf" srcId="{0BEB564C-D0FB-470F-BD30-B6D154BF4CD6}" destId="{E56B23A4-4F68-4765-AC03-877B87BA4B23}" srcOrd="3" destOrd="0" presId="urn:microsoft.com/office/officeart/2008/layout/VerticalCurvedList"/>
    <dgm:cxn modelId="{660A8E71-C37C-4999-BAC6-365BBA6C10E5}" type="presParOf" srcId="{04277B15-8444-43FC-B58E-250084D7FFEF}" destId="{8B91DC91-C294-42F1-BFB6-616D20FE39C4}" srcOrd="1" destOrd="0" presId="urn:microsoft.com/office/officeart/2008/layout/VerticalCurvedList"/>
    <dgm:cxn modelId="{309B9824-59D2-4EE4-AB8A-01E3988DF0CD}" type="presParOf" srcId="{04277B15-8444-43FC-B58E-250084D7FFEF}" destId="{84279FC2-8A61-4F0D-8AFA-91A100164EF6}" srcOrd="2" destOrd="0" presId="urn:microsoft.com/office/officeart/2008/layout/VerticalCurvedList"/>
    <dgm:cxn modelId="{6754BABE-4A0D-4FB1-AC20-3BECCD983785}" type="presParOf" srcId="{84279FC2-8A61-4F0D-8AFA-91A100164EF6}" destId="{AC9B32A4-33FF-424B-91D7-B1674FE13704}" srcOrd="0" destOrd="0" presId="urn:microsoft.com/office/officeart/2008/layout/VerticalCurvedList"/>
    <dgm:cxn modelId="{E1A50A53-9ED4-45D4-B3D3-FCF17538228F}" type="presParOf" srcId="{04277B15-8444-43FC-B58E-250084D7FFEF}" destId="{B4EDB82A-C8CA-461C-80EC-06E2ADFB066A}" srcOrd="3" destOrd="0" presId="urn:microsoft.com/office/officeart/2008/layout/VerticalCurvedList"/>
    <dgm:cxn modelId="{1DD5458C-D275-4808-B84D-3DC1763FBF88}" type="presParOf" srcId="{04277B15-8444-43FC-B58E-250084D7FFEF}" destId="{3510FC66-7614-4993-893F-BF745C6CAFCD}" srcOrd="4" destOrd="0" presId="urn:microsoft.com/office/officeart/2008/layout/VerticalCurvedList"/>
    <dgm:cxn modelId="{0995D2E0-48E9-4122-8B6C-785FBFF415B6}" type="presParOf" srcId="{3510FC66-7614-4993-893F-BF745C6CAFCD}" destId="{64AF50C3-DF56-4AB0-A4DB-8B588D88802F}" srcOrd="0" destOrd="0" presId="urn:microsoft.com/office/officeart/2008/layout/VerticalCurvedList"/>
    <dgm:cxn modelId="{C139E881-AADB-4DCE-815E-481A648DD75E}" type="presParOf" srcId="{04277B15-8444-43FC-B58E-250084D7FFEF}" destId="{50B55868-5F07-4C40-9D3E-8B804383A0B1}" srcOrd="5" destOrd="0" presId="urn:microsoft.com/office/officeart/2008/layout/VerticalCurvedList"/>
    <dgm:cxn modelId="{9500BA1F-F515-4212-84EB-74621D5E8E18}" type="presParOf" srcId="{04277B15-8444-43FC-B58E-250084D7FFEF}" destId="{1CD1DF93-9DC6-412E-AE0F-2F8782006142}" srcOrd="6" destOrd="0" presId="urn:microsoft.com/office/officeart/2008/layout/VerticalCurvedList"/>
    <dgm:cxn modelId="{728CE81D-5E42-4F8C-9013-31D2AB46A9D2}" type="presParOf" srcId="{1CD1DF93-9DC6-412E-AE0F-2F8782006142}" destId="{EBD216B8-DFB8-4509-B3BB-31CAC3B4437A}" srcOrd="0" destOrd="0" presId="urn:microsoft.com/office/officeart/2008/layout/VerticalCurvedList"/>
    <dgm:cxn modelId="{87CD217B-9CDC-4695-8C02-44CE69AE2F92}" type="presParOf" srcId="{04277B15-8444-43FC-B58E-250084D7FFEF}" destId="{753358D1-3407-4C3D-8C13-F4B8F9B319D0}" srcOrd="7" destOrd="0" presId="urn:microsoft.com/office/officeart/2008/layout/VerticalCurvedList"/>
    <dgm:cxn modelId="{2FF2F9AA-455E-4F84-87C3-C55B2B3F576B}" type="presParOf" srcId="{04277B15-8444-43FC-B58E-250084D7FFEF}" destId="{911FF6F3-F6D1-4454-A501-35601EFA37B4}" srcOrd="8" destOrd="0" presId="urn:microsoft.com/office/officeart/2008/layout/VerticalCurvedList"/>
    <dgm:cxn modelId="{BC59FF6E-FB31-4FC1-ABB5-5451E0B2EDE9}" type="presParOf" srcId="{911FF6F3-F6D1-4454-A501-35601EFA37B4}" destId="{873DDA4B-EEB6-4F67-810F-361CCD27F6D8}" srcOrd="0" destOrd="0" presId="urn:microsoft.com/office/officeart/2008/layout/VerticalCurvedList"/>
    <dgm:cxn modelId="{3F448A58-F27B-41E0-A6CE-3446ADFF76FA}" type="presParOf" srcId="{04277B15-8444-43FC-B58E-250084D7FFEF}" destId="{28948B45-980F-4D19-83C7-D5D82A9EC9CC}" srcOrd="9" destOrd="0" presId="urn:microsoft.com/office/officeart/2008/layout/VerticalCurvedList"/>
    <dgm:cxn modelId="{C5787013-C81F-43F9-9398-44E8737F043D}" type="presParOf" srcId="{04277B15-8444-43FC-B58E-250084D7FFEF}" destId="{B7F433B5-9841-4AA8-A7A9-779B10585323}" srcOrd="10" destOrd="0" presId="urn:microsoft.com/office/officeart/2008/layout/VerticalCurvedList"/>
    <dgm:cxn modelId="{5D4C5060-28D8-45AC-81A9-BA11FD6AC32F}" type="presParOf" srcId="{B7F433B5-9841-4AA8-A7A9-779B10585323}" destId="{DACB8DB9-3FA8-44DD-9AE8-4366D39FB103}"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A2C1F7-6EF5-4A7E-AD26-692A9CF74C89}"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s-EC"/>
        </a:p>
      </dgm:t>
    </dgm:pt>
    <dgm:pt modelId="{89E183E3-FF53-4878-814E-551B35E2E7C2}">
      <dgm:prSet phldrT="[Texto]"/>
      <dgm:spPr/>
      <dgm:t>
        <a:bodyPr/>
        <a:lstStyle/>
        <a:p>
          <a:r>
            <a:rPr lang="es-EC" dirty="0" smtClean="0"/>
            <a:t>Desarrollo Sostenible</a:t>
          </a:r>
          <a:endParaRPr lang="es-EC" dirty="0"/>
        </a:p>
      </dgm:t>
    </dgm:pt>
    <dgm:pt modelId="{A3B68E65-F754-4C95-8FC5-1D17AE3DEDEA}" type="parTrans" cxnId="{B94FDEAD-B398-485A-8A46-259ACFC0ADE3}">
      <dgm:prSet/>
      <dgm:spPr/>
      <dgm:t>
        <a:bodyPr/>
        <a:lstStyle/>
        <a:p>
          <a:endParaRPr lang="es-EC"/>
        </a:p>
      </dgm:t>
    </dgm:pt>
    <dgm:pt modelId="{FABFE5AB-EF9C-4BAB-924F-63656BE75BC5}" type="sibTrans" cxnId="{B94FDEAD-B398-485A-8A46-259ACFC0ADE3}">
      <dgm:prSet/>
      <dgm:spPr/>
      <dgm:t>
        <a:bodyPr/>
        <a:lstStyle/>
        <a:p>
          <a:endParaRPr lang="es-EC"/>
        </a:p>
      </dgm:t>
    </dgm:pt>
    <dgm:pt modelId="{200EFF1F-0FBA-411E-8C01-957AAB8019C0}">
      <dgm:prSet phldrT="[Texto]">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s-EC" dirty="0" smtClean="0"/>
            <a:t>Crecimiento económico</a:t>
          </a:r>
          <a:endParaRPr lang="es-EC" dirty="0"/>
        </a:p>
      </dgm:t>
    </dgm:pt>
    <dgm:pt modelId="{D77575B0-D678-42FB-86D4-F6FEC8F7C51F}" type="parTrans" cxnId="{A76D2C01-4DC8-43D9-866A-6BFD609D7692}">
      <dgm:prSet/>
      <dgm:spPr/>
      <dgm:t>
        <a:bodyPr/>
        <a:lstStyle/>
        <a:p>
          <a:endParaRPr lang="es-EC"/>
        </a:p>
      </dgm:t>
    </dgm:pt>
    <dgm:pt modelId="{98E61DF4-51C0-4855-B2EC-EA8B662018B1}" type="sibTrans" cxnId="{A76D2C01-4DC8-43D9-866A-6BFD609D7692}">
      <dgm:prSet/>
      <dgm:spPr/>
      <dgm:t>
        <a:bodyPr/>
        <a:lstStyle/>
        <a:p>
          <a:endParaRPr lang="es-EC"/>
        </a:p>
      </dgm:t>
    </dgm:pt>
    <dgm:pt modelId="{5DB66B49-D95D-418D-965F-21B2E84F03DC}">
      <dgm:prSet phldrT="[Texto]">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EC" dirty="0" smtClean="0"/>
            <a:t>Sostenibilidad ambiental</a:t>
          </a:r>
          <a:endParaRPr lang="es-EC" dirty="0"/>
        </a:p>
      </dgm:t>
    </dgm:pt>
    <dgm:pt modelId="{AF17B699-51CE-4A14-A548-5AE7626154C7}" type="parTrans" cxnId="{B6976E95-109E-4A38-9E13-6B3834AB2C48}">
      <dgm:prSet/>
      <dgm:spPr/>
      <dgm:t>
        <a:bodyPr/>
        <a:lstStyle/>
        <a:p>
          <a:endParaRPr lang="es-EC"/>
        </a:p>
      </dgm:t>
    </dgm:pt>
    <dgm:pt modelId="{83CB8BA6-C707-495F-9B5E-9640AA2EB422}" type="sibTrans" cxnId="{B6976E95-109E-4A38-9E13-6B3834AB2C48}">
      <dgm:prSet/>
      <dgm:spPr/>
      <dgm:t>
        <a:bodyPr/>
        <a:lstStyle/>
        <a:p>
          <a:endParaRPr lang="es-EC"/>
        </a:p>
      </dgm:t>
    </dgm:pt>
    <dgm:pt modelId="{99990090-111B-4587-8026-7E7402F771DC}">
      <dgm:prSet phldrT="[Texto]">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s-EC" dirty="0" smtClean="0"/>
            <a:t>Equidad y justicia social</a:t>
          </a:r>
          <a:endParaRPr lang="es-EC" dirty="0"/>
        </a:p>
      </dgm:t>
    </dgm:pt>
    <dgm:pt modelId="{64904B61-94CE-451D-987D-32BDD847ED39}" type="parTrans" cxnId="{B26E5AE6-2245-4072-8C44-A7963C49E8D3}">
      <dgm:prSet/>
      <dgm:spPr/>
      <dgm:t>
        <a:bodyPr/>
        <a:lstStyle/>
        <a:p>
          <a:endParaRPr lang="es-EC"/>
        </a:p>
      </dgm:t>
    </dgm:pt>
    <dgm:pt modelId="{806D45A0-F66D-4257-B3AE-A020452B2656}" type="sibTrans" cxnId="{B26E5AE6-2245-4072-8C44-A7963C49E8D3}">
      <dgm:prSet/>
      <dgm:spPr/>
      <dgm:t>
        <a:bodyPr/>
        <a:lstStyle/>
        <a:p>
          <a:endParaRPr lang="es-EC"/>
        </a:p>
      </dgm:t>
    </dgm:pt>
    <dgm:pt modelId="{3E10A744-CDF6-4B44-9814-3D3F904B3967}" type="pres">
      <dgm:prSet presAssocID="{B6A2C1F7-6EF5-4A7E-AD26-692A9CF74C89}" presName="cycle" presStyleCnt="0">
        <dgm:presLayoutVars>
          <dgm:chMax val="1"/>
          <dgm:dir/>
          <dgm:animLvl val="ctr"/>
          <dgm:resizeHandles val="exact"/>
        </dgm:presLayoutVars>
      </dgm:prSet>
      <dgm:spPr/>
      <dgm:t>
        <a:bodyPr/>
        <a:lstStyle/>
        <a:p>
          <a:endParaRPr lang="es-EC"/>
        </a:p>
      </dgm:t>
    </dgm:pt>
    <dgm:pt modelId="{53110790-60F2-4F85-9226-A5024C09D41A}" type="pres">
      <dgm:prSet presAssocID="{89E183E3-FF53-4878-814E-551B35E2E7C2}" presName="centerShape" presStyleLbl="node0" presStyleIdx="0" presStyleCnt="1"/>
      <dgm:spPr/>
      <dgm:t>
        <a:bodyPr/>
        <a:lstStyle/>
        <a:p>
          <a:endParaRPr lang="es-EC"/>
        </a:p>
      </dgm:t>
    </dgm:pt>
    <dgm:pt modelId="{FBEF6EE8-78A2-4AFA-B32E-F9D6C01B1263}" type="pres">
      <dgm:prSet presAssocID="{D77575B0-D678-42FB-86D4-F6FEC8F7C51F}" presName="parTrans" presStyleLbl="bgSibTrans2D1" presStyleIdx="0" presStyleCnt="3"/>
      <dgm:spPr/>
      <dgm:t>
        <a:bodyPr/>
        <a:lstStyle/>
        <a:p>
          <a:endParaRPr lang="es-EC"/>
        </a:p>
      </dgm:t>
    </dgm:pt>
    <dgm:pt modelId="{B79B83F7-23B5-4C3A-801F-B6AA46CD27FE}" type="pres">
      <dgm:prSet presAssocID="{200EFF1F-0FBA-411E-8C01-957AAB8019C0}" presName="node" presStyleLbl="node1" presStyleIdx="0" presStyleCnt="3">
        <dgm:presLayoutVars>
          <dgm:bulletEnabled val="1"/>
        </dgm:presLayoutVars>
      </dgm:prSet>
      <dgm:spPr/>
      <dgm:t>
        <a:bodyPr/>
        <a:lstStyle/>
        <a:p>
          <a:endParaRPr lang="es-EC"/>
        </a:p>
      </dgm:t>
    </dgm:pt>
    <dgm:pt modelId="{FFC4965B-A91C-46F3-AEFB-21AEA2118C71}" type="pres">
      <dgm:prSet presAssocID="{AF17B699-51CE-4A14-A548-5AE7626154C7}" presName="parTrans" presStyleLbl="bgSibTrans2D1" presStyleIdx="1" presStyleCnt="3"/>
      <dgm:spPr/>
      <dgm:t>
        <a:bodyPr/>
        <a:lstStyle/>
        <a:p>
          <a:endParaRPr lang="es-EC"/>
        </a:p>
      </dgm:t>
    </dgm:pt>
    <dgm:pt modelId="{E6D8C387-7C5B-4B46-B2EC-98CC82EBAFCC}" type="pres">
      <dgm:prSet presAssocID="{5DB66B49-D95D-418D-965F-21B2E84F03DC}" presName="node" presStyleLbl="node1" presStyleIdx="1" presStyleCnt="3">
        <dgm:presLayoutVars>
          <dgm:bulletEnabled val="1"/>
        </dgm:presLayoutVars>
      </dgm:prSet>
      <dgm:spPr/>
      <dgm:t>
        <a:bodyPr/>
        <a:lstStyle/>
        <a:p>
          <a:endParaRPr lang="es-EC"/>
        </a:p>
      </dgm:t>
    </dgm:pt>
    <dgm:pt modelId="{798AF851-6741-4048-9AAA-9807D5EF111F}" type="pres">
      <dgm:prSet presAssocID="{64904B61-94CE-451D-987D-32BDD847ED39}" presName="parTrans" presStyleLbl="bgSibTrans2D1" presStyleIdx="2" presStyleCnt="3"/>
      <dgm:spPr/>
      <dgm:t>
        <a:bodyPr/>
        <a:lstStyle/>
        <a:p>
          <a:endParaRPr lang="es-EC"/>
        </a:p>
      </dgm:t>
    </dgm:pt>
    <dgm:pt modelId="{52877CDD-6717-4CA3-A217-8B67BAC84E4C}" type="pres">
      <dgm:prSet presAssocID="{99990090-111B-4587-8026-7E7402F771DC}" presName="node" presStyleLbl="node1" presStyleIdx="2" presStyleCnt="3">
        <dgm:presLayoutVars>
          <dgm:bulletEnabled val="1"/>
        </dgm:presLayoutVars>
      </dgm:prSet>
      <dgm:spPr/>
      <dgm:t>
        <a:bodyPr/>
        <a:lstStyle/>
        <a:p>
          <a:endParaRPr lang="es-EC"/>
        </a:p>
      </dgm:t>
    </dgm:pt>
  </dgm:ptLst>
  <dgm:cxnLst>
    <dgm:cxn modelId="{4C4F5A1D-2823-4092-9E48-BFF70975EB1A}" type="presOf" srcId="{89E183E3-FF53-4878-814E-551B35E2E7C2}" destId="{53110790-60F2-4F85-9226-A5024C09D41A}" srcOrd="0" destOrd="0" presId="urn:microsoft.com/office/officeart/2005/8/layout/radial4"/>
    <dgm:cxn modelId="{A76D2C01-4DC8-43D9-866A-6BFD609D7692}" srcId="{89E183E3-FF53-4878-814E-551B35E2E7C2}" destId="{200EFF1F-0FBA-411E-8C01-957AAB8019C0}" srcOrd="0" destOrd="0" parTransId="{D77575B0-D678-42FB-86D4-F6FEC8F7C51F}" sibTransId="{98E61DF4-51C0-4855-B2EC-EA8B662018B1}"/>
    <dgm:cxn modelId="{B6976E95-109E-4A38-9E13-6B3834AB2C48}" srcId="{89E183E3-FF53-4878-814E-551B35E2E7C2}" destId="{5DB66B49-D95D-418D-965F-21B2E84F03DC}" srcOrd="1" destOrd="0" parTransId="{AF17B699-51CE-4A14-A548-5AE7626154C7}" sibTransId="{83CB8BA6-C707-495F-9B5E-9640AA2EB422}"/>
    <dgm:cxn modelId="{B94FDEAD-B398-485A-8A46-259ACFC0ADE3}" srcId="{B6A2C1F7-6EF5-4A7E-AD26-692A9CF74C89}" destId="{89E183E3-FF53-4878-814E-551B35E2E7C2}" srcOrd="0" destOrd="0" parTransId="{A3B68E65-F754-4C95-8FC5-1D17AE3DEDEA}" sibTransId="{FABFE5AB-EF9C-4BAB-924F-63656BE75BC5}"/>
    <dgm:cxn modelId="{31743EC5-834F-47D9-8F52-88F790A30181}" type="presOf" srcId="{99990090-111B-4587-8026-7E7402F771DC}" destId="{52877CDD-6717-4CA3-A217-8B67BAC84E4C}" srcOrd="0" destOrd="0" presId="urn:microsoft.com/office/officeart/2005/8/layout/radial4"/>
    <dgm:cxn modelId="{3BF956C9-3547-470D-B15C-53BE3D32AE41}" type="presOf" srcId="{64904B61-94CE-451D-987D-32BDD847ED39}" destId="{798AF851-6741-4048-9AAA-9807D5EF111F}" srcOrd="0" destOrd="0" presId="urn:microsoft.com/office/officeart/2005/8/layout/radial4"/>
    <dgm:cxn modelId="{083B5742-0E4D-4FC8-A83C-C8E414530DAD}" type="presOf" srcId="{200EFF1F-0FBA-411E-8C01-957AAB8019C0}" destId="{B79B83F7-23B5-4C3A-801F-B6AA46CD27FE}" srcOrd="0" destOrd="0" presId="urn:microsoft.com/office/officeart/2005/8/layout/radial4"/>
    <dgm:cxn modelId="{8B5D5C1A-BD6F-4052-9081-1BD1F0A5B1BC}" type="presOf" srcId="{5DB66B49-D95D-418D-965F-21B2E84F03DC}" destId="{E6D8C387-7C5B-4B46-B2EC-98CC82EBAFCC}" srcOrd="0" destOrd="0" presId="urn:microsoft.com/office/officeart/2005/8/layout/radial4"/>
    <dgm:cxn modelId="{B26E5AE6-2245-4072-8C44-A7963C49E8D3}" srcId="{89E183E3-FF53-4878-814E-551B35E2E7C2}" destId="{99990090-111B-4587-8026-7E7402F771DC}" srcOrd="2" destOrd="0" parTransId="{64904B61-94CE-451D-987D-32BDD847ED39}" sibTransId="{806D45A0-F66D-4257-B3AE-A020452B2656}"/>
    <dgm:cxn modelId="{113DF3D8-0736-4CF7-B4E4-5184FFD49CE6}" type="presOf" srcId="{AF17B699-51CE-4A14-A548-5AE7626154C7}" destId="{FFC4965B-A91C-46F3-AEFB-21AEA2118C71}" srcOrd="0" destOrd="0" presId="urn:microsoft.com/office/officeart/2005/8/layout/radial4"/>
    <dgm:cxn modelId="{843D5221-0C90-4FCA-B9AA-2E9ECFA79EF1}" type="presOf" srcId="{B6A2C1F7-6EF5-4A7E-AD26-692A9CF74C89}" destId="{3E10A744-CDF6-4B44-9814-3D3F904B3967}" srcOrd="0" destOrd="0" presId="urn:microsoft.com/office/officeart/2005/8/layout/radial4"/>
    <dgm:cxn modelId="{C7A61B42-933C-4737-8C36-551098BD5F0B}" type="presOf" srcId="{D77575B0-D678-42FB-86D4-F6FEC8F7C51F}" destId="{FBEF6EE8-78A2-4AFA-B32E-F9D6C01B1263}" srcOrd="0" destOrd="0" presId="urn:microsoft.com/office/officeart/2005/8/layout/radial4"/>
    <dgm:cxn modelId="{9015B957-EB0B-4499-B8A3-B9737FAFAD42}" type="presParOf" srcId="{3E10A744-CDF6-4B44-9814-3D3F904B3967}" destId="{53110790-60F2-4F85-9226-A5024C09D41A}" srcOrd="0" destOrd="0" presId="urn:microsoft.com/office/officeart/2005/8/layout/radial4"/>
    <dgm:cxn modelId="{91355FD3-35C3-4DBB-A8D8-E47A9BB98364}" type="presParOf" srcId="{3E10A744-CDF6-4B44-9814-3D3F904B3967}" destId="{FBEF6EE8-78A2-4AFA-B32E-F9D6C01B1263}" srcOrd="1" destOrd="0" presId="urn:microsoft.com/office/officeart/2005/8/layout/radial4"/>
    <dgm:cxn modelId="{FDF3E932-7A28-4741-B279-D00A5E9B9333}" type="presParOf" srcId="{3E10A744-CDF6-4B44-9814-3D3F904B3967}" destId="{B79B83F7-23B5-4C3A-801F-B6AA46CD27FE}" srcOrd="2" destOrd="0" presId="urn:microsoft.com/office/officeart/2005/8/layout/radial4"/>
    <dgm:cxn modelId="{9B56D18A-B6E8-4A2A-B535-CFE9D18221C1}" type="presParOf" srcId="{3E10A744-CDF6-4B44-9814-3D3F904B3967}" destId="{FFC4965B-A91C-46F3-AEFB-21AEA2118C71}" srcOrd="3" destOrd="0" presId="urn:microsoft.com/office/officeart/2005/8/layout/radial4"/>
    <dgm:cxn modelId="{8CED9C1B-CBA1-4596-AA3D-F601FCAC86EB}" type="presParOf" srcId="{3E10A744-CDF6-4B44-9814-3D3F904B3967}" destId="{E6D8C387-7C5B-4B46-B2EC-98CC82EBAFCC}" srcOrd="4" destOrd="0" presId="urn:microsoft.com/office/officeart/2005/8/layout/radial4"/>
    <dgm:cxn modelId="{E3383029-794B-4830-8D1C-A0BE11A9C986}" type="presParOf" srcId="{3E10A744-CDF6-4B44-9814-3D3F904B3967}" destId="{798AF851-6741-4048-9AAA-9807D5EF111F}" srcOrd="5" destOrd="0" presId="urn:microsoft.com/office/officeart/2005/8/layout/radial4"/>
    <dgm:cxn modelId="{934ECC19-B0C6-47BA-B1E1-1FD6BDA13526}" type="presParOf" srcId="{3E10A744-CDF6-4B44-9814-3D3F904B3967}" destId="{52877CDD-6717-4CA3-A217-8B67BAC84E4C}"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AC813F-B799-4384-A500-8D89A35AFB61}" type="doc">
      <dgm:prSet loTypeId="urn:microsoft.com/office/officeart/2009/3/layout/CircleRelationship" loCatId="relationship" qsTypeId="urn:microsoft.com/office/officeart/2005/8/quickstyle/simple1" qsCatId="simple" csTypeId="urn:microsoft.com/office/officeart/2005/8/colors/colorful2" csCatId="colorful" phldr="1"/>
      <dgm:spPr/>
      <dgm:t>
        <a:bodyPr/>
        <a:lstStyle/>
        <a:p>
          <a:endParaRPr lang="es-EC"/>
        </a:p>
      </dgm:t>
    </dgm:pt>
    <dgm:pt modelId="{18370A01-0EB2-49ED-B468-7F9BBE75A862}">
      <dgm:prSet phldrT="[Texto]" custT="1"/>
      <dgm:spPr/>
      <dgm:t>
        <a:bodyPr/>
        <a:lstStyle/>
        <a:p>
          <a:r>
            <a:rPr lang="es-EC" sz="6000" dirty="0" smtClean="0"/>
            <a:t>DSCC</a:t>
          </a:r>
          <a:endParaRPr lang="es-EC" sz="1500" dirty="0"/>
        </a:p>
      </dgm:t>
    </dgm:pt>
    <dgm:pt modelId="{A85EE334-2F92-48E4-8FFD-99A8E52829CE}" type="parTrans" cxnId="{3A929C4D-C1CB-4C98-B44C-90CFFB544AD6}">
      <dgm:prSet/>
      <dgm:spPr/>
      <dgm:t>
        <a:bodyPr/>
        <a:lstStyle/>
        <a:p>
          <a:endParaRPr lang="es-EC"/>
        </a:p>
      </dgm:t>
    </dgm:pt>
    <dgm:pt modelId="{B8B2CDB2-01AA-43B8-826B-CB8142E3BAE8}" type="sibTrans" cxnId="{3A929C4D-C1CB-4C98-B44C-90CFFB544AD6}">
      <dgm:prSet/>
      <dgm:spPr/>
      <dgm:t>
        <a:bodyPr/>
        <a:lstStyle/>
        <a:p>
          <a:endParaRPr lang="es-EC"/>
        </a:p>
      </dgm:t>
    </dgm:pt>
    <dgm:pt modelId="{44D836AC-2FBF-414D-8B29-AD1F1B5B8B0D}">
      <dgm:prSet phldrT="[Texto]"/>
      <dgm:spPr/>
      <dgm:t>
        <a:bodyPr/>
        <a:lstStyle/>
        <a:p>
          <a:r>
            <a:rPr lang="es-EC" dirty="0" smtClean="0"/>
            <a:t>Desarrollo sostenible</a:t>
          </a:r>
          <a:endParaRPr lang="es-EC" dirty="0"/>
        </a:p>
      </dgm:t>
    </dgm:pt>
    <dgm:pt modelId="{0A7CD631-2523-472B-8FE8-F0D090C6A813}" type="parTrans" cxnId="{DDE5E406-355E-4169-9074-18E47BB30357}">
      <dgm:prSet/>
      <dgm:spPr/>
      <dgm:t>
        <a:bodyPr/>
        <a:lstStyle/>
        <a:p>
          <a:endParaRPr lang="es-EC"/>
        </a:p>
      </dgm:t>
    </dgm:pt>
    <dgm:pt modelId="{9D6658F5-AB25-4D93-B170-EB8C1987C4E8}" type="sibTrans" cxnId="{DDE5E406-355E-4169-9074-18E47BB30357}">
      <dgm:prSet/>
      <dgm:spPr/>
      <dgm:t>
        <a:bodyPr/>
        <a:lstStyle/>
        <a:p>
          <a:endParaRPr lang="es-EC"/>
        </a:p>
      </dgm:t>
    </dgm:pt>
    <dgm:pt modelId="{90A54FC2-48AE-4BE6-A81E-2EE317024BDE}">
      <dgm:prSet phldrT="[Texto]"/>
      <dgm:spPr/>
      <dgm:t>
        <a:bodyPr/>
        <a:lstStyle/>
        <a:p>
          <a:r>
            <a:rPr lang="es-EC" dirty="0" smtClean="0"/>
            <a:t>Cambio climático /mitigación y adaptación</a:t>
          </a:r>
          <a:endParaRPr lang="es-EC" dirty="0"/>
        </a:p>
      </dgm:t>
    </dgm:pt>
    <dgm:pt modelId="{5CFFED1F-56F5-4DEE-99DF-CB926923BF29}" type="parTrans" cxnId="{958C82AF-8C5C-4C0D-A106-1FD38B270A4E}">
      <dgm:prSet/>
      <dgm:spPr/>
      <dgm:t>
        <a:bodyPr/>
        <a:lstStyle/>
        <a:p>
          <a:endParaRPr lang="es-EC"/>
        </a:p>
      </dgm:t>
    </dgm:pt>
    <dgm:pt modelId="{D22F84BE-C896-4643-9815-6417FEC3A494}" type="sibTrans" cxnId="{958C82AF-8C5C-4C0D-A106-1FD38B270A4E}">
      <dgm:prSet/>
      <dgm:spPr/>
      <dgm:t>
        <a:bodyPr/>
        <a:lstStyle/>
        <a:p>
          <a:endParaRPr lang="es-EC"/>
        </a:p>
      </dgm:t>
    </dgm:pt>
    <dgm:pt modelId="{3004BACD-A663-4EEB-B45A-A7424B6EC01B}" type="pres">
      <dgm:prSet presAssocID="{F3AC813F-B799-4384-A500-8D89A35AFB61}" presName="Name0" presStyleCnt="0">
        <dgm:presLayoutVars>
          <dgm:chMax val="1"/>
          <dgm:chPref val="1"/>
        </dgm:presLayoutVars>
      </dgm:prSet>
      <dgm:spPr/>
      <dgm:t>
        <a:bodyPr/>
        <a:lstStyle/>
        <a:p>
          <a:endParaRPr lang="es-EC"/>
        </a:p>
      </dgm:t>
    </dgm:pt>
    <dgm:pt modelId="{C9D3D498-95B3-4D96-9737-F0195ADB0FC5}" type="pres">
      <dgm:prSet presAssocID="{18370A01-0EB2-49ED-B468-7F9BBE75A862}" presName="Parent" presStyleLbl="node0" presStyleIdx="0" presStyleCnt="1">
        <dgm:presLayoutVars>
          <dgm:chMax val="5"/>
          <dgm:chPref val="5"/>
        </dgm:presLayoutVars>
      </dgm:prSet>
      <dgm:spPr/>
      <dgm:t>
        <a:bodyPr/>
        <a:lstStyle/>
        <a:p>
          <a:endParaRPr lang="es-EC"/>
        </a:p>
      </dgm:t>
    </dgm:pt>
    <dgm:pt modelId="{A465793F-2094-44F5-BF53-CFEAC4528891}" type="pres">
      <dgm:prSet presAssocID="{18370A01-0EB2-49ED-B468-7F9BBE75A862}" presName="Accent1" presStyleLbl="node1" presStyleIdx="0" presStyleCnt="13"/>
      <dgm:spPr/>
    </dgm:pt>
    <dgm:pt modelId="{9BA0A60B-B4A4-48B1-BDA5-9C3AFDF01364}" type="pres">
      <dgm:prSet presAssocID="{18370A01-0EB2-49ED-B468-7F9BBE75A862}" presName="Accent2" presStyleLbl="node1" presStyleIdx="1" presStyleCnt="13"/>
      <dgm:spPr/>
    </dgm:pt>
    <dgm:pt modelId="{7FF44294-0485-4EE4-A357-B46EAD6E9713}" type="pres">
      <dgm:prSet presAssocID="{18370A01-0EB2-49ED-B468-7F9BBE75A862}" presName="Accent3" presStyleLbl="node1" presStyleIdx="2" presStyleCnt="13"/>
      <dgm:spPr/>
    </dgm:pt>
    <dgm:pt modelId="{F169C0A8-B682-495C-B39C-87DF457F51F2}" type="pres">
      <dgm:prSet presAssocID="{18370A01-0EB2-49ED-B468-7F9BBE75A862}" presName="Accent4" presStyleLbl="node1" presStyleIdx="3" presStyleCnt="13"/>
      <dgm:spPr/>
    </dgm:pt>
    <dgm:pt modelId="{1C9C9611-9ECD-4563-AC08-3B722F5FE7C0}" type="pres">
      <dgm:prSet presAssocID="{18370A01-0EB2-49ED-B468-7F9BBE75A862}" presName="Accent5" presStyleLbl="node1" presStyleIdx="4" presStyleCnt="13"/>
      <dgm:spPr/>
    </dgm:pt>
    <dgm:pt modelId="{B567F2E3-D7E3-4612-98E2-3D60934FB00E}" type="pres">
      <dgm:prSet presAssocID="{18370A01-0EB2-49ED-B468-7F9BBE75A862}" presName="Accent6" presStyleLbl="node1" presStyleIdx="5" presStyleCnt="13"/>
      <dgm:spPr/>
    </dgm:pt>
    <dgm:pt modelId="{3A29D47B-6311-4486-8753-AF56D9862F92}" type="pres">
      <dgm:prSet presAssocID="{44D836AC-2FBF-414D-8B29-AD1F1B5B8B0D}" presName="Child1" presStyleLbl="node1" presStyleIdx="6" presStyleCnt="13">
        <dgm:presLayoutVars>
          <dgm:chMax val="0"/>
          <dgm:chPref val="0"/>
        </dgm:presLayoutVars>
      </dgm:prSet>
      <dgm:spPr/>
      <dgm:t>
        <a:bodyPr/>
        <a:lstStyle/>
        <a:p>
          <a:endParaRPr lang="es-EC"/>
        </a:p>
      </dgm:t>
    </dgm:pt>
    <dgm:pt modelId="{4FBB7081-76A7-4795-9F42-C5FDF55B384D}" type="pres">
      <dgm:prSet presAssocID="{44D836AC-2FBF-414D-8B29-AD1F1B5B8B0D}" presName="Accent7" presStyleCnt="0"/>
      <dgm:spPr/>
    </dgm:pt>
    <dgm:pt modelId="{A714292E-8D73-4449-BA87-40AC98DF3E35}" type="pres">
      <dgm:prSet presAssocID="{44D836AC-2FBF-414D-8B29-AD1F1B5B8B0D}" presName="AccentHold1" presStyleLbl="node1" presStyleIdx="7" presStyleCnt="13"/>
      <dgm:spPr/>
    </dgm:pt>
    <dgm:pt modelId="{45B83A31-4C6D-47D6-ADEA-93AA09570091}" type="pres">
      <dgm:prSet presAssocID="{44D836AC-2FBF-414D-8B29-AD1F1B5B8B0D}" presName="Accent8" presStyleCnt="0"/>
      <dgm:spPr/>
    </dgm:pt>
    <dgm:pt modelId="{37AD5749-420B-467B-A754-2FCCC871C1FD}" type="pres">
      <dgm:prSet presAssocID="{44D836AC-2FBF-414D-8B29-AD1F1B5B8B0D}" presName="AccentHold2" presStyleLbl="node1" presStyleIdx="8" presStyleCnt="13"/>
      <dgm:spPr/>
    </dgm:pt>
    <dgm:pt modelId="{CB154605-6A2D-40B2-80D9-768F162C6EF2}" type="pres">
      <dgm:prSet presAssocID="{90A54FC2-48AE-4BE6-A81E-2EE317024BDE}" presName="Child2" presStyleLbl="node1" presStyleIdx="9" presStyleCnt="13" custLinFactNeighborX="-71449">
        <dgm:presLayoutVars>
          <dgm:chMax val="0"/>
          <dgm:chPref val="0"/>
        </dgm:presLayoutVars>
      </dgm:prSet>
      <dgm:spPr/>
      <dgm:t>
        <a:bodyPr/>
        <a:lstStyle/>
        <a:p>
          <a:endParaRPr lang="es-EC"/>
        </a:p>
      </dgm:t>
    </dgm:pt>
    <dgm:pt modelId="{25269F6D-F451-48A6-AC78-4B1D3614952A}" type="pres">
      <dgm:prSet presAssocID="{90A54FC2-48AE-4BE6-A81E-2EE317024BDE}" presName="Accent9" presStyleCnt="0"/>
      <dgm:spPr/>
    </dgm:pt>
    <dgm:pt modelId="{AA02249F-E6FD-4B1A-8F95-DBEB621F64FF}" type="pres">
      <dgm:prSet presAssocID="{90A54FC2-48AE-4BE6-A81E-2EE317024BDE}" presName="AccentHold1" presStyleLbl="node1" presStyleIdx="10" presStyleCnt="13" custLinFactX="73292" custLinFactY="100000" custLinFactNeighborX="100000" custLinFactNeighborY="186403"/>
      <dgm:spPr/>
    </dgm:pt>
    <dgm:pt modelId="{BBE5AD14-6759-496A-9FDE-5DEF001A57AF}" type="pres">
      <dgm:prSet presAssocID="{90A54FC2-48AE-4BE6-A81E-2EE317024BDE}" presName="Accent10" presStyleCnt="0"/>
      <dgm:spPr/>
    </dgm:pt>
    <dgm:pt modelId="{31A97FE4-DEB9-43C2-8479-984816B816E5}" type="pres">
      <dgm:prSet presAssocID="{90A54FC2-48AE-4BE6-A81E-2EE317024BDE}" presName="AccentHold2" presStyleLbl="node1" presStyleIdx="11" presStyleCnt="13"/>
      <dgm:spPr/>
    </dgm:pt>
    <dgm:pt modelId="{FBA9A85E-A89C-449C-A79D-8600FC8B31E9}" type="pres">
      <dgm:prSet presAssocID="{90A54FC2-48AE-4BE6-A81E-2EE317024BDE}" presName="Accent11" presStyleCnt="0"/>
      <dgm:spPr/>
    </dgm:pt>
    <dgm:pt modelId="{F0182CCA-B6F6-4458-A05E-A7DCBBB714B5}" type="pres">
      <dgm:prSet presAssocID="{90A54FC2-48AE-4BE6-A81E-2EE317024BDE}" presName="AccentHold3" presStyleLbl="node1" presStyleIdx="12" presStyleCnt="13"/>
      <dgm:spPr/>
    </dgm:pt>
  </dgm:ptLst>
  <dgm:cxnLst>
    <dgm:cxn modelId="{8963CFF0-6D4A-4E37-92DE-B7EF6B83FA73}" type="presOf" srcId="{18370A01-0EB2-49ED-B468-7F9BBE75A862}" destId="{C9D3D498-95B3-4D96-9737-F0195ADB0FC5}" srcOrd="0" destOrd="0" presId="urn:microsoft.com/office/officeart/2009/3/layout/CircleRelationship"/>
    <dgm:cxn modelId="{DDE5E406-355E-4169-9074-18E47BB30357}" srcId="{18370A01-0EB2-49ED-B468-7F9BBE75A862}" destId="{44D836AC-2FBF-414D-8B29-AD1F1B5B8B0D}" srcOrd="0" destOrd="0" parTransId="{0A7CD631-2523-472B-8FE8-F0D090C6A813}" sibTransId="{9D6658F5-AB25-4D93-B170-EB8C1987C4E8}"/>
    <dgm:cxn modelId="{1280B1B3-D7FE-4DDD-9390-FA1B7E8E0567}" type="presOf" srcId="{F3AC813F-B799-4384-A500-8D89A35AFB61}" destId="{3004BACD-A663-4EEB-B45A-A7424B6EC01B}" srcOrd="0" destOrd="0" presId="urn:microsoft.com/office/officeart/2009/3/layout/CircleRelationship"/>
    <dgm:cxn modelId="{958C82AF-8C5C-4C0D-A106-1FD38B270A4E}" srcId="{18370A01-0EB2-49ED-B468-7F9BBE75A862}" destId="{90A54FC2-48AE-4BE6-A81E-2EE317024BDE}" srcOrd="1" destOrd="0" parTransId="{5CFFED1F-56F5-4DEE-99DF-CB926923BF29}" sibTransId="{D22F84BE-C896-4643-9815-6417FEC3A494}"/>
    <dgm:cxn modelId="{B6F30640-160E-4E87-ADB6-AF31D19586DD}" type="presOf" srcId="{44D836AC-2FBF-414D-8B29-AD1F1B5B8B0D}" destId="{3A29D47B-6311-4486-8753-AF56D9862F92}" srcOrd="0" destOrd="0" presId="urn:microsoft.com/office/officeart/2009/3/layout/CircleRelationship"/>
    <dgm:cxn modelId="{ADE4A721-E0E5-4987-836E-ED6550AA678E}" type="presOf" srcId="{90A54FC2-48AE-4BE6-A81E-2EE317024BDE}" destId="{CB154605-6A2D-40B2-80D9-768F162C6EF2}" srcOrd="0" destOrd="0" presId="urn:microsoft.com/office/officeart/2009/3/layout/CircleRelationship"/>
    <dgm:cxn modelId="{3A929C4D-C1CB-4C98-B44C-90CFFB544AD6}" srcId="{F3AC813F-B799-4384-A500-8D89A35AFB61}" destId="{18370A01-0EB2-49ED-B468-7F9BBE75A862}" srcOrd="0" destOrd="0" parTransId="{A85EE334-2F92-48E4-8FFD-99A8E52829CE}" sibTransId="{B8B2CDB2-01AA-43B8-826B-CB8142E3BAE8}"/>
    <dgm:cxn modelId="{A8DDBC90-3476-4BD2-A1C1-5018862AA4FD}" type="presParOf" srcId="{3004BACD-A663-4EEB-B45A-A7424B6EC01B}" destId="{C9D3D498-95B3-4D96-9737-F0195ADB0FC5}" srcOrd="0" destOrd="0" presId="urn:microsoft.com/office/officeart/2009/3/layout/CircleRelationship"/>
    <dgm:cxn modelId="{225534F6-297C-4C99-A51B-629328F32175}" type="presParOf" srcId="{3004BACD-A663-4EEB-B45A-A7424B6EC01B}" destId="{A465793F-2094-44F5-BF53-CFEAC4528891}" srcOrd="1" destOrd="0" presId="urn:microsoft.com/office/officeart/2009/3/layout/CircleRelationship"/>
    <dgm:cxn modelId="{2AA002B0-31BA-4BB7-A569-E392E643CE9A}" type="presParOf" srcId="{3004BACD-A663-4EEB-B45A-A7424B6EC01B}" destId="{9BA0A60B-B4A4-48B1-BDA5-9C3AFDF01364}" srcOrd="2" destOrd="0" presId="urn:microsoft.com/office/officeart/2009/3/layout/CircleRelationship"/>
    <dgm:cxn modelId="{7E9EDC7A-22B2-4FEE-BBE6-71DA56AEF25F}" type="presParOf" srcId="{3004BACD-A663-4EEB-B45A-A7424B6EC01B}" destId="{7FF44294-0485-4EE4-A357-B46EAD6E9713}" srcOrd="3" destOrd="0" presId="urn:microsoft.com/office/officeart/2009/3/layout/CircleRelationship"/>
    <dgm:cxn modelId="{A99BEE22-2DE3-4A28-9371-1504F6BED572}" type="presParOf" srcId="{3004BACD-A663-4EEB-B45A-A7424B6EC01B}" destId="{F169C0A8-B682-495C-B39C-87DF457F51F2}" srcOrd="4" destOrd="0" presId="urn:microsoft.com/office/officeart/2009/3/layout/CircleRelationship"/>
    <dgm:cxn modelId="{7A6E0E7A-B0B2-42B2-8BE1-AC3F6B250112}" type="presParOf" srcId="{3004BACD-A663-4EEB-B45A-A7424B6EC01B}" destId="{1C9C9611-9ECD-4563-AC08-3B722F5FE7C0}" srcOrd="5" destOrd="0" presId="urn:microsoft.com/office/officeart/2009/3/layout/CircleRelationship"/>
    <dgm:cxn modelId="{3C9D932C-AB77-4BDB-8E51-AB21DA451E2C}" type="presParOf" srcId="{3004BACD-A663-4EEB-B45A-A7424B6EC01B}" destId="{B567F2E3-D7E3-4612-98E2-3D60934FB00E}" srcOrd="6" destOrd="0" presId="urn:microsoft.com/office/officeart/2009/3/layout/CircleRelationship"/>
    <dgm:cxn modelId="{99382BDB-9E09-4350-BF18-2953C6080B13}" type="presParOf" srcId="{3004BACD-A663-4EEB-B45A-A7424B6EC01B}" destId="{3A29D47B-6311-4486-8753-AF56D9862F92}" srcOrd="7" destOrd="0" presId="urn:microsoft.com/office/officeart/2009/3/layout/CircleRelationship"/>
    <dgm:cxn modelId="{2C6E0768-E06F-4775-BE75-AC9FF9B9AB81}" type="presParOf" srcId="{3004BACD-A663-4EEB-B45A-A7424B6EC01B}" destId="{4FBB7081-76A7-4795-9F42-C5FDF55B384D}" srcOrd="8" destOrd="0" presId="urn:microsoft.com/office/officeart/2009/3/layout/CircleRelationship"/>
    <dgm:cxn modelId="{3C9AC8A5-4DA8-4405-84EA-C8ACE24BB616}" type="presParOf" srcId="{4FBB7081-76A7-4795-9F42-C5FDF55B384D}" destId="{A714292E-8D73-4449-BA87-40AC98DF3E35}" srcOrd="0" destOrd="0" presId="urn:microsoft.com/office/officeart/2009/3/layout/CircleRelationship"/>
    <dgm:cxn modelId="{151F5066-DFC6-45F0-9A12-BBAED1B5D4DB}" type="presParOf" srcId="{3004BACD-A663-4EEB-B45A-A7424B6EC01B}" destId="{45B83A31-4C6D-47D6-ADEA-93AA09570091}" srcOrd="9" destOrd="0" presId="urn:microsoft.com/office/officeart/2009/3/layout/CircleRelationship"/>
    <dgm:cxn modelId="{55D35977-7F88-46EE-99AC-C56289D7485B}" type="presParOf" srcId="{45B83A31-4C6D-47D6-ADEA-93AA09570091}" destId="{37AD5749-420B-467B-A754-2FCCC871C1FD}" srcOrd="0" destOrd="0" presId="urn:microsoft.com/office/officeart/2009/3/layout/CircleRelationship"/>
    <dgm:cxn modelId="{C1F208D8-9653-4011-9921-010C0DCDB15D}" type="presParOf" srcId="{3004BACD-A663-4EEB-B45A-A7424B6EC01B}" destId="{CB154605-6A2D-40B2-80D9-768F162C6EF2}" srcOrd="10" destOrd="0" presId="urn:microsoft.com/office/officeart/2009/3/layout/CircleRelationship"/>
    <dgm:cxn modelId="{45CDBB5B-2BF4-4795-BD84-1054CE48F1FC}" type="presParOf" srcId="{3004BACD-A663-4EEB-B45A-A7424B6EC01B}" destId="{25269F6D-F451-48A6-AC78-4B1D3614952A}" srcOrd="11" destOrd="0" presId="urn:microsoft.com/office/officeart/2009/3/layout/CircleRelationship"/>
    <dgm:cxn modelId="{44DECAF6-35E3-4518-A580-A8A437B17BF9}" type="presParOf" srcId="{25269F6D-F451-48A6-AC78-4B1D3614952A}" destId="{AA02249F-E6FD-4B1A-8F95-DBEB621F64FF}" srcOrd="0" destOrd="0" presId="urn:microsoft.com/office/officeart/2009/3/layout/CircleRelationship"/>
    <dgm:cxn modelId="{C6D02232-B680-4492-B11C-629C643D0212}" type="presParOf" srcId="{3004BACD-A663-4EEB-B45A-A7424B6EC01B}" destId="{BBE5AD14-6759-496A-9FDE-5DEF001A57AF}" srcOrd="12" destOrd="0" presId="urn:microsoft.com/office/officeart/2009/3/layout/CircleRelationship"/>
    <dgm:cxn modelId="{D0F02562-36A9-421C-86A3-F2DBC404692C}" type="presParOf" srcId="{BBE5AD14-6759-496A-9FDE-5DEF001A57AF}" destId="{31A97FE4-DEB9-43C2-8479-984816B816E5}" srcOrd="0" destOrd="0" presId="urn:microsoft.com/office/officeart/2009/3/layout/CircleRelationship"/>
    <dgm:cxn modelId="{5A9D229A-040C-4BCF-B981-4F60D13C9C5C}" type="presParOf" srcId="{3004BACD-A663-4EEB-B45A-A7424B6EC01B}" destId="{FBA9A85E-A89C-449C-A79D-8600FC8B31E9}" srcOrd="13" destOrd="0" presId="urn:microsoft.com/office/officeart/2009/3/layout/CircleRelationship"/>
    <dgm:cxn modelId="{260962A9-D1C8-463F-BBCB-113DE9232568}" type="presParOf" srcId="{FBA9A85E-A89C-449C-A79D-8600FC8B31E9}" destId="{F0182CCA-B6F6-4458-A05E-A7DCBBB714B5}" srcOrd="0" destOrd="0" presId="urn:microsoft.com/office/officeart/2009/3/layout/CircleRelationship"/>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DA9BFA-DEFC-4A42-AAD2-291CA11C2F03}" type="doc">
      <dgm:prSet loTypeId="urn:microsoft.com/office/officeart/2005/8/layout/default#2" loCatId="" qsTypeId="urn:microsoft.com/office/officeart/2005/8/quickstyle/simple1" qsCatId="simple" csTypeId="urn:microsoft.com/office/officeart/2005/8/colors/colorful2" csCatId="colorful" phldr="1"/>
      <dgm:spPr/>
      <dgm:t>
        <a:bodyPr/>
        <a:lstStyle/>
        <a:p>
          <a:endParaRPr lang="en-US"/>
        </a:p>
      </dgm:t>
    </dgm:pt>
    <dgm:pt modelId="{22CE3B08-F4CC-9F40-9265-94B708C272A8}">
      <dgm:prSet phldrT="[Text]"/>
      <dgm:spPr/>
      <dgm:t>
        <a:bodyPr/>
        <a:lstStyle/>
        <a:p>
          <a:r>
            <a:rPr lang="es-ES_tradnl" noProof="0" dirty="0" smtClean="0"/>
            <a:t>Integralidad</a:t>
          </a:r>
          <a:endParaRPr lang="es-ES_tradnl" noProof="0" dirty="0"/>
        </a:p>
      </dgm:t>
    </dgm:pt>
    <dgm:pt modelId="{851E9BD0-7545-ED44-A23C-26913A7BB740}" type="parTrans" cxnId="{8D801E6A-5DB9-BE43-8641-1A3884251D6E}">
      <dgm:prSet/>
      <dgm:spPr/>
      <dgm:t>
        <a:bodyPr/>
        <a:lstStyle/>
        <a:p>
          <a:endParaRPr lang="en-US"/>
        </a:p>
      </dgm:t>
    </dgm:pt>
    <dgm:pt modelId="{6790151A-A16B-F34F-B8EB-B54F6160A439}" type="sibTrans" cxnId="{8D801E6A-5DB9-BE43-8641-1A3884251D6E}">
      <dgm:prSet/>
      <dgm:spPr/>
      <dgm:t>
        <a:bodyPr/>
        <a:lstStyle/>
        <a:p>
          <a:endParaRPr lang="en-US"/>
        </a:p>
      </dgm:t>
    </dgm:pt>
    <dgm:pt modelId="{411D57D8-5555-3C4A-B45A-9B21DA92ED2E}">
      <dgm:prSet phldrT="[Text]"/>
      <dgm:spPr/>
      <dgm:t>
        <a:bodyPr/>
        <a:lstStyle/>
        <a:p>
          <a:r>
            <a:rPr lang="es-ES_tradnl" noProof="0" smtClean="0"/>
            <a:t>Equidad</a:t>
          </a:r>
          <a:endParaRPr lang="es-ES_tradnl" noProof="0"/>
        </a:p>
      </dgm:t>
    </dgm:pt>
    <dgm:pt modelId="{2FC258EB-50EF-1C47-8670-CAAC395C494C}" type="parTrans" cxnId="{70351477-D7B9-0A41-A7BA-A4709EE0431F}">
      <dgm:prSet/>
      <dgm:spPr/>
      <dgm:t>
        <a:bodyPr/>
        <a:lstStyle/>
        <a:p>
          <a:endParaRPr lang="en-US"/>
        </a:p>
      </dgm:t>
    </dgm:pt>
    <dgm:pt modelId="{B9C10472-0AEC-C94D-A1A1-9E2C2433E03E}" type="sibTrans" cxnId="{70351477-D7B9-0A41-A7BA-A4709EE0431F}">
      <dgm:prSet/>
      <dgm:spPr/>
      <dgm:t>
        <a:bodyPr/>
        <a:lstStyle/>
        <a:p>
          <a:endParaRPr lang="en-US"/>
        </a:p>
      </dgm:t>
    </dgm:pt>
    <dgm:pt modelId="{7965B634-E8E5-D446-861C-85BBDC267C40}">
      <dgm:prSet phldrT="[Text]"/>
      <dgm:spPr/>
      <dgm:t>
        <a:bodyPr/>
        <a:lstStyle/>
        <a:p>
          <a:r>
            <a:rPr lang="es-ES_tradnl" noProof="0" dirty="0" smtClean="0"/>
            <a:t>Acceso a la Información</a:t>
          </a:r>
          <a:endParaRPr lang="es-ES_tradnl" noProof="0" dirty="0"/>
        </a:p>
      </dgm:t>
    </dgm:pt>
    <dgm:pt modelId="{E26B9D07-3117-C341-A8EE-95240C2E0F7E}" type="parTrans" cxnId="{C173DD8B-2E8B-434B-8E4E-8771E8E40B61}">
      <dgm:prSet/>
      <dgm:spPr/>
      <dgm:t>
        <a:bodyPr/>
        <a:lstStyle/>
        <a:p>
          <a:endParaRPr lang="en-US"/>
        </a:p>
      </dgm:t>
    </dgm:pt>
    <dgm:pt modelId="{21A356B9-011F-6749-8843-139D736BA51A}" type="sibTrans" cxnId="{C173DD8B-2E8B-434B-8E4E-8771E8E40B61}">
      <dgm:prSet/>
      <dgm:spPr/>
      <dgm:t>
        <a:bodyPr/>
        <a:lstStyle/>
        <a:p>
          <a:endParaRPr lang="en-US"/>
        </a:p>
      </dgm:t>
    </dgm:pt>
    <dgm:pt modelId="{D0C2E55E-082B-E042-AC3F-F1A8A68AF6A6}">
      <dgm:prSet phldrT="[Text]"/>
      <dgm:spPr/>
      <dgm:t>
        <a:bodyPr/>
        <a:lstStyle/>
        <a:p>
          <a:r>
            <a:rPr lang="es-ES_tradnl" noProof="0" dirty="0" smtClean="0"/>
            <a:t>Participación</a:t>
          </a:r>
          <a:endParaRPr lang="es-ES_tradnl" noProof="0" dirty="0"/>
        </a:p>
      </dgm:t>
    </dgm:pt>
    <dgm:pt modelId="{B450202B-CE03-9A42-94D3-F88E9A16D21E}" type="parTrans" cxnId="{2F340D79-EC37-5F47-9F1A-BF5660C3F20D}">
      <dgm:prSet/>
      <dgm:spPr/>
      <dgm:t>
        <a:bodyPr/>
        <a:lstStyle/>
        <a:p>
          <a:endParaRPr lang="en-US"/>
        </a:p>
      </dgm:t>
    </dgm:pt>
    <dgm:pt modelId="{2F4691DB-8BD1-314A-8D5E-ECC089EF2C95}" type="sibTrans" cxnId="{2F340D79-EC37-5F47-9F1A-BF5660C3F20D}">
      <dgm:prSet/>
      <dgm:spPr/>
      <dgm:t>
        <a:bodyPr/>
        <a:lstStyle/>
        <a:p>
          <a:endParaRPr lang="en-US"/>
        </a:p>
      </dgm:t>
    </dgm:pt>
    <dgm:pt modelId="{1DB72548-24D2-F54E-B19B-65D99EC7E526}">
      <dgm:prSet phldrT="[Text]"/>
      <dgm:spPr/>
      <dgm:t>
        <a:bodyPr/>
        <a:lstStyle/>
        <a:p>
          <a:r>
            <a:rPr lang="es-ES_tradnl" noProof="0" dirty="0" smtClean="0"/>
            <a:t>Interculturalidad</a:t>
          </a:r>
          <a:endParaRPr lang="es-ES_tradnl" noProof="0" dirty="0"/>
        </a:p>
      </dgm:t>
    </dgm:pt>
    <dgm:pt modelId="{7985C16E-E247-2447-A91E-6BC02402058B}" type="parTrans" cxnId="{EC72B214-57A0-E845-9C61-C9A35749291E}">
      <dgm:prSet/>
      <dgm:spPr/>
      <dgm:t>
        <a:bodyPr/>
        <a:lstStyle/>
        <a:p>
          <a:endParaRPr lang="en-US"/>
        </a:p>
      </dgm:t>
    </dgm:pt>
    <dgm:pt modelId="{3C7C1EBC-CE59-2A43-A54D-D79A631C1020}" type="sibTrans" cxnId="{EC72B214-57A0-E845-9C61-C9A35749291E}">
      <dgm:prSet/>
      <dgm:spPr/>
      <dgm:t>
        <a:bodyPr/>
        <a:lstStyle/>
        <a:p>
          <a:endParaRPr lang="en-US"/>
        </a:p>
      </dgm:t>
    </dgm:pt>
    <dgm:pt modelId="{DE713419-73A8-6647-98F5-8FE6303AD46E}">
      <dgm:prSet/>
      <dgm:spPr/>
      <dgm:t>
        <a:bodyPr/>
        <a:lstStyle/>
        <a:p>
          <a:r>
            <a:rPr lang="es-ES_tradnl" noProof="0" dirty="0" smtClean="0"/>
            <a:t>Conservación de  Ecosistemas</a:t>
          </a:r>
          <a:endParaRPr lang="es-ES_tradnl" noProof="0" dirty="0"/>
        </a:p>
      </dgm:t>
    </dgm:pt>
    <dgm:pt modelId="{5F5741D7-B182-0540-B1BD-AD4A0FD23E34}" type="parTrans" cxnId="{7131BD00-95AB-6C40-892F-8B6BD7EBCAD3}">
      <dgm:prSet/>
      <dgm:spPr/>
      <dgm:t>
        <a:bodyPr/>
        <a:lstStyle/>
        <a:p>
          <a:endParaRPr lang="en-US"/>
        </a:p>
      </dgm:t>
    </dgm:pt>
    <dgm:pt modelId="{6E7199B3-CD8A-9541-A04E-349E4D2129A5}" type="sibTrans" cxnId="{7131BD00-95AB-6C40-892F-8B6BD7EBCAD3}">
      <dgm:prSet/>
      <dgm:spPr/>
      <dgm:t>
        <a:bodyPr/>
        <a:lstStyle/>
        <a:p>
          <a:endParaRPr lang="en-US"/>
        </a:p>
      </dgm:t>
    </dgm:pt>
    <dgm:pt modelId="{4586FFF8-E06B-7F4B-9E96-F7CD46E03BDC}">
      <dgm:prSet/>
      <dgm:spPr/>
      <dgm:t>
        <a:bodyPr/>
        <a:lstStyle/>
        <a:p>
          <a:r>
            <a:rPr lang="es-ES_tradnl" noProof="0" smtClean="0"/>
            <a:t>Precaución</a:t>
          </a:r>
          <a:endParaRPr lang="es-ES_tradnl" noProof="0"/>
        </a:p>
      </dgm:t>
    </dgm:pt>
    <dgm:pt modelId="{90584014-D21A-2445-9761-86CE583D7528}" type="parTrans" cxnId="{41A8844D-5B0B-954A-A22E-E622CE25A78F}">
      <dgm:prSet/>
      <dgm:spPr/>
      <dgm:t>
        <a:bodyPr/>
        <a:lstStyle/>
        <a:p>
          <a:endParaRPr lang="en-US"/>
        </a:p>
      </dgm:t>
    </dgm:pt>
    <dgm:pt modelId="{0492DF66-5D41-9A44-83CD-E3891904723A}" type="sibTrans" cxnId="{41A8844D-5B0B-954A-A22E-E622CE25A78F}">
      <dgm:prSet/>
      <dgm:spPr/>
      <dgm:t>
        <a:bodyPr/>
        <a:lstStyle/>
        <a:p>
          <a:endParaRPr lang="en-US"/>
        </a:p>
      </dgm:t>
    </dgm:pt>
    <dgm:pt modelId="{30C3FF05-BC5E-3646-8C79-E2AAFBB587CE}">
      <dgm:prSet/>
      <dgm:spPr/>
      <dgm:t>
        <a:bodyPr/>
        <a:lstStyle/>
        <a:p>
          <a:r>
            <a:rPr lang="es-ES_tradnl" noProof="0" dirty="0" smtClean="0"/>
            <a:t>Subsidiaridad</a:t>
          </a:r>
          <a:endParaRPr lang="es-ES_tradnl" noProof="0" dirty="0"/>
        </a:p>
      </dgm:t>
    </dgm:pt>
    <dgm:pt modelId="{1380F9C7-FB0F-1C4F-9F16-A78C86D4B0FC}" type="parTrans" cxnId="{F2E28D54-4AC9-1F47-B7D7-573F0EAADDFB}">
      <dgm:prSet/>
      <dgm:spPr/>
      <dgm:t>
        <a:bodyPr/>
        <a:lstStyle/>
        <a:p>
          <a:endParaRPr lang="en-US"/>
        </a:p>
      </dgm:t>
    </dgm:pt>
    <dgm:pt modelId="{661A15A6-A56C-6C4D-A08F-32A88C3E829E}" type="sibTrans" cxnId="{F2E28D54-4AC9-1F47-B7D7-573F0EAADDFB}">
      <dgm:prSet/>
      <dgm:spPr/>
      <dgm:t>
        <a:bodyPr/>
        <a:lstStyle/>
        <a:p>
          <a:endParaRPr lang="en-US"/>
        </a:p>
      </dgm:t>
    </dgm:pt>
    <dgm:pt modelId="{03A1F247-3744-9542-800C-8514310DDD98}">
      <dgm:prSet/>
      <dgm:spPr/>
      <dgm:t>
        <a:bodyPr/>
        <a:lstStyle/>
        <a:p>
          <a:r>
            <a:rPr lang="es-ES_tradnl" noProof="0" dirty="0" smtClean="0"/>
            <a:t>Responsabilidad compartida y diferenciada</a:t>
          </a:r>
          <a:endParaRPr lang="es-ES_tradnl" noProof="0" dirty="0"/>
        </a:p>
      </dgm:t>
    </dgm:pt>
    <dgm:pt modelId="{72680C77-EC50-AC42-BA2D-D8F85349197F}" type="parTrans" cxnId="{6CAD10BF-87A6-4947-ADBC-AFAEA07320CC}">
      <dgm:prSet/>
      <dgm:spPr/>
      <dgm:t>
        <a:bodyPr/>
        <a:lstStyle/>
        <a:p>
          <a:endParaRPr lang="en-US"/>
        </a:p>
      </dgm:t>
    </dgm:pt>
    <dgm:pt modelId="{97B88B20-4323-FE48-98C0-B9CBB524B1A8}" type="sibTrans" cxnId="{6CAD10BF-87A6-4947-ADBC-AFAEA07320CC}">
      <dgm:prSet/>
      <dgm:spPr/>
      <dgm:t>
        <a:bodyPr/>
        <a:lstStyle/>
        <a:p>
          <a:endParaRPr lang="en-US"/>
        </a:p>
      </dgm:t>
    </dgm:pt>
    <dgm:pt modelId="{EF029512-9ED2-A749-8671-09009A5E7409}">
      <dgm:prSet/>
      <dgm:spPr/>
      <dgm:t>
        <a:bodyPr/>
        <a:lstStyle/>
        <a:p>
          <a:r>
            <a:rPr lang="es-ES_tradnl" noProof="0" dirty="0" smtClean="0"/>
            <a:t>Rendición de cuentas</a:t>
          </a:r>
          <a:endParaRPr lang="es-ES_tradnl" noProof="0" dirty="0"/>
        </a:p>
      </dgm:t>
    </dgm:pt>
    <dgm:pt modelId="{7D44F061-F9F3-3940-9B3C-2CE7FD5B7D19}" type="parTrans" cxnId="{3BA84134-8B9F-AF41-B5A7-2E3D95204309}">
      <dgm:prSet/>
      <dgm:spPr/>
      <dgm:t>
        <a:bodyPr/>
        <a:lstStyle/>
        <a:p>
          <a:endParaRPr lang="en-US"/>
        </a:p>
      </dgm:t>
    </dgm:pt>
    <dgm:pt modelId="{A610B75B-A94A-8C43-B282-5D878FBB096B}" type="sibTrans" cxnId="{3BA84134-8B9F-AF41-B5A7-2E3D95204309}">
      <dgm:prSet/>
      <dgm:spPr/>
      <dgm:t>
        <a:bodyPr/>
        <a:lstStyle/>
        <a:p>
          <a:endParaRPr lang="en-US"/>
        </a:p>
      </dgm:t>
    </dgm:pt>
    <dgm:pt modelId="{A0941731-66BE-544C-BE57-BD4301E0B84A}">
      <dgm:prSet/>
      <dgm:spPr/>
      <dgm:t>
        <a:bodyPr/>
        <a:lstStyle/>
        <a:p>
          <a:r>
            <a:rPr lang="es-ES_tradnl" noProof="0" dirty="0" smtClean="0"/>
            <a:t>Autodeterminación</a:t>
          </a:r>
          <a:endParaRPr lang="es-ES_tradnl" noProof="0" dirty="0"/>
        </a:p>
      </dgm:t>
    </dgm:pt>
    <dgm:pt modelId="{E761BAB2-625A-E742-B17F-96400DBEB61B}" type="parTrans" cxnId="{6CF7F3DF-9ABE-CF40-B588-14A10EA13969}">
      <dgm:prSet/>
      <dgm:spPr/>
      <dgm:t>
        <a:bodyPr/>
        <a:lstStyle/>
        <a:p>
          <a:endParaRPr lang="en-US"/>
        </a:p>
      </dgm:t>
    </dgm:pt>
    <dgm:pt modelId="{DA4B02C4-D5E7-1741-B521-CA5537E4A7B7}" type="sibTrans" cxnId="{6CF7F3DF-9ABE-CF40-B588-14A10EA13969}">
      <dgm:prSet/>
      <dgm:spPr/>
      <dgm:t>
        <a:bodyPr/>
        <a:lstStyle/>
        <a:p>
          <a:endParaRPr lang="en-US"/>
        </a:p>
      </dgm:t>
    </dgm:pt>
    <dgm:pt modelId="{F7E0920B-84C0-B748-B5AE-1799AD17CF1B}" type="pres">
      <dgm:prSet presAssocID="{16DA9BFA-DEFC-4A42-AAD2-291CA11C2F03}" presName="diagram" presStyleCnt="0">
        <dgm:presLayoutVars>
          <dgm:dir/>
          <dgm:resizeHandles val="exact"/>
        </dgm:presLayoutVars>
      </dgm:prSet>
      <dgm:spPr/>
      <dgm:t>
        <a:bodyPr/>
        <a:lstStyle/>
        <a:p>
          <a:endParaRPr lang="es-EC"/>
        </a:p>
      </dgm:t>
    </dgm:pt>
    <dgm:pt modelId="{75EB7557-6BA5-684F-A99F-047552CAB323}" type="pres">
      <dgm:prSet presAssocID="{22CE3B08-F4CC-9F40-9265-94B708C272A8}" presName="node" presStyleLbl="node1" presStyleIdx="0" presStyleCnt="11">
        <dgm:presLayoutVars>
          <dgm:bulletEnabled val="1"/>
        </dgm:presLayoutVars>
      </dgm:prSet>
      <dgm:spPr/>
      <dgm:t>
        <a:bodyPr/>
        <a:lstStyle/>
        <a:p>
          <a:endParaRPr lang="es-EC"/>
        </a:p>
      </dgm:t>
    </dgm:pt>
    <dgm:pt modelId="{2C6C4B0F-26E3-984F-A0D8-08BB00DF2640}" type="pres">
      <dgm:prSet presAssocID="{6790151A-A16B-F34F-B8EB-B54F6160A439}" presName="sibTrans" presStyleCnt="0"/>
      <dgm:spPr/>
      <dgm:t>
        <a:bodyPr/>
        <a:lstStyle/>
        <a:p>
          <a:endParaRPr lang="es-EC"/>
        </a:p>
      </dgm:t>
    </dgm:pt>
    <dgm:pt modelId="{5B48E69A-81D9-A149-B56A-AA532B9A0B32}" type="pres">
      <dgm:prSet presAssocID="{411D57D8-5555-3C4A-B45A-9B21DA92ED2E}" presName="node" presStyleLbl="node1" presStyleIdx="1" presStyleCnt="11">
        <dgm:presLayoutVars>
          <dgm:bulletEnabled val="1"/>
        </dgm:presLayoutVars>
      </dgm:prSet>
      <dgm:spPr/>
      <dgm:t>
        <a:bodyPr/>
        <a:lstStyle/>
        <a:p>
          <a:endParaRPr lang="es-EC"/>
        </a:p>
      </dgm:t>
    </dgm:pt>
    <dgm:pt modelId="{6B46CDF3-E7F7-F044-9602-13D939D2C649}" type="pres">
      <dgm:prSet presAssocID="{B9C10472-0AEC-C94D-A1A1-9E2C2433E03E}" presName="sibTrans" presStyleCnt="0"/>
      <dgm:spPr/>
      <dgm:t>
        <a:bodyPr/>
        <a:lstStyle/>
        <a:p>
          <a:endParaRPr lang="es-EC"/>
        </a:p>
      </dgm:t>
    </dgm:pt>
    <dgm:pt modelId="{84397F8D-2898-0341-AF15-3A4596BBA471}" type="pres">
      <dgm:prSet presAssocID="{7965B634-E8E5-D446-861C-85BBDC267C40}" presName="node" presStyleLbl="node1" presStyleIdx="2" presStyleCnt="11">
        <dgm:presLayoutVars>
          <dgm:bulletEnabled val="1"/>
        </dgm:presLayoutVars>
      </dgm:prSet>
      <dgm:spPr/>
      <dgm:t>
        <a:bodyPr/>
        <a:lstStyle/>
        <a:p>
          <a:endParaRPr lang="en-US"/>
        </a:p>
      </dgm:t>
    </dgm:pt>
    <dgm:pt modelId="{C5C3088C-34BC-1C43-8A99-5C70F4599FE5}" type="pres">
      <dgm:prSet presAssocID="{21A356B9-011F-6749-8843-139D736BA51A}" presName="sibTrans" presStyleCnt="0"/>
      <dgm:spPr/>
      <dgm:t>
        <a:bodyPr/>
        <a:lstStyle/>
        <a:p>
          <a:endParaRPr lang="es-EC"/>
        </a:p>
      </dgm:t>
    </dgm:pt>
    <dgm:pt modelId="{BE885499-7F66-0D46-86FF-38F5B2A7F2F5}" type="pres">
      <dgm:prSet presAssocID="{D0C2E55E-082B-E042-AC3F-F1A8A68AF6A6}" presName="node" presStyleLbl="node1" presStyleIdx="3" presStyleCnt="11">
        <dgm:presLayoutVars>
          <dgm:bulletEnabled val="1"/>
        </dgm:presLayoutVars>
      </dgm:prSet>
      <dgm:spPr/>
      <dgm:t>
        <a:bodyPr/>
        <a:lstStyle/>
        <a:p>
          <a:endParaRPr lang="en-US"/>
        </a:p>
      </dgm:t>
    </dgm:pt>
    <dgm:pt modelId="{D970A0D4-EF4D-564A-BF0D-536AD4BBB483}" type="pres">
      <dgm:prSet presAssocID="{2F4691DB-8BD1-314A-8D5E-ECC089EF2C95}" presName="sibTrans" presStyleCnt="0"/>
      <dgm:spPr/>
      <dgm:t>
        <a:bodyPr/>
        <a:lstStyle/>
        <a:p>
          <a:endParaRPr lang="es-EC"/>
        </a:p>
      </dgm:t>
    </dgm:pt>
    <dgm:pt modelId="{64887D50-F445-4E49-ABDA-BABB3FB1F1B3}" type="pres">
      <dgm:prSet presAssocID="{1DB72548-24D2-F54E-B19B-65D99EC7E526}" presName="node" presStyleLbl="node1" presStyleIdx="4" presStyleCnt="11">
        <dgm:presLayoutVars>
          <dgm:bulletEnabled val="1"/>
        </dgm:presLayoutVars>
      </dgm:prSet>
      <dgm:spPr/>
      <dgm:t>
        <a:bodyPr/>
        <a:lstStyle/>
        <a:p>
          <a:endParaRPr lang="es-EC"/>
        </a:p>
      </dgm:t>
    </dgm:pt>
    <dgm:pt modelId="{6FB6713B-601F-8144-9312-802F45815DDF}" type="pres">
      <dgm:prSet presAssocID="{3C7C1EBC-CE59-2A43-A54D-D79A631C1020}" presName="sibTrans" presStyleCnt="0"/>
      <dgm:spPr/>
      <dgm:t>
        <a:bodyPr/>
        <a:lstStyle/>
        <a:p>
          <a:endParaRPr lang="es-EC"/>
        </a:p>
      </dgm:t>
    </dgm:pt>
    <dgm:pt modelId="{5AA7124B-9CEF-254C-B673-E1E8EFF04800}" type="pres">
      <dgm:prSet presAssocID="{DE713419-73A8-6647-98F5-8FE6303AD46E}" presName="node" presStyleLbl="node1" presStyleIdx="5" presStyleCnt="11">
        <dgm:presLayoutVars>
          <dgm:bulletEnabled val="1"/>
        </dgm:presLayoutVars>
      </dgm:prSet>
      <dgm:spPr/>
      <dgm:t>
        <a:bodyPr/>
        <a:lstStyle/>
        <a:p>
          <a:endParaRPr lang="en-US"/>
        </a:p>
      </dgm:t>
    </dgm:pt>
    <dgm:pt modelId="{75D8A21D-15B4-4844-8C99-83BE7BF7C11E}" type="pres">
      <dgm:prSet presAssocID="{6E7199B3-CD8A-9541-A04E-349E4D2129A5}" presName="sibTrans" presStyleCnt="0"/>
      <dgm:spPr/>
      <dgm:t>
        <a:bodyPr/>
        <a:lstStyle/>
        <a:p>
          <a:endParaRPr lang="es-EC"/>
        </a:p>
      </dgm:t>
    </dgm:pt>
    <dgm:pt modelId="{D6E106A3-507C-0D42-872E-28612A49C1B9}" type="pres">
      <dgm:prSet presAssocID="{4586FFF8-E06B-7F4B-9E96-F7CD46E03BDC}" presName="node" presStyleLbl="node1" presStyleIdx="6" presStyleCnt="11">
        <dgm:presLayoutVars>
          <dgm:bulletEnabled val="1"/>
        </dgm:presLayoutVars>
      </dgm:prSet>
      <dgm:spPr/>
      <dgm:t>
        <a:bodyPr/>
        <a:lstStyle/>
        <a:p>
          <a:endParaRPr lang="en-US"/>
        </a:p>
      </dgm:t>
    </dgm:pt>
    <dgm:pt modelId="{21B26638-2C80-CB4E-815D-30F079B7D440}" type="pres">
      <dgm:prSet presAssocID="{0492DF66-5D41-9A44-83CD-E3891904723A}" presName="sibTrans" presStyleCnt="0"/>
      <dgm:spPr/>
      <dgm:t>
        <a:bodyPr/>
        <a:lstStyle/>
        <a:p>
          <a:endParaRPr lang="es-EC"/>
        </a:p>
      </dgm:t>
    </dgm:pt>
    <dgm:pt modelId="{70E17931-0139-A54F-8002-2557333BB8E4}" type="pres">
      <dgm:prSet presAssocID="{30C3FF05-BC5E-3646-8C79-E2AAFBB587CE}" presName="node" presStyleLbl="node1" presStyleIdx="7" presStyleCnt="11">
        <dgm:presLayoutVars>
          <dgm:bulletEnabled val="1"/>
        </dgm:presLayoutVars>
      </dgm:prSet>
      <dgm:spPr/>
      <dgm:t>
        <a:bodyPr/>
        <a:lstStyle/>
        <a:p>
          <a:endParaRPr lang="es-EC"/>
        </a:p>
      </dgm:t>
    </dgm:pt>
    <dgm:pt modelId="{7D6D49D2-2AAD-AE45-AD46-410E339E0D17}" type="pres">
      <dgm:prSet presAssocID="{661A15A6-A56C-6C4D-A08F-32A88C3E829E}" presName="sibTrans" presStyleCnt="0"/>
      <dgm:spPr/>
      <dgm:t>
        <a:bodyPr/>
        <a:lstStyle/>
        <a:p>
          <a:endParaRPr lang="es-EC"/>
        </a:p>
      </dgm:t>
    </dgm:pt>
    <dgm:pt modelId="{B2F66957-DB57-6441-A005-715D5F7E7AC1}" type="pres">
      <dgm:prSet presAssocID="{03A1F247-3744-9542-800C-8514310DDD98}" presName="node" presStyleLbl="node1" presStyleIdx="8" presStyleCnt="11">
        <dgm:presLayoutVars>
          <dgm:bulletEnabled val="1"/>
        </dgm:presLayoutVars>
      </dgm:prSet>
      <dgm:spPr/>
      <dgm:t>
        <a:bodyPr/>
        <a:lstStyle/>
        <a:p>
          <a:endParaRPr lang="es-EC"/>
        </a:p>
      </dgm:t>
    </dgm:pt>
    <dgm:pt modelId="{D2919E8A-2568-764D-ADBE-B46290C003A6}" type="pres">
      <dgm:prSet presAssocID="{97B88B20-4323-FE48-98C0-B9CBB524B1A8}" presName="sibTrans" presStyleCnt="0"/>
      <dgm:spPr/>
      <dgm:t>
        <a:bodyPr/>
        <a:lstStyle/>
        <a:p>
          <a:endParaRPr lang="es-EC"/>
        </a:p>
      </dgm:t>
    </dgm:pt>
    <dgm:pt modelId="{206B74BF-8070-334A-9C88-2F5B82182498}" type="pres">
      <dgm:prSet presAssocID="{EF029512-9ED2-A749-8671-09009A5E7409}" presName="node" presStyleLbl="node1" presStyleIdx="9" presStyleCnt="11">
        <dgm:presLayoutVars>
          <dgm:bulletEnabled val="1"/>
        </dgm:presLayoutVars>
      </dgm:prSet>
      <dgm:spPr/>
      <dgm:t>
        <a:bodyPr/>
        <a:lstStyle/>
        <a:p>
          <a:endParaRPr lang="es-EC"/>
        </a:p>
      </dgm:t>
    </dgm:pt>
    <dgm:pt modelId="{808C63BC-C984-DE4A-85AB-DDF0F9BDC339}" type="pres">
      <dgm:prSet presAssocID="{A610B75B-A94A-8C43-B282-5D878FBB096B}" presName="sibTrans" presStyleCnt="0"/>
      <dgm:spPr/>
      <dgm:t>
        <a:bodyPr/>
        <a:lstStyle/>
        <a:p>
          <a:endParaRPr lang="es-EC"/>
        </a:p>
      </dgm:t>
    </dgm:pt>
    <dgm:pt modelId="{C239E5BA-D1D4-A04F-B9CE-BEABB4032164}" type="pres">
      <dgm:prSet presAssocID="{A0941731-66BE-544C-BE57-BD4301E0B84A}" presName="node" presStyleLbl="node1" presStyleIdx="10" presStyleCnt="11">
        <dgm:presLayoutVars>
          <dgm:bulletEnabled val="1"/>
        </dgm:presLayoutVars>
      </dgm:prSet>
      <dgm:spPr/>
      <dgm:t>
        <a:bodyPr/>
        <a:lstStyle/>
        <a:p>
          <a:endParaRPr lang="en-US"/>
        </a:p>
      </dgm:t>
    </dgm:pt>
  </dgm:ptLst>
  <dgm:cxnLst>
    <dgm:cxn modelId="{828FFB86-D724-49F5-8CA2-AD2712FE4E70}" type="presOf" srcId="{A0941731-66BE-544C-BE57-BD4301E0B84A}" destId="{C239E5BA-D1D4-A04F-B9CE-BEABB4032164}" srcOrd="0" destOrd="0" presId="urn:microsoft.com/office/officeart/2005/8/layout/default#2"/>
    <dgm:cxn modelId="{EC72B214-57A0-E845-9C61-C9A35749291E}" srcId="{16DA9BFA-DEFC-4A42-AAD2-291CA11C2F03}" destId="{1DB72548-24D2-F54E-B19B-65D99EC7E526}" srcOrd="4" destOrd="0" parTransId="{7985C16E-E247-2447-A91E-6BC02402058B}" sibTransId="{3C7C1EBC-CE59-2A43-A54D-D79A631C1020}"/>
    <dgm:cxn modelId="{C173DD8B-2E8B-434B-8E4E-8771E8E40B61}" srcId="{16DA9BFA-DEFC-4A42-AAD2-291CA11C2F03}" destId="{7965B634-E8E5-D446-861C-85BBDC267C40}" srcOrd="2" destOrd="0" parTransId="{E26B9D07-3117-C341-A8EE-95240C2E0F7E}" sibTransId="{21A356B9-011F-6749-8843-139D736BA51A}"/>
    <dgm:cxn modelId="{F2E28D54-4AC9-1F47-B7D7-573F0EAADDFB}" srcId="{16DA9BFA-DEFC-4A42-AAD2-291CA11C2F03}" destId="{30C3FF05-BC5E-3646-8C79-E2AAFBB587CE}" srcOrd="7" destOrd="0" parTransId="{1380F9C7-FB0F-1C4F-9F16-A78C86D4B0FC}" sibTransId="{661A15A6-A56C-6C4D-A08F-32A88C3E829E}"/>
    <dgm:cxn modelId="{8D801E6A-5DB9-BE43-8641-1A3884251D6E}" srcId="{16DA9BFA-DEFC-4A42-AAD2-291CA11C2F03}" destId="{22CE3B08-F4CC-9F40-9265-94B708C272A8}" srcOrd="0" destOrd="0" parTransId="{851E9BD0-7545-ED44-A23C-26913A7BB740}" sibTransId="{6790151A-A16B-F34F-B8EB-B54F6160A439}"/>
    <dgm:cxn modelId="{41A8844D-5B0B-954A-A22E-E622CE25A78F}" srcId="{16DA9BFA-DEFC-4A42-AAD2-291CA11C2F03}" destId="{4586FFF8-E06B-7F4B-9E96-F7CD46E03BDC}" srcOrd="6" destOrd="0" parTransId="{90584014-D21A-2445-9761-86CE583D7528}" sibTransId="{0492DF66-5D41-9A44-83CD-E3891904723A}"/>
    <dgm:cxn modelId="{2F340D79-EC37-5F47-9F1A-BF5660C3F20D}" srcId="{16DA9BFA-DEFC-4A42-AAD2-291CA11C2F03}" destId="{D0C2E55E-082B-E042-AC3F-F1A8A68AF6A6}" srcOrd="3" destOrd="0" parTransId="{B450202B-CE03-9A42-94D3-F88E9A16D21E}" sibTransId="{2F4691DB-8BD1-314A-8D5E-ECC089EF2C95}"/>
    <dgm:cxn modelId="{6CF7F3DF-9ABE-CF40-B588-14A10EA13969}" srcId="{16DA9BFA-DEFC-4A42-AAD2-291CA11C2F03}" destId="{A0941731-66BE-544C-BE57-BD4301E0B84A}" srcOrd="10" destOrd="0" parTransId="{E761BAB2-625A-E742-B17F-96400DBEB61B}" sibTransId="{DA4B02C4-D5E7-1741-B521-CA5537E4A7B7}"/>
    <dgm:cxn modelId="{ABF195B8-64EE-4FEA-9266-F8575D455FD0}" type="presOf" srcId="{411D57D8-5555-3C4A-B45A-9B21DA92ED2E}" destId="{5B48E69A-81D9-A149-B56A-AA532B9A0B32}" srcOrd="0" destOrd="0" presId="urn:microsoft.com/office/officeart/2005/8/layout/default#2"/>
    <dgm:cxn modelId="{79565A15-7153-4FB8-8E32-08E2ECB40B6F}" type="presOf" srcId="{D0C2E55E-082B-E042-AC3F-F1A8A68AF6A6}" destId="{BE885499-7F66-0D46-86FF-38F5B2A7F2F5}" srcOrd="0" destOrd="0" presId="urn:microsoft.com/office/officeart/2005/8/layout/default#2"/>
    <dgm:cxn modelId="{3183E73E-D5B0-4802-BDC1-A6B7D3FDB7E5}" type="presOf" srcId="{1DB72548-24D2-F54E-B19B-65D99EC7E526}" destId="{64887D50-F445-4E49-ABDA-BABB3FB1F1B3}" srcOrd="0" destOrd="0" presId="urn:microsoft.com/office/officeart/2005/8/layout/default#2"/>
    <dgm:cxn modelId="{2CBADC29-1192-4627-9BC5-769D67733692}" type="presOf" srcId="{7965B634-E8E5-D446-861C-85BBDC267C40}" destId="{84397F8D-2898-0341-AF15-3A4596BBA471}" srcOrd="0" destOrd="0" presId="urn:microsoft.com/office/officeart/2005/8/layout/default#2"/>
    <dgm:cxn modelId="{A5B29709-1303-487E-A0B0-43CC88F053DC}" type="presOf" srcId="{30C3FF05-BC5E-3646-8C79-E2AAFBB587CE}" destId="{70E17931-0139-A54F-8002-2557333BB8E4}" srcOrd="0" destOrd="0" presId="urn:microsoft.com/office/officeart/2005/8/layout/default#2"/>
    <dgm:cxn modelId="{BD48D15E-BDCA-4BF0-81AA-7CAD082455EE}" type="presOf" srcId="{4586FFF8-E06B-7F4B-9E96-F7CD46E03BDC}" destId="{D6E106A3-507C-0D42-872E-28612A49C1B9}" srcOrd="0" destOrd="0" presId="urn:microsoft.com/office/officeart/2005/8/layout/default#2"/>
    <dgm:cxn modelId="{6CAD10BF-87A6-4947-ADBC-AFAEA07320CC}" srcId="{16DA9BFA-DEFC-4A42-AAD2-291CA11C2F03}" destId="{03A1F247-3744-9542-800C-8514310DDD98}" srcOrd="8" destOrd="0" parTransId="{72680C77-EC50-AC42-BA2D-D8F85349197F}" sibTransId="{97B88B20-4323-FE48-98C0-B9CBB524B1A8}"/>
    <dgm:cxn modelId="{7131BD00-95AB-6C40-892F-8B6BD7EBCAD3}" srcId="{16DA9BFA-DEFC-4A42-AAD2-291CA11C2F03}" destId="{DE713419-73A8-6647-98F5-8FE6303AD46E}" srcOrd="5" destOrd="0" parTransId="{5F5741D7-B182-0540-B1BD-AD4A0FD23E34}" sibTransId="{6E7199B3-CD8A-9541-A04E-349E4D2129A5}"/>
    <dgm:cxn modelId="{C39F9470-4DB4-4C98-BEC6-4A49CA6CD6E5}" type="presOf" srcId="{DE713419-73A8-6647-98F5-8FE6303AD46E}" destId="{5AA7124B-9CEF-254C-B673-E1E8EFF04800}" srcOrd="0" destOrd="0" presId="urn:microsoft.com/office/officeart/2005/8/layout/default#2"/>
    <dgm:cxn modelId="{70351477-D7B9-0A41-A7BA-A4709EE0431F}" srcId="{16DA9BFA-DEFC-4A42-AAD2-291CA11C2F03}" destId="{411D57D8-5555-3C4A-B45A-9B21DA92ED2E}" srcOrd="1" destOrd="0" parTransId="{2FC258EB-50EF-1C47-8670-CAAC395C494C}" sibTransId="{B9C10472-0AEC-C94D-A1A1-9E2C2433E03E}"/>
    <dgm:cxn modelId="{D479A16D-BA44-4175-A4D9-7B43408A3EB8}" type="presOf" srcId="{22CE3B08-F4CC-9F40-9265-94B708C272A8}" destId="{75EB7557-6BA5-684F-A99F-047552CAB323}" srcOrd="0" destOrd="0" presId="urn:microsoft.com/office/officeart/2005/8/layout/default#2"/>
    <dgm:cxn modelId="{543EAFD2-3764-4C9D-91BA-B7717EE5B861}" type="presOf" srcId="{EF029512-9ED2-A749-8671-09009A5E7409}" destId="{206B74BF-8070-334A-9C88-2F5B82182498}" srcOrd="0" destOrd="0" presId="urn:microsoft.com/office/officeart/2005/8/layout/default#2"/>
    <dgm:cxn modelId="{3BA84134-8B9F-AF41-B5A7-2E3D95204309}" srcId="{16DA9BFA-DEFC-4A42-AAD2-291CA11C2F03}" destId="{EF029512-9ED2-A749-8671-09009A5E7409}" srcOrd="9" destOrd="0" parTransId="{7D44F061-F9F3-3940-9B3C-2CE7FD5B7D19}" sibTransId="{A610B75B-A94A-8C43-B282-5D878FBB096B}"/>
    <dgm:cxn modelId="{373D8B9C-5169-4B3F-9BD4-423BF200718D}" type="presOf" srcId="{16DA9BFA-DEFC-4A42-AAD2-291CA11C2F03}" destId="{F7E0920B-84C0-B748-B5AE-1799AD17CF1B}" srcOrd="0" destOrd="0" presId="urn:microsoft.com/office/officeart/2005/8/layout/default#2"/>
    <dgm:cxn modelId="{081140C4-0DD9-48D6-A45D-942CB5EB8A8B}" type="presOf" srcId="{03A1F247-3744-9542-800C-8514310DDD98}" destId="{B2F66957-DB57-6441-A005-715D5F7E7AC1}" srcOrd="0" destOrd="0" presId="urn:microsoft.com/office/officeart/2005/8/layout/default#2"/>
    <dgm:cxn modelId="{1A082CA2-1338-46B3-B532-2F02FC8F7CF2}" type="presParOf" srcId="{F7E0920B-84C0-B748-B5AE-1799AD17CF1B}" destId="{75EB7557-6BA5-684F-A99F-047552CAB323}" srcOrd="0" destOrd="0" presId="urn:microsoft.com/office/officeart/2005/8/layout/default#2"/>
    <dgm:cxn modelId="{8A345AF7-8326-4916-BEDE-4836EF87F6C2}" type="presParOf" srcId="{F7E0920B-84C0-B748-B5AE-1799AD17CF1B}" destId="{2C6C4B0F-26E3-984F-A0D8-08BB00DF2640}" srcOrd="1" destOrd="0" presId="urn:microsoft.com/office/officeart/2005/8/layout/default#2"/>
    <dgm:cxn modelId="{838994BF-0061-450F-9850-1B76860A82AD}" type="presParOf" srcId="{F7E0920B-84C0-B748-B5AE-1799AD17CF1B}" destId="{5B48E69A-81D9-A149-B56A-AA532B9A0B32}" srcOrd="2" destOrd="0" presId="urn:microsoft.com/office/officeart/2005/8/layout/default#2"/>
    <dgm:cxn modelId="{E4B84197-A5E1-4692-A404-E019F3D6AD43}" type="presParOf" srcId="{F7E0920B-84C0-B748-B5AE-1799AD17CF1B}" destId="{6B46CDF3-E7F7-F044-9602-13D939D2C649}" srcOrd="3" destOrd="0" presId="urn:microsoft.com/office/officeart/2005/8/layout/default#2"/>
    <dgm:cxn modelId="{70AD70BA-ADE7-4E4E-8808-F7CB0A8AC0E7}" type="presParOf" srcId="{F7E0920B-84C0-B748-B5AE-1799AD17CF1B}" destId="{84397F8D-2898-0341-AF15-3A4596BBA471}" srcOrd="4" destOrd="0" presId="urn:microsoft.com/office/officeart/2005/8/layout/default#2"/>
    <dgm:cxn modelId="{2E51FB3F-F7C1-41E8-8C0A-9F94E4495AE0}" type="presParOf" srcId="{F7E0920B-84C0-B748-B5AE-1799AD17CF1B}" destId="{C5C3088C-34BC-1C43-8A99-5C70F4599FE5}" srcOrd="5" destOrd="0" presId="urn:microsoft.com/office/officeart/2005/8/layout/default#2"/>
    <dgm:cxn modelId="{4F3C3E3D-0F6C-4B71-A2B8-DEE8DFDE068F}" type="presParOf" srcId="{F7E0920B-84C0-B748-B5AE-1799AD17CF1B}" destId="{BE885499-7F66-0D46-86FF-38F5B2A7F2F5}" srcOrd="6" destOrd="0" presId="urn:microsoft.com/office/officeart/2005/8/layout/default#2"/>
    <dgm:cxn modelId="{56E45C43-893C-4CB9-90EA-81DF543AC778}" type="presParOf" srcId="{F7E0920B-84C0-B748-B5AE-1799AD17CF1B}" destId="{D970A0D4-EF4D-564A-BF0D-536AD4BBB483}" srcOrd="7" destOrd="0" presId="urn:microsoft.com/office/officeart/2005/8/layout/default#2"/>
    <dgm:cxn modelId="{63001353-5CFF-431B-8863-98742B6559D7}" type="presParOf" srcId="{F7E0920B-84C0-B748-B5AE-1799AD17CF1B}" destId="{64887D50-F445-4E49-ABDA-BABB3FB1F1B3}" srcOrd="8" destOrd="0" presId="urn:microsoft.com/office/officeart/2005/8/layout/default#2"/>
    <dgm:cxn modelId="{01B96399-F474-43B1-916C-5A0A9E9AB519}" type="presParOf" srcId="{F7E0920B-84C0-B748-B5AE-1799AD17CF1B}" destId="{6FB6713B-601F-8144-9312-802F45815DDF}" srcOrd="9" destOrd="0" presId="urn:microsoft.com/office/officeart/2005/8/layout/default#2"/>
    <dgm:cxn modelId="{BBF44E7B-B294-4F4D-AE54-B7677C2E1E33}" type="presParOf" srcId="{F7E0920B-84C0-B748-B5AE-1799AD17CF1B}" destId="{5AA7124B-9CEF-254C-B673-E1E8EFF04800}" srcOrd="10" destOrd="0" presId="urn:microsoft.com/office/officeart/2005/8/layout/default#2"/>
    <dgm:cxn modelId="{D45F332E-09B9-4D37-876B-DA2D38C29206}" type="presParOf" srcId="{F7E0920B-84C0-B748-B5AE-1799AD17CF1B}" destId="{75D8A21D-15B4-4844-8C99-83BE7BF7C11E}" srcOrd="11" destOrd="0" presId="urn:microsoft.com/office/officeart/2005/8/layout/default#2"/>
    <dgm:cxn modelId="{71FD2FFF-500E-4CCC-AF7D-4F63362DE2AB}" type="presParOf" srcId="{F7E0920B-84C0-B748-B5AE-1799AD17CF1B}" destId="{D6E106A3-507C-0D42-872E-28612A49C1B9}" srcOrd="12" destOrd="0" presId="urn:microsoft.com/office/officeart/2005/8/layout/default#2"/>
    <dgm:cxn modelId="{06C3AD21-91D0-4918-A48B-5FB833427F94}" type="presParOf" srcId="{F7E0920B-84C0-B748-B5AE-1799AD17CF1B}" destId="{21B26638-2C80-CB4E-815D-30F079B7D440}" srcOrd="13" destOrd="0" presId="urn:microsoft.com/office/officeart/2005/8/layout/default#2"/>
    <dgm:cxn modelId="{649DA6E0-0EB0-4E98-A7F0-114322494076}" type="presParOf" srcId="{F7E0920B-84C0-B748-B5AE-1799AD17CF1B}" destId="{70E17931-0139-A54F-8002-2557333BB8E4}" srcOrd="14" destOrd="0" presId="urn:microsoft.com/office/officeart/2005/8/layout/default#2"/>
    <dgm:cxn modelId="{325D9FDF-0BFA-40DD-AC3C-6EEBEDBF1790}" type="presParOf" srcId="{F7E0920B-84C0-B748-B5AE-1799AD17CF1B}" destId="{7D6D49D2-2AAD-AE45-AD46-410E339E0D17}" srcOrd="15" destOrd="0" presId="urn:microsoft.com/office/officeart/2005/8/layout/default#2"/>
    <dgm:cxn modelId="{F4C1FBB3-974E-4284-9847-CAE24389370B}" type="presParOf" srcId="{F7E0920B-84C0-B748-B5AE-1799AD17CF1B}" destId="{B2F66957-DB57-6441-A005-715D5F7E7AC1}" srcOrd="16" destOrd="0" presId="urn:microsoft.com/office/officeart/2005/8/layout/default#2"/>
    <dgm:cxn modelId="{99533F06-4FE6-4756-B049-73390F280F88}" type="presParOf" srcId="{F7E0920B-84C0-B748-B5AE-1799AD17CF1B}" destId="{D2919E8A-2568-764D-ADBE-B46290C003A6}" srcOrd="17" destOrd="0" presId="urn:microsoft.com/office/officeart/2005/8/layout/default#2"/>
    <dgm:cxn modelId="{530462EA-F2D6-4DD7-A1DB-F230A98D0241}" type="presParOf" srcId="{F7E0920B-84C0-B748-B5AE-1799AD17CF1B}" destId="{206B74BF-8070-334A-9C88-2F5B82182498}" srcOrd="18" destOrd="0" presId="urn:microsoft.com/office/officeart/2005/8/layout/default#2"/>
    <dgm:cxn modelId="{52C4BF07-101B-4105-9BFC-3DBDF7CE7782}" type="presParOf" srcId="{F7E0920B-84C0-B748-B5AE-1799AD17CF1B}" destId="{808C63BC-C984-DE4A-85AB-DDF0F9BDC339}" srcOrd="19" destOrd="0" presId="urn:microsoft.com/office/officeart/2005/8/layout/default#2"/>
    <dgm:cxn modelId="{9DA6D751-6BEB-44F3-934A-0418145B5035}" type="presParOf" srcId="{F7E0920B-84C0-B748-B5AE-1799AD17CF1B}" destId="{C239E5BA-D1D4-A04F-B9CE-BEABB4032164}" srcOrd="20" destOrd="0" presId="urn:microsoft.com/office/officeart/2005/8/layout/defaul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E189BF-CB50-4EA8-B9AD-45ECB82DA298}" type="doc">
      <dgm:prSet loTypeId="urn:microsoft.com/office/officeart/2005/8/layout/venn2" loCatId="relationship" qsTypeId="urn:microsoft.com/office/officeart/2005/8/quickstyle/simple5" qsCatId="simple" csTypeId="urn:microsoft.com/office/officeart/2005/8/colors/accent1_4" csCatId="accent1" phldr="1"/>
      <dgm:spPr/>
      <dgm:t>
        <a:bodyPr/>
        <a:lstStyle/>
        <a:p>
          <a:endParaRPr lang="es-EC"/>
        </a:p>
      </dgm:t>
    </dgm:pt>
    <dgm:pt modelId="{332F9D4B-16CA-4D2F-AA01-80AB4D5640D5}">
      <dgm:prSet phldrT="[Texto]" custT="1"/>
      <dgm:spPr/>
      <dgm:t>
        <a:bodyPr/>
        <a:lstStyle/>
        <a:p>
          <a:r>
            <a:rPr lang="es-EC" sz="1600" dirty="0" smtClean="0"/>
            <a:t>Compromisos Globales A 2030 ODS, A Paris</a:t>
          </a:r>
        </a:p>
        <a:p>
          <a:r>
            <a:rPr lang="es-EC" sz="1600" dirty="0" smtClean="0"/>
            <a:t>Agenda </a:t>
          </a:r>
          <a:r>
            <a:rPr lang="es-EC" sz="1600" dirty="0" err="1" smtClean="0"/>
            <a:t>Urbaan</a:t>
          </a:r>
          <a:endParaRPr lang="es-EC" sz="1600" dirty="0"/>
        </a:p>
      </dgm:t>
    </dgm:pt>
    <dgm:pt modelId="{41755D4C-ABAB-4ECF-BCC3-EA32B5ED1B72}" type="parTrans" cxnId="{73E0DC40-6B1F-4F15-9B3B-F9E9F9AB3356}">
      <dgm:prSet/>
      <dgm:spPr/>
      <dgm:t>
        <a:bodyPr/>
        <a:lstStyle/>
        <a:p>
          <a:endParaRPr lang="es-EC" sz="2800"/>
        </a:p>
      </dgm:t>
    </dgm:pt>
    <dgm:pt modelId="{7E80F26A-1C1C-48BD-AFEA-80132A262A26}" type="sibTrans" cxnId="{73E0DC40-6B1F-4F15-9B3B-F9E9F9AB3356}">
      <dgm:prSet/>
      <dgm:spPr/>
      <dgm:t>
        <a:bodyPr/>
        <a:lstStyle/>
        <a:p>
          <a:endParaRPr lang="es-EC" sz="2800"/>
        </a:p>
      </dgm:t>
    </dgm:pt>
    <dgm:pt modelId="{2C91FE31-DDAC-4CB8-8CCB-1A691E9BE88C}">
      <dgm:prSet phldrT="[Texto]" custT="1"/>
      <dgm:spPr/>
      <dgm:t>
        <a:bodyPr/>
        <a:lstStyle/>
        <a:p>
          <a:r>
            <a:rPr lang="es-EC" sz="1800" dirty="0" smtClean="0"/>
            <a:t>Integrando el cambio climático en agendas de desarrollo</a:t>
          </a:r>
          <a:endParaRPr lang="es-EC" sz="1800" dirty="0"/>
        </a:p>
      </dgm:t>
    </dgm:pt>
    <dgm:pt modelId="{02FAEDBD-AD34-4E36-A797-1D02C51DAAC3}" type="parTrans" cxnId="{1F7AF6BF-D28E-420E-BCB9-8987C854D189}">
      <dgm:prSet/>
      <dgm:spPr/>
      <dgm:t>
        <a:bodyPr/>
        <a:lstStyle/>
        <a:p>
          <a:endParaRPr lang="es-EC" sz="2800"/>
        </a:p>
      </dgm:t>
    </dgm:pt>
    <dgm:pt modelId="{48809872-86ED-449C-B871-A87E2870B081}" type="sibTrans" cxnId="{1F7AF6BF-D28E-420E-BCB9-8987C854D189}">
      <dgm:prSet/>
      <dgm:spPr/>
      <dgm:t>
        <a:bodyPr/>
        <a:lstStyle/>
        <a:p>
          <a:endParaRPr lang="es-EC" sz="2800"/>
        </a:p>
      </dgm:t>
    </dgm:pt>
    <dgm:pt modelId="{84415D12-02F6-4D80-97E9-FFD861B42DD9}">
      <dgm:prSet phldrT="[Texto]" custT="1"/>
      <dgm:spPr/>
      <dgm:t>
        <a:bodyPr/>
        <a:lstStyle/>
        <a:p>
          <a:r>
            <a:rPr lang="es-EC" sz="1800" dirty="0" smtClean="0"/>
            <a:t>Agendas sectoriales</a:t>
          </a:r>
          <a:endParaRPr lang="es-EC" sz="1800" dirty="0"/>
        </a:p>
      </dgm:t>
    </dgm:pt>
    <dgm:pt modelId="{58AFC58A-E786-47F8-BD1E-E17239FDDFCF}" type="parTrans" cxnId="{312C9ED5-4772-40C6-8A12-5D07847F8B46}">
      <dgm:prSet/>
      <dgm:spPr/>
      <dgm:t>
        <a:bodyPr/>
        <a:lstStyle/>
        <a:p>
          <a:endParaRPr lang="es-EC" sz="2800"/>
        </a:p>
      </dgm:t>
    </dgm:pt>
    <dgm:pt modelId="{CE81E85A-A5A9-4ED4-8C82-573F8CF75563}" type="sibTrans" cxnId="{312C9ED5-4772-40C6-8A12-5D07847F8B46}">
      <dgm:prSet/>
      <dgm:spPr/>
      <dgm:t>
        <a:bodyPr/>
        <a:lstStyle/>
        <a:p>
          <a:endParaRPr lang="es-EC" sz="2800"/>
        </a:p>
      </dgm:t>
    </dgm:pt>
    <dgm:pt modelId="{311A437E-E5DE-4853-B42C-70935C9D4BC5}">
      <dgm:prSet phldrT="[Texto]" custT="1"/>
      <dgm:spPr/>
      <dgm:t>
        <a:bodyPr/>
        <a:lstStyle/>
        <a:p>
          <a:r>
            <a:rPr lang="es-EC" sz="1800" dirty="0" smtClean="0"/>
            <a:t>Gobiernos sub-nacionales</a:t>
          </a:r>
        </a:p>
      </dgm:t>
    </dgm:pt>
    <dgm:pt modelId="{EB96BD78-3030-4FEA-B7FE-4CA35363CBDC}" type="parTrans" cxnId="{21A31902-EB3B-49CE-A1FC-78262CEF89D4}">
      <dgm:prSet/>
      <dgm:spPr/>
      <dgm:t>
        <a:bodyPr/>
        <a:lstStyle/>
        <a:p>
          <a:endParaRPr lang="es-EC" sz="2800"/>
        </a:p>
      </dgm:t>
    </dgm:pt>
    <dgm:pt modelId="{8CA9C7FD-E06F-44FE-A4F8-77DABCC46BF8}" type="sibTrans" cxnId="{21A31902-EB3B-49CE-A1FC-78262CEF89D4}">
      <dgm:prSet/>
      <dgm:spPr/>
      <dgm:t>
        <a:bodyPr/>
        <a:lstStyle/>
        <a:p>
          <a:endParaRPr lang="es-EC" sz="2800"/>
        </a:p>
      </dgm:t>
    </dgm:pt>
    <dgm:pt modelId="{19915FA8-B1F7-4554-9C15-95B911F6BE29}">
      <dgm:prSet phldrT="[Texto]" custT="1"/>
      <dgm:spPr/>
      <dgm:t>
        <a:bodyPr/>
        <a:lstStyle/>
        <a:p>
          <a:r>
            <a:rPr lang="es-EC" sz="1800" dirty="0" smtClean="0"/>
            <a:t>Ciudades y poblaciones </a:t>
          </a:r>
          <a:r>
            <a:rPr lang="es-EC" sz="1800" dirty="0" err="1" smtClean="0"/>
            <a:t>resilientes</a:t>
          </a:r>
          <a:r>
            <a:rPr lang="es-EC" sz="1800" dirty="0" smtClean="0"/>
            <a:t> al clima</a:t>
          </a:r>
        </a:p>
      </dgm:t>
    </dgm:pt>
    <dgm:pt modelId="{6E4C0E0D-0494-4FAF-85C0-9B4D61DCABE7}" type="parTrans" cxnId="{C4F39DF3-6033-4C44-9030-B06D12DF1BF6}">
      <dgm:prSet/>
      <dgm:spPr/>
      <dgm:t>
        <a:bodyPr/>
        <a:lstStyle/>
        <a:p>
          <a:endParaRPr lang="es-EC" sz="2800"/>
        </a:p>
      </dgm:t>
    </dgm:pt>
    <dgm:pt modelId="{9253E508-CB31-48A8-99E1-0FA5E8477943}" type="sibTrans" cxnId="{C4F39DF3-6033-4C44-9030-B06D12DF1BF6}">
      <dgm:prSet/>
      <dgm:spPr/>
      <dgm:t>
        <a:bodyPr/>
        <a:lstStyle/>
        <a:p>
          <a:endParaRPr lang="es-EC" sz="2800"/>
        </a:p>
      </dgm:t>
    </dgm:pt>
    <dgm:pt modelId="{67A0FD9E-5DAB-4737-9D7E-AFFE81AA6F40}" type="pres">
      <dgm:prSet presAssocID="{11E189BF-CB50-4EA8-B9AD-45ECB82DA298}" presName="Name0" presStyleCnt="0">
        <dgm:presLayoutVars>
          <dgm:chMax val="7"/>
          <dgm:resizeHandles val="exact"/>
        </dgm:presLayoutVars>
      </dgm:prSet>
      <dgm:spPr/>
      <dgm:t>
        <a:bodyPr/>
        <a:lstStyle/>
        <a:p>
          <a:endParaRPr lang="es-EC"/>
        </a:p>
      </dgm:t>
    </dgm:pt>
    <dgm:pt modelId="{ABF41BBE-CB7F-486B-B471-1D5F856D50BE}" type="pres">
      <dgm:prSet presAssocID="{11E189BF-CB50-4EA8-B9AD-45ECB82DA298}" presName="comp1" presStyleCnt="0"/>
      <dgm:spPr/>
    </dgm:pt>
    <dgm:pt modelId="{EF5371B9-D56D-4DBD-8C6A-18D3E8B066DC}" type="pres">
      <dgm:prSet presAssocID="{11E189BF-CB50-4EA8-B9AD-45ECB82DA298}" presName="circle1" presStyleLbl="node1" presStyleIdx="0" presStyleCnt="5"/>
      <dgm:spPr/>
      <dgm:t>
        <a:bodyPr/>
        <a:lstStyle/>
        <a:p>
          <a:endParaRPr lang="es-EC"/>
        </a:p>
      </dgm:t>
    </dgm:pt>
    <dgm:pt modelId="{6A0D8A5D-5028-408C-A2A9-BB88C75C4889}" type="pres">
      <dgm:prSet presAssocID="{11E189BF-CB50-4EA8-B9AD-45ECB82DA298}" presName="c1text" presStyleLbl="node1" presStyleIdx="0" presStyleCnt="5">
        <dgm:presLayoutVars>
          <dgm:bulletEnabled val="1"/>
        </dgm:presLayoutVars>
      </dgm:prSet>
      <dgm:spPr/>
      <dgm:t>
        <a:bodyPr/>
        <a:lstStyle/>
        <a:p>
          <a:endParaRPr lang="es-EC"/>
        </a:p>
      </dgm:t>
    </dgm:pt>
    <dgm:pt modelId="{EF025824-A020-4199-ADD5-CDD7D5036FA5}" type="pres">
      <dgm:prSet presAssocID="{11E189BF-CB50-4EA8-B9AD-45ECB82DA298}" presName="comp2" presStyleCnt="0"/>
      <dgm:spPr/>
    </dgm:pt>
    <dgm:pt modelId="{6312C40D-326A-4F0C-B976-D618FB11764B}" type="pres">
      <dgm:prSet presAssocID="{11E189BF-CB50-4EA8-B9AD-45ECB82DA298}" presName="circle2" presStyleLbl="node1" presStyleIdx="1" presStyleCnt="5" custScaleX="106691"/>
      <dgm:spPr/>
      <dgm:t>
        <a:bodyPr/>
        <a:lstStyle/>
        <a:p>
          <a:endParaRPr lang="es-EC"/>
        </a:p>
      </dgm:t>
    </dgm:pt>
    <dgm:pt modelId="{D1CFAE0C-1935-4673-87AF-4E5AFCE20327}" type="pres">
      <dgm:prSet presAssocID="{11E189BF-CB50-4EA8-B9AD-45ECB82DA298}" presName="c2text" presStyleLbl="node1" presStyleIdx="1" presStyleCnt="5">
        <dgm:presLayoutVars>
          <dgm:bulletEnabled val="1"/>
        </dgm:presLayoutVars>
      </dgm:prSet>
      <dgm:spPr/>
      <dgm:t>
        <a:bodyPr/>
        <a:lstStyle/>
        <a:p>
          <a:endParaRPr lang="es-EC"/>
        </a:p>
      </dgm:t>
    </dgm:pt>
    <dgm:pt modelId="{5ED7149A-383D-4EF7-B394-1A4D040A8130}" type="pres">
      <dgm:prSet presAssocID="{11E189BF-CB50-4EA8-B9AD-45ECB82DA298}" presName="comp3" presStyleCnt="0"/>
      <dgm:spPr/>
    </dgm:pt>
    <dgm:pt modelId="{AF29F3C1-D81B-4F48-AF88-D51D38D43FBC}" type="pres">
      <dgm:prSet presAssocID="{11E189BF-CB50-4EA8-B9AD-45ECB82DA298}" presName="circle3" presStyleLbl="node1" presStyleIdx="2" presStyleCnt="5"/>
      <dgm:spPr/>
      <dgm:t>
        <a:bodyPr/>
        <a:lstStyle/>
        <a:p>
          <a:endParaRPr lang="es-EC"/>
        </a:p>
      </dgm:t>
    </dgm:pt>
    <dgm:pt modelId="{BA9CEF53-06AE-457F-952A-6E019B1EB791}" type="pres">
      <dgm:prSet presAssocID="{11E189BF-CB50-4EA8-B9AD-45ECB82DA298}" presName="c3text" presStyleLbl="node1" presStyleIdx="2" presStyleCnt="5">
        <dgm:presLayoutVars>
          <dgm:bulletEnabled val="1"/>
        </dgm:presLayoutVars>
      </dgm:prSet>
      <dgm:spPr/>
      <dgm:t>
        <a:bodyPr/>
        <a:lstStyle/>
        <a:p>
          <a:endParaRPr lang="es-EC"/>
        </a:p>
      </dgm:t>
    </dgm:pt>
    <dgm:pt modelId="{5598E7C7-213D-4001-A4D3-18E64991BFB4}" type="pres">
      <dgm:prSet presAssocID="{11E189BF-CB50-4EA8-B9AD-45ECB82DA298}" presName="comp4" presStyleCnt="0"/>
      <dgm:spPr/>
    </dgm:pt>
    <dgm:pt modelId="{C81C5F71-AA8E-4A07-91D7-152EB5ADF372}" type="pres">
      <dgm:prSet presAssocID="{11E189BF-CB50-4EA8-B9AD-45ECB82DA298}" presName="circle4" presStyleLbl="node1" presStyleIdx="3" presStyleCnt="5"/>
      <dgm:spPr/>
      <dgm:t>
        <a:bodyPr/>
        <a:lstStyle/>
        <a:p>
          <a:endParaRPr lang="es-EC"/>
        </a:p>
      </dgm:t>
    </dgm:pt>
    <dgm:pt modelId="{2920FFE5-CADB-4168-A6BC-83CFD8664030}" type="pres">
      <dgm:prSet presAssocID="{11E189BF-CB50-4EA8-B9AD-45ECB82DA298}" presName="c4text" presStyleLbl="node1" presStyleIdx="3" presStyleCnt="5">
        <dgm:presLayoutVars>
          <dgm:bulletEnabled val="1"/>
        </dgm:presLayoutVars>
      </dgm:prSet>
      <dgm:spPr/>
      <dgm:t>
        <a:bodyPr/>
        <a:lstStyle/>
        <a:p>
          <a:endParaRPr lang="es-EC"/>
        </a:p>
      </dgm:t>
    </dgm:pt>
    <dgm:pt modelId="{28551BE5-B702-483F-952D-800A633D817A}" type="pres">
      <dgm:prSet presAssocID="{11E189BF-CB50-4EA8-B9AD-45ECB82DA298}" presName="comp5" presStyleCnt="0"/>
      <dgm:spPr/>
    </dgm:pt>
    <dgm:pt modelId="{A7DD3E8A-BE22-40A6-8BC9-F8C8AEC22951}" type="pres">
      <dgm:prSet presAssocID="{11E189BF-CB50-4EA8-B9AD-45ECB82DA298}" presName="circle5" presStyleLbl="node1" presStyleIdx="4" presStyleCnt="5"/>
      <dgm:spPr/>
      <dgm:t>
        <a:bodyPr/>
        <a:lstStyle/>
        <a:p>
          <a:endParaRPr lang="es-EC"/>
        </a:p>
      </dgm:t>
    </dgm:pt>
    <dgm:pt modelId="{9E36FDD5-7EA8-4BBC-BBAA-BF9DB65D9B29}" type="pres">
      <dgm:prSet presAssocID="{11E189BF-CB50-4EA8-B9AD-45ECB82DA298}" presName="c5text" presStyleLbl="node1" presStyleIdx="4" presStyleCnt="5">
        <dgm:presLayoutVars>
          <dgm:bulletEnabled val="1"/>
        </dgm:presLayoutVars>
      </dgm:prSet>
      <dgm:spPr/>
      <dgm:t>
        <a:bodyPr/>
        <a:lstStyle/>
        <a:p>
          <a:endParaRPr lang="es-EC"/>
        </a:p>
      </dgm:t>
    </dgm:pt>
  </dgm:ptLst>
  <dgm:cxnLst>
    <dgm:cxn modelId="{2E48115E-4078-452F-8BA2-AAEC78BC4470}" type="presOf" srcId="{2C91FE31-DDAC-4CB8-8CCB-1A691E9BE88C}" destId="{6312C40D-326A-4F0C-B976-D618FB11764B}" srcOrd="0" destOrd="0" presId="urn:microsoft.com/office/officeart/2005/8/layout/venn2"/>
    <dgm:cxn modelId="{37B789C9-F938-49A8-9113-3341F6632E81}" type="presOf" srcId="{311A437E-E5DE-4853-B42C-70935C9D4BC5}" destId="{C81C5F71-AA8E-4A07-91D7-152EB5ADF372}" srcOrd="0" destOrd="0" presId="urn:microsoft.com/office/officeart/2005/8/layout/venn2"/>
    <dgm:cxn modelId="{312C9ED5-4772-40C6-8A12-5D07847F8B46}" srcId="{11E189BF-CB50-4EA8-B9AD-45ECB82DA298}" destId="{84415D12-02F6-4D80-97E9-FFD861B42DD9}" srcOrd="2" destOrd="0" parTransId="{58AFC58A-E786-47F8-BD1E-E17239FDDFCF}" sibTransId="{CE81E85A-A5A9-4ED4-8C82-573F8CF75563}"/>
    <dgm:cxn modelId="{7BEBFE81-45BA-462C-827A-4304DEF3610D}" type="presOf" srcId="{332F9D4B-16CA-4D2F-AA01-80AB4D5640D5}" destId="{EF5371B9-D56D-4DBD-8C6A-18D3E8B066DC}" srcOrd="0" destOrd="0" presId="urn:microsoft.com/office/officeart/2005/8/layout/venn2"/>
    <dgm:cxn modelId="{A7E0053F-342E-4618-A2B4-D4D7716BBDB1}" type="presOf" srcId="{84415D12-02F6-4D80-97E9-FFD861B42DD9}" destId="{AF29F3C1-D81B-4F48-AF88-D51D38D43FBC}" srcOrd="0" destOrd="0" presId="urn:microsoft.com/office/officeart/2005/8/layout/venn2"/>
    <dgm:cxn modelId="{1F7AF6BF-D28E-420E-BCB9-8987C854D189}" srcId="{11E189BF-CB50-4EA8-B9AD-45ECB82DA298}" destId="{2C91FE31-DDAC-4CB8-8CCB-1A691E9BE88C}" srcOrd="1" destOrd="0" parTransId="{02FAEDBD-AD34-4E36-A797-1D02C51DAAC3}" sibTransId="{48809872-86ED-449C-B871-A87E2870B081}"/>
    <dgm:cxn modelId="{C4F39DF3-6033-4C44-9030-B06D12DF1BF6}" srcId="{11E189BF-CB50-4EA8-B9AD-45ECB82DA298}" destId="{19915FA8-B1F7-4554-9C15-95B911F6BE29}" srcOrd="4" destOrd="0" parTransId="{6E4C0E0D-0494-4FAF-85C0-9B4D61DCABE7}" sibTransId="{9253E508-CB31-48A8-99E1-0FA5E8477943}"/>
    <dgm:cxn modelId="{D70379BF-1147-4A6B-B49B-4A8F50ADB01D}" type="presOf" srcId="{311A437E-E5DE-4853-B42C-70935C9D4BC5}" destId="{2920FFE5-CADB-4168-A6BC-83CFD8664030}" srcOrd="1" destOrd="0" presId="urn:microsoft.com/office/officeart/2005/8/layout/venn2"/>
    <dgm:cxn modelId="{479EC03E-7BE8-46C6-9BF6-5D03A5150C53}" type="presOf" srcId="{11E189BF-CB50-4EA8-B9AD-45ECB82DA298}" destId="{67A0FD9E-5DAB-4737-9D7E-AFFE81AA6F40}" srcOrd="0" destOrd="0" presId="urn:microsoft.com/office/officeart/2005/8/layout/venn2"/>
    <dgm:cxn modelId="{73E0DC40-6B1F-4F15-9B3B-F9E9F9AB3356}" srcId="{11E189BF-CB50-4EA8-B9AD-45ECB82DA298}" destId="{332F9D4B-16CA-4D2F-AA01-80AB4D5640D5}" srcOrd="0" destOrd="0" parTransId="{41755D4C-ABAB-4ECF-BCC3-EA32B5ED1B72}" sibTransId="{7E80F26A-1C1C-48BD-AFEA-80132A262A26}"/>
    <dgm:cxn modelId="{9D01A992-0381-40F3-BB5E-39670679E1BD}" type="presOf" srcId="{19915FA8-B1F7-4554-9C15-95B911F6BE29}" destId="{A7DD3E8A-BE22-40A6-8BC9-F8C8AEC22951}" srcOrd="0" destOrd="0" presId="urn:microsoft.com/office/officeart/2005/8/layout/venn2"/>
    <dgm:cxn modelId="{E1B833B7-0A49-41AB-B64D-429E7733B690}" type="presOf" srcId="{332F9D4B-16CA-4D2F-AA01-80AB4D5640D5}" destId="{6A0D8A5D-5028-408C-A2A9-BB88C75C4889}" srcOrd="1" destOrd="0" presId="urn:microsoft.com/office/officeart/2005/8/layout/venn2"/>
    <dgm:cxn modelId="{21A31902-EB3B-49CE-A1FC-78262CEF89D4}" srcId="{11E189BF-CB50-4EA8-B9AD-45ECB82DA298}" destId="{311A437E-E5DE-4853-B42C-70935C9D4BC5}" srcOrd="3" destOrd="0" parTransId="{EB96BD78-3030-4FEA-B7FE-4CA35363CBDC}" sibTransId="{8CA9C7FD-E06F-44FE-A4F8-77DABCC46BF8}"/>
    <dgm:cxn modelId="{E3DBE9A6-918D-4BE4-A86D-813218CB9655}" type="presOf" srcId="{84415D12-02F6-4D80-97E9-FFD861B42DD9}" destId="{BA9CEF53-06AE-457F-952A-6E019B1EB791}" srcOrd="1" destOrd="0" presId="urn:microsoft.com/office/officeart/2005/8/layout/venn2"/>
    <dgm:cxn modelId="{25DD9AE7-C9B0-47E3-856C-B1D0D7588B32}" type="presOf" srcId="{2C91FE31-DDAC-4CB8-8CCB-1A691E9BE88C}" destId="{D1CFAE0C-1935-4673-87AF-4E5AFCE20327}" srcOrd="1" destOrd="0" presId="urn:microsoft.com/office/officeart/2005/8/layout/venn2"/>
    <dgm:cxn modelId="{14DAAAC7-E184-44E7-84E7-955A9157388E}" type="presOf" srcId="{19915FA8-B1F7-4554-9C15-95B911F6BE29}" destId="{9E36FDD5-7EA8-4BBC-BBAA-BF9DB65D9B29}" srcOrd="1" destOrd="0" presId="urn:microsoft.com/office/officeart/2005/8/layout/venn2"/>
    <dgm:cxn modelId="{63C66A92-1E0F-42E2-B43D-A6383714F233}" type="presParOf" srcId="{67A0FD9E-5DAB-4737-9D7E-AFFE81AA6F40}" destId="{ABF41BBE-CB7F-486B-B471-1D5F856D50BE}" srcOrd="0" destOrd="0" presId="urn:microsoft.com/office/officeart/2005/8/layout/venn2"/>
    <dgm:cxn modelId="{178C920A-D436-4A2E-9A2C-741C64C94FB8}" type="presParOf" srcId="{ABF41BBE-CB7F-486B-B471-1D5F856D50BE}" destId="{EF5371B9-D56D-4DBD-8C6A-18D3E8B066DC}" srcOrd="0" destOrd="0" presId="urn:microsoft.com/office/officeart/2005/8/layout/venn2"/>
    <dgm:cxn modelId="{F2C4DD15-94BD-470A-9FC0-79A5F62D7C66}" type="presParOf" srcId="{ABF41BBE-CB7F-486B-B471-1D5F856D50BE}" destId="{6A0D8A5D-5028-408C-A2A9-BB88C75C4889}" srcOrd="1" destOrd="0" presId="urn:microsoft.com/office/officeart/2005/8/layout/venn2"/>
    <dgm:cxn modelId="{E13A1C17-5DA7-4013-98DF-9B4DF9247B5B}" type="presParOf" srcId="{67A0FD9E-5DAB-4737-9D7E-AFFE81AA6F40}" destId="{EF025824-A020-4199-ADD5-CDD7D5036FA5}" srcOrd="1" destOrd="0" presId="urn:microsoft.com/office/officeart/2005/8/layout/venn2"/>
    <dgm:cxn modelId="{C2BD51B2-4BC6-4BD9-A415-26B18F6988D3}" type="presParOf" srcId="{EF025824-A020-4199-ADD5-CDD7D5036FA5}" destId="{6312C40D-326A-4F0C-B976-D618FB11764B}" srcOrd="0" destOrd="0" presId="urn:microsoft.com/office/officeart/2005/8/layout/venn2"/>
    <dgm:cxn modelId="{1A93957B-1342-4838-B4EE-B5F8E088B125}" type="presParOf" srcId="{EF025824-A020-4199-ADD5-CDD7D5036FA5}" destId="{D1CFAE0C-1935-4673-87AF-4E5AFCE20327}" srcOrd="1" destOrd="0" presId="urn:microsoft.com/office/officeart/2005/8/layout/venn2"/>
    <dgm:cxn modelId="{E67895D4-BC0D-4F73-8F6F-471EA7D2996D}" type="presParOf" srcId="{67A0FD9E-5DAB-4737-9D7E-AFFE81AA6F40}" destId="{5ED7149A-383D-4EF7-B394-1A4D040A8130}" srcOrd="2" destOrd="0" presId="urn:microsoft.com/office/officeart/2005/8/layout/venn2"/>
    <dgm:cxn modelId="{9EC2EA60-B7ED-42A9-A259-3B30E458F4B1}" type="presParOf" srcId="{5ED7149A-383D-4EF7-B394-1A4D040A8130}" destId="{AF29F3C1-D81B-4F48-AF88-D51D38D43FBC}" srcOrd="0" destOrd="0" presId="urn:microsoft.com/office/officeart/2005/8/layout/venn2"/>
    <dgm:cxn modelId="{7480D7AD-3A4D-4797-B04A-51415B3A951C}" type="presParOf" srcId="{5ED7149A-383D-4EF7-B394-1A4D040A8130}" destId="{BA9CEF53-06AE-457F-952A-6E019B1EB791}" srcOrd="1" destOrd="0" presId="urn:microsoft.com/office/officeart/2005/8/layout/venn2"/>
    <dgm:cxn modelId="{84FAD6B8-A6D3-4029-8B61-8081AADC6385}" type="presParOf" srcId="{67A0FD9E-5DAB-4737-9D7E-AFFE81AA6F40}" destId="{5598E7C7-213D-4001-A4D3-18E64991BFB4}" srcOrd="3" destOrd="0" presId="urn:microsoft.com/office/officeart/2005/8/layout/venn2"/>
    <dgm:cxn modelId="{0F4220C9-1A5D-4EE7-91EE-6919809295EC}" type="presParOf" srcId="{5598E7C7-213D-4001-A4D3-18E64991BFB4}" destId="{C81C5F71-AA8E-4A07-91D7-152EB5ADF372}" srcOrd="0" destOrd="0" presId="urn:microsoft.com/office/officeart/2005/8/layout/venn2"/>
    <dgm:cxn modelId="{D421E57F-241B-4BB5-B926-E4022896C7E5}" type="presParOf" srcId="{5598E7C7-213D-4001-A4D3-18E64991BFB4}" destId="{2920FFE5-CADB-4168-A6BC-83CFD8664030}" srcOrd="1" destOrd="0" presId="urn:microsoft.com/office/officeart/2005/8/layout/venn2"/>
    <dgm:cxn modelId="{DA0D0CBC-47F3-4649-9880-1C523F9624DC}" type="presParOf" srcId="{67A0FD9E-5DAB-4737-9D7E-AFFE81AA6F40}" destId="{28551BE5-B702-483F-952D-800A633D817A}" srcOrd="4" destOrd="0" presId="urn:microsoft.com/office/officeart/2005/8/layout/venn2"/>
    <dgm:cxn modelId="{5361E532-0920-4152-B32E-35B3C3B3C885}" type="presParOf" srcId="{28551BE5-B702-483F-952D-800A633D817A}" destId="{A7DD3E8A-BE22-40A6-8BC9-F8C8AEC22951}" srcOrd="0" destOrd="0" presId="urn:microsoft.com/office/officeart/2005/8/layout/venn2"/>
    <dgm:cxn modelId="{39BA0A43-B1EE-4FEC-A119-415A941118BC}" type="presParOf" srcId="{28551BE5-B702-483F-952D-800A633D817A}" destId="{9E36FDD5-7EA8-4BBC-BBAA-BF9DB65D9B29}" srcOrd="1" destOrd="0" presId="urn:microsoft.com/office/officeart/2005/8/layout/ven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EFEF3A-37A9-42F5-9381-DE6DED7B27CE}" type="doc">
      <dgm:prSet loTypeId="urn:microsoft.com/office/officeart/2005/8/layout/vProcess5" loCatId="process" qsTypeId="urn:microsoft.com/office/officeart/2009/2/quickstyle/3d8" qsCatId="3D" csTypeId="urn:microsoft.com/office/officeart/2005/8/colors/colorful4" csCatId="colorful" phldr="1"/>
      <dgm:spPr/>
      <dgm:t>
        <a:bodyPr/>
        <a:lstStyle/>
        <a:p>
          <a:endParaRPr lang="es-EC"/>
        </a:p>
      </dgm:t>
    </dgm:pt>
    <dgm:pt modelId="{7520D897-F2A1-41ED-AC3F-3842EDDE4FFE}">
      <dgm:prSet phldrT="[Texto]"/>
      <dgm:spPr/>
      <dgm:t>
        <a:bodyPr/>
        <a:lstStyle/>
        <a:p>
          <a:r>
            <a:rPr lang="es-EC" dirty="0" smtClean="0"/>
            <a:t>Evaluación de Huellas de los Gobiernos Municipales</a:t>
          </a:r>
          <a:endParaRPr lang="es-EC" dirty="0"/>
        </a:p>
      </dgm:t>
    </dgm:pt>
    <dgm:pt modelId="{4DF0437E-9E85-4D61-866B-579FFCF05977}" type="parTrans" cxnId="{1FC7961F-FD2D-417F-B281-5E6EB20A5245}">
      <dgm:prSet/>
      <dgm:spPr/>
      <dgm:t>
        <a:bodyPr/>
        <a:lstStyle/>
        <a:p>
          <a:endParaRPr lang="es-EC"/>
        </a:p>
      </dgm:t>
    </dgm:pt>
    <dgm:pt modelId="{4D06FFD7-EF23-4FEE-B04B-E45BD46B16A7}" type="sibTrans" cxnId="{1FC7961F-FD2D-417F-B281-5E6EB20A5245}">
      <dgm:prSet/>
      <dgm:spPr/>
      <dgm:t>
        <a:bodyPr/>
        <a:lstStyle/>
        <a:p>
          <a:endParaRPr lang="es-EC"/>
        </a:p>
      </dgm:t>
    </dgm:pt>
    <dgm:pt modelId="{E647152A-E423-4E54-B161-A7A5A6E7332A}">
      <dgm:prSet phldrT="[Texto]"/>
      <dgm:spPr/>
      <dgm:t>
        <a:bodyPr/>
        <a:lstStyle/>
        <a:p>
          <a:r>
            <a:rPr lang="es-EC" dirty="0" smtClean="0"/>
            <a:t>Evaluación de Huellas de las Ciudades</a:t>
          </a:r>
          <a:endParaRPr lang="es-EC" dirty="0"/>
        </a:p>
      </dgm:t>
    </dgm:pt>
    <dgm:pt modelId="{9888DB34-FE62-459F-A8AB-BD694F678ED8}" type="parTrans" cxnId="{0E86864B-6E13-48A6-B86B-B4A2A67F721F}">
      <dgm:prSet/>
      <dgm:spPr/>
      <dgm:t>
        <a:bodyPr/>
        <a:lstStyle/>
        <a:p>
          <a:endParaRPr lang="es-EC"/>
        </a:p>
      </dgm:t>
    </dgm:pt>
    <dgm:pt modelId="{DA84AC1B-F552-42BA-8891-9B463A7B7243}" type="sibTrans" cxnId="{0E86864B-6E13-48A6-B86B-B4A2A67F721F}">
      <dgm:prSet/>
      <dgm:spPr/>
      <dgm:t>
        <a:bodyPr/>
        <a:lstStyle/>
        <a:p>
          <a:endParaRPr lang="es-EC"/>
        </a:p>
      </dgm:t>
    </dgm:pt>
    <dgm:pt modelId="{17050E3C-00F2-4951-AA3C-425DDD9F8EF5}">
      <dgm:prSet phldrT="[Texto]"/>
      <dgm:spPr/>
      <dgm:t>
        <a:bodyPr/>
        <a:lstStyle/>
        <a:p>
          <a:r>
            <a:rPr lang="es-EC" dirty="0" smtClean="0"/>
            <a:t>Planes de Acción para reducción de Huellas</a:t>
          </a:r>
          <a:endParaRPr lang="es-EC" dirty="0"/>
        </a:p>
      </dgm:t>
    </dgm:pt>
    <dgm:pt modelId="{CD602BF6-5AEB-4A9C-85F5-B6A0ADB518FA}" type="parTrans" cxnId="{E513648C-EE5D-4B6C-B03D-50ABDA7AC1F5}">
      <dgm:prSet/>
      <dgm:spPr/>
      <dgm:t>
        <a:bodyPr/>
        <a:lstStyle/>
        <a:p>
          <a:endParaRPr lang="es-EC"/>
        </a:p>
      </dgm:t>
    </dgm:pt>
    <dgm:pt modelId="{CEFEFF90-F1B4-4D9E-961D-89240937F2F0}" type="sibTrans" cxnId="{E513648C-EE5D-4B6C-B03D-50ABDA7AC1F5}">
      <dgm:prSet/>
      <dgm:spPr/>
      <dgm:t>
        <a:bodyPr/>
        <a:lstStyle/>
        <a:p>
          <a:endParaRPr lang="es-EC"/>
        </a:p>
      </dgm:t>
    </dgm:pt>
    <dgm:pt modelId="{EED31570-F225-4AC2-8D32-4D5EABCBFBD4}">
      <dgm:prSet phldrT="[Texto]"/>
      <dgm:spPr/>
      <dgm:t>
        <a:bodyPr/>
        <a:lstStyle/>
        <a:p>
          <a:r>
            <a:rPr lang="es-EC" dirty="0" smtClean="0"/>
            <a:t>Creación de capacidades locales</a:t>
          </a:r>
          <a:endParaRPr lang="es-EC" dirty="0"/>
        </a:p>
      </dgm:t>
    </dgm:pt>
    <dgm:pt modelId="{894C3296-F491-45EB-8225-3454E5F01203}" type="parTrans" cxnId="{C844C877-623E-4FB3-8361-7256A0B4A0D3}">
      <dgm:prSet/>
      <dgm:spPr/>
      <dgm:t>
        <a:bodyPr/>
        <a:lstStyle/>
        <a:p>
          <a:endParaRPr lang="es-EC"/>
        </a:p>
      </dgm:t>
    </dgm:pt>
    <dgm:pt modelId="{12031614-2B76-4261-B838-566CB117EC6C}" type="sibTrans" cxnId="{C844C877-623E-4FB3-8361-7256A0B4A0D3}">
      <dgm:prSet/>
      <dgm:spPr/>
      <dgm:t>
        <a:bodyPr/>
        <a:lstStyle/>
        <a:p>
          <a:endParaRPr lang="es-EC"/>
        </a:p>
      </dgm:t>
    </dgm:pt>
    <dgm:pt modelId="{0172EEBD-0E95-440D-B111-93B10326E383}">
      <dgm:prSet phldrT="[Texto]"/>
      <dgm:spPr/>
      <dgm:t>
        <a:bodyPr/>
        <a:lstStyle/>
        <a:p>
          <a:r>
            <a:rPr lang="es-EC" dirty="0" smtClean="0"/>
            <a:t>Intercambio de experiencias</a:t>
          </a:r>
          <a:endParaRPr lang="es-EC" dirty="0"/>
        </a:p>
      </dgm:t>
    </dgm:pt>
    <dgm:pt modelId="{B61E6222-64B8-42AC-B52D-2451D3D05093}" type="parTrans" cxnId="{5F706C56-4E43-4AE3-9311-60F88E80A2C1}">
      <dgm:prSet/>
      <dgm:spPr/>
      <dgm:t>
        <a:bodyPr/>
        <a:lstStyle/>
        <a:p>
          <a:endParaRPr lang="es-EC"/>
        </a:p>
      </dgm:t>
    </dgm:pt>
    <dgm:pt modelId="{E1F2C975-DA48-4F75-9005-6A2DA44C1062}" type="sibTrans" cxnId="{5F706C56-4E43-4AE3-9311-60F88E80A2C1}">
      <dgm:prSet/>
      <dgm:spPr/>
      <dgm:t>
        <a:bodyPr/>
        <a:lstStyle/>
        <a:p>
          <a:endParaRPr lang="es-EC"/>
        </a:p>
      </dgm:t>
    </dgm:pt>
    <dgm:pt modelId="{963407DD-7C30-46E2-83E7-028E1741ECA7}" type="pres">
      <dgm:prSet presAssocID="{EAEFEF3A-37A9-42F5-9381-DE6DED7B27CE}" presName="outerComposite" presStyleCnt="0">
        <dgm:presLayoutVars>
          <dgm:chMax val="5"/>
          <dgm:dir/>
          <dgm:resizeHandles val="exact"/>
        </dgm:presLayoutVars>
      </dgm:prSet>
      <dgm:spPr/>
      <dgm:t>
        <a:bodyPr/>
        <a:lstStyle/>
        <a:p>
          <a:endParaRPr lang="es-EC"/>
        </a:p>
      </dgm:t>
    </dgm:pt>
    <dgm:pt modelId="{95B09587-54F5-48E0-BAF9-6A260B75789B}" type="pres">
      <dgm:prSet presAssocID="{EAEFEF3A-37A9-42F5-9381-DE6DED7B27CE}" presName="dummyMaxCanvas" presStyleCnt="0">
        <dgm:presLayoutVars/>
      </dgm:prSet>
      <dgm:spPr/>
    </dgm:pt>
    <dgm:pt modelId="{B17DEEF2-EA07-478E-B28E-5419915D997B}" type="pres">
      <dgm:prSet presAssocID="{EAEFEF3A-37A9-42F5-9381-DE6DED7B27CE}" presName="FiveNodes_1" presStyleLbl="node1" presStyleIdx="0" presStyleCnt="5">
        <dgm:presLayoutVars>
          <dgm:bulletEnabled val="1"/>
        </dgm:presLayoutVars>
      </dgm:prSet>
      <dgm:spPr/>
      <dgm:t>
        <a:bodyPr/>
        <a:lstStyle/>
        <a:p>
          <a:endParaRPr lang="es-EC"/>
        </a:p>
      </dgm:t>
    </dgm:pt>
    <dgm:pt modelId="{F742CC5F-3236-4EEC-9A8F-F2B892B71D3C}" type="pres">
      <dgm:prSet presAssocID="{EAEFEF3A-37A9-42F5-9381-DE6DED7B27CE}" presName="FiveNodes_2" presStyleLbl="node1" presStyleIdx="1" presStyleCnt="5">
        <dgm:presLayoutVars>
          <dgm:bulletEnabled val="1"/>
        </dgm:presLayoutVars>
      </dgm:prSet>
      <dgm:spPr/>
      <dgm:t>
        <a:bodyPr/>
        <a:lstStyle/>
        <a:p>
          <a:endParaRPr lang="es-EC"/>
        </a:p>
      </dgm:t>
    </dgm:pt>
    <dgm:pt modelId="{4EA5BECE-E704-45AE-8684-ED7E360A93E5}" type="pres">
      <dgm:prSet presAssocID="{EAEFEF3A-37A9-42F5-9381-DE6DED7B27CE}" presName="FiveNodes_3" presStyleLbl="node1" presStyleIdx="2" presStyleCnt="5">
        <dgm:presLayoutVars>
          <dgm:bulletEnabled val="1"/>
        </dgm:presLayoutVars>
      </dgm:prSet>
      <dgm:spPr/>
      <dgm:t>
        <a:bodyPr/>
        <a:lstStyle/>
        <a:p>
          <a:endParaRPr lang="es-EC"/>
        </a:p>
      </dgm:t>
    </dgm:pt>
    <dgm:pt modelId="{ABDE7329-3B77-4D40-9065-FFD17FBDCFD2}" type="pres">
      <dgm:prSet presAssocID="{EAEFEF3A-37A9-42F5-9381-DE6DED7B27CE}" presName="FiveNodes_4" presStyleLbl="node1" presStyleIdx="3" presStyleCnt="5">
        <dgm:presLayoutVars>
          <dgm:bulletEnabled val="1"/>
        </dgm:presLayoutVars>
      </dgm:prSet>
      <dgm:spPr/>
      <dgm:t>
        <a:bodyPr/>
        <a:lstStyle/>
        <a:p>
          <a:endParaRPr lang="es-EC"/>
        </a:p>
      </dgm:t>
    </dgm:pt>
    <dgm:pt modelId="{0275CB3F-8199-4B8D-B9EC-2BAB12356C16}" type="pres">
      <dgm:prSet presAssocID="{EAEFEF3A-37A9-42F5-9381-DE6DED7B27CE}" presName="FiveNodes_5" presStyleLbl="node1" presStyleIdx="4" presStyleCnt="5">
        <dgm:presLayoutVars>
          <dgm:bulletEnabled val="1"/>
        </dgm:presLayoutVars>
      </dgm:prSet>
      <dgm:spPr/>
      <dgm:t>
        <a:bodyPr/>
        <a:lstStyle/>
        <a:p>
          <a:endParaRPr lang="es-EC"/>
        </a:p>
      </dgm:t>
    </dgm:pt>
    <dgm:pt modelId="{7216F904-E4AA-4035-8E48-7256CD8D4CAA}" type="pres">
      <dgm:prSet presAssocID="{EAEFEF3A-37A9-42F5-9381-DE6DED7B27CE}" presName="FiveConn_1-2" presStyleLbl="fgAccFollowNode1" presStyleIdx="0" presStyleCnt="4">
        <dgm:presLayoutVars>
          <dgm:bulletEnabled val="1"/>
        </dgm:presLayoutVars>
      </dgm:prSet>
      <dgm:spPr/>
      <dgm:t>
        <a:bodyPr/>
        <a:lstStyle/>
        <a:p>
          <a:endParaRPr lang="es-EC"/>
        </a:p>
      </dgm:t>
    </dgm:pt>
    <dgm:pt modelId="{44B9067F-EFD9-4DEB-993C-68AA942AE865}" type="pres">
      <dgm:prSet presAssocID="{EAEFEF3A-37A9-42F5-9381-DE6DED7B27CE}" presName="FiveConn_2-3" presStyleLbl="fgAccFollowNode1" presStyleIdx="1" presStyleCnt="4">
        <dgm:presLayoutVars>
          <dgm:bulletEnabled val="1"/>
        </dgm:presLayoutVars>
      </dgm:prSet>
      <dgm:spPr/>
      <dgm:t>
        <a:bodyPr/>
        <a:lstStyle/>
        <a:p>
          <a:endParaRPr lang="es-EC"/>
        </a:p>
      </dgm:t>
    </dgm:pt>
    <dgm:pt modelId="{C0DA5364-8BAB-44BE-9A79-A4A362B42FE1}" type="pres">
      <dgm:prSet presAssocID="{EAEFEF3A-37A9-42F5-9381-DE6DED7B27CE}" presName="FiveConn_3-4" presStyleLbl="fgAccFollowNode1" presStyleIdx="2" presStyleCnt="4">
        <dgm:presLayoutVars>
          <dgm:bulletEnabled val="1"/>
        </dgm:presLayoutVars>
      </dgm:prSet>
      <dgm:spPr/>
      <dgm:t>
        <a:bodyPr/>
        <a:lstStyle/>
        <a:p>
          <a:endParaRPr lang="es-EC"/>
        </a:p>
      </dgm:t>
    </dgm:pt>
    <dgm:pt modelId="{5C4AA3D0-23E9-4BEA-AC97-AA628B884087}" type="pres">
      <dgm:prSet presAssocID="{EAEFEF3A-37A9-42F5-9381-DE6DED7B27CE}" presName="FiveConn_4-5" presStyleLbl="fgAccFollowNode1" presStyleIdx="3" presStyleCnt="4">
        <dgm:presLayoutVars>
          <dgm:bulletEnabled val="1"/>
        </dgm:presLayoutVars>
      </dgm:prSet>
      <dgm:spPr/>
      <dgm:t>
        <a:bodyPr/>
        <a:lstStyle/>
        <a:p>
          <a:endParaRPr lang="es-EC"/>
        </a:p>
      </dgm:t>
    </dgm:pt>
    <dgm:pt modelId="{67921EB2-6946-484D-8858-4B8F3FC1E38C}" type="pres">
      <dgm:prSet presAssocID="{EAEFEF3A-37A9-42F5-9381-DE6DED7B27CE}" presName="FiveNodes_1_text" presStyleLbl="node1" presStyleIdx="4" presStyleCnt="5">
        <dgm:presLayoutVars>
          <dgm:bulletEnabled val="1"/>
        </dgm:presLayoutVars>
      </dgm:prSet>
      <dgm:spPr/>
      <dgm:t>
        <a:bodyPr/>
        <a:lstStyle/>
        <a:p>
          <a:endParaRPr lang="es-EC"/>
        </a:p>
      </dgm:t>
    </dgm:pt>
    <dgm:pt modelId="{F76C422B-EBC9-4174-9996-6CD49DB08A8F}" type="pres">
      <dgm:prSet presAssocID="{EAEFEF3A-37A9-42F5-9381-DE6DED7B27CE}" presName="FiveNodes_2_text" presStyleLbl="node1" presStyleIdx="4" presStyleCnt="5">
        <dgm:presLayoutVars>
          <dgm:bulletEnabled val="1"/>
        </dgm:presLayoutVars>
      </dgm:prSet>
      <dgm:spPr/>
      <dgm:t>
        <a:bodyPr/>
        <a:lstStyle/>
        <a:p>
          <a:endParaRPr lang="es-EC"/>
        </a:p>
      </dgm:t>
    </dgm:pt>
    <dgm:pt modelId="{0EEC37A4-F02A-45E0-B400-9E4C72D05F1C}" type="pres">
      <dgm:prSet presAssocID="{EAEFEF3A-37A9-42F5-9381-DE6DED7B27CE}" presName="FiveNodes_3_text" presStyleLbl="node1" presStyleIdx="4" presStyleCnt="5">
        <dgm:presLayoutVars>
          <dgm:bulletEnabled val="1"/>
        </dgm:presLayoutVars>
      </dgm:prSet>
      <dgm:spPr/>
      <dgm:t>
        <a:bodyPr/>
        <a:lstStyle/>
        <a:p>
          <a:endParaRPr lang="es-EC"/>
        </a:p>
      </dgm:t>
    </dgm:pt>
    <dgm:pt modelId="{74AE0058-885D-4439-96D7-9949946AE20D}" type="pres">
      <dgm:prSet presAssocID="{EAEFEF3A-37A9-42F5-9381-DE6DED7B27CE}" presName="FiveNodes_4_text" presStyleLbl="node1" presStyleIdx="4" presStyleCnt="5">
        <dgm:presLayoutVars>
          <dgm:bulletEnabled val="1"/>
        </dgm:presLayoutVars>
      </dgm:prSet>
      <dgm:spPr/>
      <dgm:t>
        <a:bodyPr/>
        <a:lstStyle/>
        <a:p>
          <a:endParaRPr lang="es-EC"/>
        </a:p>
      </dgm:t>
    </dgm:pt>
    <dgm:pt modelId="{5410485B-06B7-4935-94BA-0A19DA8721E8}" type="pres">
      <dgm:prSet presAssocID="{EAEFEF3A-37A9-42F5-9381-DE6DED7B27CE}" presName="FiveNodes_5_text" presStyleLbl="node1" presStyleIdx="4" presStyleCnt="5">
        <dgm:presLayoutVars>
          <dgm:bulletEnabled val="1"/>
        </dgm:presLayoutVars>
      </dgm:prSet>
      <dgm:spPr/>
      <dgm:t>
        <a:bodyPr/>
        <a:lstStyle/>
        <a:p>
          <a:endParaRPr lang="es-EC"/>
        </a:p>
      </dgm:t>
    </dgm:pt>
  </dgm:ptLst>
  <dgm:cxnLst>
    <dgm:cxn modelId="{10233BCD-6701-4197-8D15-0291064959D0}" type="presOf" srcId="{17050E3C-00F2-4951-AA3C-425DDD9F8EF5}" destId="{0EEC37A4-F02A-45E0-B400-9E4C72D05F1C}" srcOrd="1" destOrd="0" presId="urn:microsoft.com/office/officeart/2005/8/layout/vProcess5"/>
    <dgm:cxn modelId="{74540075-EA08-492F-BF85-078703FC44CE}" type="presOf" srcId="{0172EEBD-0E95-440D-B111-93B10326E383}" destId="{0275CB3F-8199-4B8D-B9EC-2BAB12356C16}" srcOrd="0" destOrd="0" presId="urn:microsoft.com/office/officeart/2005/8/layout/vProcess5"/>
    <dgm:cxn modelId="{D204BFEB-3A67-4966-8C7F-052D56789E83}" type="presOf" srcId="{CEFEFF90-F1B4-4D9E-961D-89240937F2F0}" destId="{C0DA5364-8BAB-44BE-9A79-A4A362B42FE1}" srcOrd="0" destOrd="0" presId="urn:microsoft.com/office/officeart/2005/8/layout/vProcess5"/>
    <dgm:cxn modelId="{7F28B6BC-A907-4CD7-A501-130C341E628A}" type="presOf" srcId="{DA84AC1B-F552-42BA-8891-9B463A7B7243}" destId="{44B9067F-EFD9-4DEB-993C-68AA942AE865}" srcOrd="0" destOrd="0" presId="urn:microsoft.com/office/officeart/2005/8/layout/vProcess5"/>
    <dgm:cxn modelId="{ACE41DA0-E8A6-46DC-AAA1-39AEC85C303E}" type="presOf" srcId="{12031614-2B76-4261-B838-566CB117EC6C}" destId="{5C4AA3D0-23E9-4BEA-AC97-AA628B884087}" srcOrd="0" destOrd="0" presId="urn:microsoft.com/office/officeart/2005/8/layout/vProcess5"/>
    <dgm:cxn modelId="{0255F962-3874-4E22-A283-5D85D774B4F4}" type="presOf" srcId="{4D06FFD7-EF23-4FEE-B04B-E45BD46B16A7}" destId="{7216F904-E4AA-4035-8E48-7256CD8D4CAA}" srcOrd="0" destOrd="0" presId="urn:microsoft.com/office/officeart/2005/8/layout/vProcess5"/>
    <dgm:cxn modelId="{6570F365-D13C-46CD-8307-A7DC5420BBFD}" type="presOf" srcId="{0172EEBD-0E95-440D-B111-93B10326E383}" destId="{5410485B-06B7-4935-94BA-0A19DA8721E8}" srcOrd="1" destOrd="0" presId="urn:microsoft.com/office/officeart/2005/8/layout/vProcess5"/>
    <dgm:cxn modelId="{23EE7596-696E-46A3-AB1A-2FD98589DB46}" type="presOf" srcId="{EED31570-F225-4AC2-8D32-4D5EABCBFBD4}" destId="{74AE0058-885D-4439-96D7-9949946AE20D}" srcOrd="1" destOrd="0" presId="urn:microsoft.com/office/officeart/2005/8/layout/vProcess5"/>
    <dgm:cxn modelId="{FE029620-C8DD-4324-BAAE-05090A85C03B}" type="presOf" srcId="{E647152A-E423-4E54-B161-A7A5A6E7332A}" destId="{F742CC5F-3236-4EEC-9A8F-F2B892B71D3C}" srcOrd="0" destOrd="0" presId="urn:microsoft.com/office/officeart/2005/8/layout/vProcess5"/>
    <dgm:cxn modelId="{E513648C-EE5D-4B6C-B03D-50ABDA7AC1F5}" srcId="{EAEFEF3A-37A9-42F5-9381-DE6DED7B27CE}" destId="{17050E3C-00F2-4951-AA3C-425DDD9F8EF5}" srcOrd="2" destOrd="0" parTransId="{CD602BF6-5AEB-4A9C-85F5-B6A0ADB518FA}" sibTransId="{CEFEFF90-F1B4-4D9E-961D-89240937F2F0}"/>
    <dgm:cxn modelId="{C844C877-623E-4FB3-8361-7256A0B4A0D3}" srcId="{EAEFEF3A-37A9-42F5-9381-DE6DED7B27CE}" destId="{EED31570-F225-4AC2-8D32-4D5EABCBFBD4}" srcOrd="3" destOrd="0" parTransId="{894C3296-F491-45EB-8225-3454E5F01203}" sibTransId="{12031614-2B76-4261-B838-566CB117EC6C}"/>
    <dgm:cxn modelId="{845C6E4D-A263-4A95-976F-C9BD75CF385E}" type="presOf" srcId="{7520D897-F2A1-41ED-AC3F-3842EDDE4FFE}" destId="{B17DEEF2-EA07-478E-B28E-5419915D997B}" srcOrd="0" destOrd="0" presId="urn:microsoft.com/office/officeart/2005/8/layout/vProcess5"/>
    <dgm:cxn modelId="{5F706C56-4E43-4AE3-9311-60F88E80A2C1}" srcId="{EAEFEF3A-37A9-42F5-9381-DE6DED7B27CE}" destId="{0172EEBD-0E95-440D-B111-93B10326E383}" srcOrd="4" destOrd="0" parTransId="{B61E6222-64B8-42AC-B52D-2451D3D05093}" sibTransId="{E1F2C975-DA48-4F75-9005-6A2DA44C1062}"/>
    <dgm:cxn modelId="{94E4996B-3F75-4186-9C6A-522C3041E337}" type="presOf" srcId="{EED31570-F225-4AC2-8D32-4D5EABCBFBD4}" destId="{ABDE7329-3B77-4D40-9065-FFD17FBDCFD2}" srcOrd="0" destOrd="0" presId="urn:microsoft.com/office/officeart/2005/8/layout/vProcess5"/>
    <dgm:cxn modelId="{1FC7961F-FD2D-417F-B281-5E6EB20A5245}" srcId="{EAEFEF3A-37A9-42F5-9381-DE6DED7B27CE}" destId="{7520D897-F2A1-41ED-AC3F-3842EDDE4FFE}" srcOrd="0" destOrd="0" parTransId="{4DF0437E-9E85-4D61-866B-579FFCF05977}" sibTransId="{4D06FFD7-EF23-4FEE-B04B-E45BD46B16A7}"/>
    <dgm:cxn modelId="{0E86864B-6E13-48A6-B86B-B4A2A67F721F}" srcId="{EAEFEF3A-37A9-42F5-9381-DE6DED7B27CE}" destId="{E647152A-E423-4E54-B161-A7A5A6E7332A}" srcOrd="1" destOrd="0" parTransId="{9888DB34-FE62-459F-A8AB-BD694F678ED8}" sibTransId="{DA84AC1B-F552-42BA-8891-9B463A7B7243}"/>
    <dgm:cxn modelId="{013D59A4-050E-41E6-922E-8CDCF847BD53}" type="presOf" srcId="{7520D897-F2A1-41ED-AC3F-3842EDDE4FFE}" destId="{67921EB2-6946-484D-8858-4B8F3FC1E38C}" srcOrd="1" destOrd="0" presId="urn:microsoft.com/office/officeart/2005/8/layout/vProcess5"/>
    <dgm:cxn modelId="{CE620EA7-BA0B-4E79-A9E2-0E744361B00E}" type="presOf" srcId="{17050E3C-00F2-4951-AA3C-425DDD9F8EF5}" destId="{4EA5BECE-E704-45AE-8684-ED7E360A93E5}" srcOrd="0" destOrd="0" presId="urn:microsoft.com/office/officeart/2005/8/layout/vProcess5"/>
    <dgm:cxn modelId="{420105BA-7B81-4052-9FD8-D1DB0C6BE87F}" type="presOf" srcId="{EAEFEF3A-37A9-42F5-9381-DE6DED7B27CE}" destId="{963407DD-7C30-46E2-83E7-028E1741ECA7}" srcOrd="0" destOrd="0" presId="urn:microsoft.com/office/officeart/2005/8/layout/vProcess5"/>
    <dgm:cxn modelId="{0C4E1808-AA10-434E-A09C-2B9B51C7BB11}" type="presOf" srcId="{E647152A-E423-4E54-B161-A7A5A6E7332A}" destId="{F76C422B-EBC9-4174-9996-6CD49DB08A8F}" srcOrd="1" destOrd="0" presId="urn:microsoft.com/office/officeart/2005/8/layout/vProcess5"/>
    <dgm:cxn modelId="{D52D1622-CA89-49E4-B771-0B270CF47445}" type="presParOf" srcId="{963407DD-7C30-46E2-83E7-028E1741ECA7}" destId="{95B09587-54F5-48E0-BAF9-6A260B75789B}" srcOrd="0" destOrd="0" presId="urn:microsoft.com/office/officeart/2005/8/layout/vProcess5"/>
    <dgm:cxn modelId="{C8CC07F6-EDA5-4885-9FBD-235A0A498501}" type="presParOf" srcId="{963407DD-7C30-46E2-83E7-028E1741ECA7}" destId="{B17DEEF2-EA07-478E-B28E-5419915D997B}" srcOrd="1" destOrd="0" presId="urn:microsoft.com/office/officeart/2005/8/layout/vProcess5"/>
    <dgm:cxn modelId="{0B3C62DD-4801-4F76-971E-1E1F0F9223F1}" type="presParOf" srcId="{963407DD-7C30-46E2-83E7-028E1741ECA7}" destId="{F742CC5F-3236-4EEC-9A8F-F2B892B71D3C}" srcOrd="2" destOrd="0" presId="urn:microsoft.com/office/officeart/2005/8/layout/vProcess5"/>
    <dgm:cxn modelId="{CC01448F-2891-424E-A32D-AC60D5D6FA34}" type="presParOf" srcId="{963407DD-7C30-46E2-83E7-028E1741ECA7}" destId="{4EA5BECE-E704-45AE-8684-ED7E360A93E5}" srcOrd="3" destOrd="0" presId="urn:microsoft.com/office/officeart/2005/8/layout/vProcess5"/>
    <dgm:cxn modelId="{0F241547-8E85-48EE-B365-A052777A487A}" type="presParOf" srcId="{963407DD-7C30-46E2-83E7-028E1741ECA7}" destId="{ABDE7329-3B77-4D40-9065-FFD17FBDCFD2}" srcOrd="4" destOrd="0" presId="urn:microsoft.com/office/officeart/2005/8/layout/vProcess5"/>
    <dgm:cxn modelId="{C0597D42-07A4-425E-9FA6-D4687A43CFFB}" type="presParOf" srcId="{963407DD-7C30-46E2-83E7-028E1741ECA7}" destId="{0275CB3F-8199-4B8D-B9EC-2BAB12356C16}" srcOrd="5" destOrd="0" presId="urn:microsoft.com/office/officeart/2005/8/layout/vProcess5"/>
    <dgm:cxn modelId="{218D8DAA-B082-4A94-806D-1BBF04E47F50}" type="presParOf" srcId="{963407DD-7C30-46E2-83E7-028E1741ECA7}" destId="{7216F904-E4AA-4035-8E48-7256CD8D4CAA}" srcOrd="6" destOrd="0" presId="urn:microsoft.com/office/officeart/2005/8/layout/vProcess5"/>
    <dgm:cxn modelId="{B429DB77-6BE5-4730-B2E6-063C4DCEC7BB}" type="presParOf" srcId="{963407DD-7C30-46E2-83E7-028E1741ECA7}" destId="{44B9067F-EFD9-4DEB-993C-68AA942AE865}" srcOrd="7" destOrd="0" presId="urn:microsoft.com/office/officeart/2005/8/layout/vProcess5"/>
    <dgm:cxn modelId="{CB35E3E5-6863-414E-ABB2-A513E036ECA2}" type="presParOf" srcId="{963407DD-7C30-46E2-83E7-028E1741ECA7}" destId="{C0DA5364-8BAB-44BE-9A79-A4A362B42FE1}" srcOrd="8" destOrd="0" presId="urn:microsoft.com/office/officeart/2005/8/layout/vProcess5"/>
    <dgm:cxn modelId="{DAB3B211-6FD7-4900-9FC5-F21E282C149A}" type="presParOf" srcId="{963407DD-7C30-46E2-83E7-028E1741ECA7}" destId="{5C4AA3D0-23E9-4BEA-AC97-AA628B884087}" srcOrd="9" destOrd="0" presId="urn:microsoft.com/office/officeart/2005/8/layout/vProcess5"/>
    <dgm:cxn modelId="{D2BCAB43-7586-4137-8CBC-EAE201B3FD80}" type="presParOf" srcId="{963407DD-7C30-46E2-83E7-028E1741ECA7}" destId="{67921EB2-6946-484D-8858-4B8F3FC1E38C}" srcOrd="10" destOrd="0" presId="urn:microsoft.com/office/officeart/2005/8/layout/vProcess5"/>
    <dgm:cxn modelId="{93D69500-A0BD-42D3-961E-2D49A97A81F2}" type="presParOf" srcId="{963407DD-7C30-46E2-83E7-028E1741ECA7}" destId="{F76C422B-EBC9-4174-9996-6CD49DB08A8F}" srcOrd="11" destOrd="0" presId="urn:microsoft.com/office/officeart/2005/8/layout/vProcess5"/>
    <dgm:cxn modelId="{51137468-0E44-44CC-BEC8-316BEEF927A7}" type="presParOf" srcId="{963407DD-7C30-46E2-83E7-028E1741ECA7}" destId="{0EEC37A4-F02A-45E0-B400-9E4C72D05F1C}" srcOrd="12" destOrd="0" presId="urn:microsoft.com/office/officeart/2005/8/layout/vProcess5"/>
    <dgm:cxn modelId="{8E831F1B-2A38-48EE-8C9B-2D8AFE8FEFB7}" type="presParOf" srcId="{963407DD-7C30-46E2-83E7-028E1741ECA7}" destId="{74AE0058-885D-4439-96D7-9949946AE20D}" srcOrd="13" destOrd="0" presId="urn:microsoft.com/office/officeart/2005/8/layout/vProcess5"/>
    <dgm:cxn modelId="{ABC71B2C-D9A0-4E97-B8D7-C8E95A563546}" type="presParOf" srcId="{963407DD-7C30-46E2-83E7-028E1741ECA7}" destId="{5410485B-06B7-4935-94BA-0A19DA8721E8}" srcOrd="14"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4D6FA7-D275-4F64-9B9F-A2C075D6EF8A}" type="doc">
      <dgm:prSet loTypeId="urn:microsoft.com/office/officeart/2008/layout/LinedList" loCatId="list" qsTypeId="urn:microsoft.com/office/officeart/2005/8/quickstyle/simple1" qsCatId="simple" csTypeId="urn:microsoft.com/office/officeart/2005/8/colors/accent3_4" csCatId="accent3" phldr="1"/>
      <dgm:spPr/>
      <dgm:t>
        <a:bodyPr/>
        <a:lstStyle/>
        <a:p>
          <a:endParaRPr lang="es-EC"/>
        </a:p>
      </dgm:t>
    </dgm:pt>
    <dgm:pt modelId="{714FF8CD-2C17-48F9-A3B2-82935B9D073C}">
      <dgm:prSet phldrT="[Texto]"/>
      <dgm:spPr/>
      <dgm:t>
        <a:bodyPr/>
        <a:lstStyle/>
        <a:p>
          <a:r>
            <a:rPr lang="es-EC" dirty="0" smtClean="0">
              <a:solidFill>
                <a:srgbClr val="2A2A7E"/>
              </a:solidFill>
            </a:rPr>
            <a:t>Logros</a:t>
          </a:r>
          <a:endParaRPr lang="es-EC" dirty="0">
            <a:solidFill>
              <a:srgbClr val="2A2A7E"/>
            </a:solidFill>
          </a:endParaRPr>
        </a:p>
      </dgm:t>
    </dgm:pt>
    <dgm:pt modelId="{35D8DAB8-F2F6-45D1-9DDA-6BFDF3CCDA6B}" type="parTrans" cxnId="{097BED8D-DFB1-4DA6-ADD6-C0A67FD272C9}">
      <dgm:prSet/>
      <dgm:spPr/>
      <dgm:t>
        <a:bodyPr/>
        <a:lstStyle/>
        <a:p>
          <a:endParaRPr lang="es-EC"/>
        </a:p>
      </dgm:t>
    </dgm:pt>
    <dgm:pt modelId="{0F022B71-B584-41A2-BB32-79E547FA3396}" type="sibTrans" cxnId="{097BED8D-DFB1-4DA6-ADD6-C0A67FD272C9}">
      <dgm:prSet/>
      <dgm:spPr/>
      <dgm:t>
        <a:bodyPr/>
        <a:lstStyle/>
        <a:p>
          <a:endParaRPr lang="es-EC"/>
        </a:p>
      </dgm:t>
    </dgm:pt>
    <dgm:pt modelId="{27EF1A7A-CB8D-4176-A4E3-B1E7F1950768}">
      <dgm:prSet phldrT="[Texto]"/>
      <dgm:spPr/>
      <dgm:t>
        <a:bodyPr/>
        <a:lstStyle/>
        <a:p>
          <a:r>
            <a:rPr lang="es-EC" dirty="0" smtClean="0">
              <a:solidFill>
                <a:srgbClr val="2A2A7E"/>
              </a:solidFill>
            </a:rPr>
            <a:t>Incidir en tomadores de decisión del más alto nivel</a:t>
          </a:r>
          <a:endParaRPr lang="es-EC" dirty="0">
            <a:solidFill>
              <a:srgbClr val="2A2A7E"/>
            </a:solidFill>
          </a:endParaRPr>
        </a:p>
      </dgm:t>
    </dgm:pt>
    <dgm:pt modelId="{B8DF064B-C1FC-4E0D-9054-CE9FA3FDF5C7}" type="parTrans" cxnId="{53C40249-2109-4EA1-B526-CACD254A666B}">
      <dgm:prSet/>
      <dgm:spPr/>
      <dgm:t>
        <a:bodyPr/>
        <a:lstStyle/>
        <a:p>
          <a:endParaRPr lang="es-EC"/>
        </a:p>
      </dgm:t>
    </dgm:pt>
    <dgm:pt modelId="{FB5A5579-265B-4C6D-B044-24AB51E4A4F8}" type="sibTrans" cxnId="{53C40249-2109-4EA1-B526-CACD254A666B}">
      <dgm:prSet/>
      <dgm:spPr/>
      <dgm:t>
        <a:bodyPr/>
        <a:lstStyle/>
        <a:p>
          <a:endParaRPr lang="es-EC"/>
        </a:p>
      </dgm:t>
    </dgm:pt>
    <dgm:pt modelId="{9A2A949F-6021-4B79-93C9-873EA06C69D7}">
      <dgm:prSet phldrT="[Texto]"/>
      <dgm:spPr/>
      <dgm:t>
        <a:bodyPr/>
        <a:lstStyle/>
        <a:p>
          <a:r>
            <a:rPr lang="es-EC" dirty="0" smtClean="0">
              <a:solidFill>
                <a:srgbClr val="2A2A7E"/>
              </a:solidFill>
            </a:rPr>
            <a:t>Incluir indicadores de huellas en planificación estratégica</a:t>
          </a:r>
          <a:endParaRPr lang="es-EC" dirty="0">
            <a:solidFill>
              <a:srgbClr val="2A2A7E"/>
            </a:solidFill>
          </a:endParaRPr>
        </a:p>
      </dgm:t>
    </dgm:pt>
    <dgm:pt modelId="{4B06DB3B-FD94-4E2F-BFBF-FFAB75E0B9D3}" type="parTrans" cxnId="{579A300A-770F-4E3D-9292-FC58A31D39DA}">
      <dgm:prSet/>
      <dgm:spPr/>
      <dgm:t>
        <a:bodyPr/>
        <a:lstStyle/>
        <a:p>
          <a:endParaRPr lang="es-EC"/>
        </a:p>
      </dgm:t>
    </dgm:pt>
    <dgm:pt modelId="{F60A6E61-D7D2-4881-871D-6F75F6B79635}" type="sibTrans" cxnId="{579A300A-770F-4E3D-9292-FC58A31D39DA}">
      <dgm:prSet/>
      <dgm:spPr/>
      <dgm:t>
        <a:bodyPr/>
        <a:lstStyle/>
        <a:p>
          <a:endParaRPr lang="es-EC"/>
        </a:p>
      </dgm:t>
    </dgm:pt>
    <dgm:pt modelId="{C5D7C8D2-A7C3-4B30-9751-D66FA0290BB1}">
      <dgm:prSet phldrT="[Texto]"/>
      <dgm:spPr/>
      <dgm:t>
        <a:bodyPr/>
        <a:lstStyle/>
        <a:p>
          <a:r>
            <a:rPr lang="es-EC" dirty="0" smtClean="0">
              <a:solidFill>
                <a:srgbClr val="2A2A7E"/>
              </a:solidFill>
            </a:rPr>
            <a:t>Incrementar oportunidades de financiamiento</a:t>
          </a:r>
        </a:p>
      </dgm:t>
    </dgm:pt>
    <dgm:pt modelId="{17F7419D-66E7-4639-AB99-C09CE58D48CF}" type="parTrans" cxnId="{96BF5DF2-FDD9-4C65-9A55-C364E6262918}">
      <dgm:prSet/>
      <dgm:spPr/>
      <dgm:t>
        <a:bodyPr/>
        <a:lstStyle/>
        <a:p>
          <a:endParaRPr lang="es-EC"/>
        </a:p>
      </dgm:t>
    </dgm:pt>
    <dgm:pt modelId="{36AB9AAE-1D19-4CF7-8C44-3A70E7FA1229}" type="sibTrans" cxnId="{96BF5DF2-FDD9-4C65-9A55-C364E6262918}">
      <dgm:prSet/>
      <dgm:spPr/>
      <dgm:t>
        <a:bodyPr/>
        <a:lstStyle/>
        <a:p>
          <a:endParaRPr lang="es-EC"/>
        </a:p>
      </dgm:t>
    </dgm:pt>
    <dgm:pt modelId="{2B8696CF-F03A-4500-AA65-A0D23CA6C571}">
      <dgm:prSet phldrT="[Texto]"/>
      <dgm:spPr/>
      <dgm:t>
        <a:bodyPr/>
        <a:lstStyle/>
        <a:p>
          <a:r>
            <a:rPr lang="es-EC" dirty="0" smtClean="0">
              <a:solidFill>
                <a:srgbClr val="2A2A7E"/>
              </a:solidFill>
            </a:rPr>
            <a:t>Fortalecer las capacidades de gobiernos municipales</a:t>
          </a:r>
        </a:p>
      </dgm:t>
    </dgm:pt>
    <dgm:pt modelId="{3FD8D7EF-16BE-441C-AE05-313DBF0EDE7B}" type="parTrans" cxnId="{01F22C8F-C9BC-4F28-96F8-1519BF87CDF4}">
      <dgm:prSet/>
      <dgm:spPr/>
      <dgm:t>
        <a:bodyPr/>
        <a:lstStyle/>
        <a:p>
          <a:endParaRPr lang="es-EC"/>
        </a:p>
      </dgm:t>
    </dgm:pt>
    <dgm:pt modelId="{24DD7ECE-96B3-4F42-A2FE-D0095867B62B}" type="sibTrans" cxnId="{01F22C8F-C9BC-4F28-96F8-1519BF87CDF4}">
      <dgm:prSet/>
      <dgm:spPr/>
      <dgm:t>
        <a:bodyPr/>
        <a:lstStyle/>
        <a:p>
          <a:endParaRPr lang="es-EC"/>
        </a:p>
      </dgm:t>
    </dgm:pt>
    <dgm:pt modelId="{58CAD034-4BFB-431B-BADA-8EC00DCBCD24}" type="pres">
      <dgm:prSet presAssocID="{3D4D6FA7-D275-4F64-9B9F-A2C075D6EF8A}" presName="vert0" presStyleCnt="0">
        <dgm:presLayoutVars>
          <dgm:dir/>
          <dgm:animOne val="branch"/>
          <dgm:animLvl val="lvl"/>
        </dgm:presLayoutVars>
      </dgm:prSet>
      <dgm:spPr/>
      <dgm:t>
        <a:bodyPr/>
        <a:lstStyle/>
        <a:p>
          <a:endParaRPr lang="es-EC"/>
        </a:p>
      </dgm:t>
    </dgm:pt>
    <dgm:pt modelId="{6EFCC566-254D-42AB-8869-FA2D9C6D693D}" type="pres">
      <dgm:prSet presAssocID="{714FF8CD-2C17-48F9-A3B2-82935B9D073C}" presName="thickLine" presStyleLbl="alignNode1" presStyleIdx="0" presStyleCnt="1"/>
      <dgm:spPr/>
    </dgm:pt>
    <dgm:pt modelId="{748177F6-4D9C-48CB-9DBF-9690F206981C}" type="pres">
      <dgm:prSet presAssocID="{714FF8CD-2C17-48F9-A3B2-82935B9D073C}" presName="horz1" presStyleCnt="0"/>
      <dgm:spPr/>
    </dgm:pt>
    <dgm:pt modelId="{8C6F587A-B9AA-4DCE-8D5C-174EDB831423}" type="pres">
      <dgm:prSet presAssocID="{714FF8CD-2C17-48F9-A3B2-82935B9D073C}" presName="tx1" presStyleLbl="revTx" presStyleIdx="0" presStyleCnt="5"/>
      <dgm:spPr/>
      <dgm:t>
        <a:bodyPr/>
        <a:lstStyle/>
        <a:p>
          <a:endParaRPr lang="es-EC"/>
        </a:p>
      </dgm:t>
    </dgm:pt>
    <dgm:pt modelId="{342002AB-609D-4179-8D9A-38CA4EAEBEB4}" type="pres">
      <dgm:prSet presAssocID="{714FF8CD-2C17-48F9-A3B2-82935B9D073C}" presName="vert1" presStyleCnt="0"/>
      <dgm:spPr/>
    </dgm:pt>
    <dgm:pt modelId="{C8067327-859C-4FC2-AC63-A4F3B3640996}" type="pres">
      <dgm:prSet presAssocID="{27EF1A7A-CB8D-4176-A4E3-B1E7F1950768}" presName="vertSpace2a" presStyleCnt="0"/>
      <dgm:spPr/>
    </dgm:pt>
    <dgm:pt modelId="{910262B4-F5FC-49EE-8A05-98C9D58FAAE2}" type="pres">
      <dgm:prSet presAssocID="{27EF1A7A-CB8D-4176-A4E3-B1E7F1950768}" presName="horz2" presStyleCnt="0"/>
      <dgm:spPr/>
    </dgm:pt>
    <dgm:pt modelId="{7D7B390F-3CAD-4AC8-B5E1-CD7E4696DB2A}" type="pres">
      <dgm:prSet presAssocID="{27EF1A7A-CB8D-4176-A4E3-B1E7F1950768}" presName="horzSpace2" presStyleCnt="0"/>
      <dgm:spPr/>
    </dgm:pt>
    <dgm:pt modelId="{AD17B50A-5E24-4795-BF1A-0E17A49B3D84}" type="pres">
      <dgm:prSet presAssocID="{27EF1A7A-CB8D-4176-A4E3-B1E7F1950768}" presName="tx2" presStyleLbl="revTx" presStyleIdx="1" presStyleCnt="5"/>
      <dgm:spPr/>
      <dgm:t>
        <a:bodyPr/>
        <a:lstStyle/>
        <a:p>
          <a:endParaRPr lang="es-EC"/>
        </a:p>
      </dgm:t>
    </dgm:pt>
    <dgm:pt modelId="{9050B175-3F14-4379-A562-2CD0DE7E30AF}" type="pres">
      <dgm:prSet presAssocID="{27EF1A7A-CB8D-4176-A4E3-B1E7F1950768}" presName="vert2" presStyleCnt="0"/>
      <dgm:spPr/>
    </dgm:pt>
    <dgm:pt modelId="{DB51BEDD-81A3-401A-A4DA-C3049C351BD9}" type="pres">
      <dgm:prSet presAssocID="{27EF1A7A-CB8D-4176-A4E3-B1E7F1950768}" presName="thinLine2b" presStyleLbl="callout" presStyleIdx="0" presStyleCnt="4"/>
      <dgm:spPr/>
    </dgm:pt>
    <dgm:pt modelId="{98EB462C-D0DF-40B6-A9A8-75A2CE365B5E}" type="pres">
      <dgm:prSet presAssocID="{27EF1A7A-CB8D-4176-A4E3-B1E7F1950768}" presName="vertSpace2b" presStyleCnt="0"/>
      <dgm:spPr/>
    </dgm:pt>
    <dgm:pt modelId="{FCE01A7B-FC54-46FC-AD77-EB58401E6C4D}" type="pres">
      <dgm:prSet presAssocID="{9A2A949F-6021-4B79-93C9-873EA06C69D7}" presName="horz2" presStyleCnt="0"/>
      <dgm:spPr/>
    </dgm:pt>
    <dgm:pt modelId="{A2ED3EAC-FAE8-4E0C-A267-6852CFB047F2}" type="pres">
      <dgm:prSet presAssocID="{9A2A949F-6021-4B79-93C9-873EA06C69D7}" presName="horzSpace2" presStyleCnt="0"/>
      <dgm:spPr/>
    </dgm:pt>
    <dgm:pt modelId="{D6AE3E5F-049D-41AD-890A-B19AF12D082A}" type="pres">
      <dgm:prSet presAssocID="{9A2A949F-6021-4B79-93C9-873EA06C69D7}" presName="tx2" presStyleLbl="revTx" presStyleIdx="2" presStyleCnt="5"/>
      <dgm:spPr/>
      <dgm:t>
        <a:bodyPr/>
        <a:lstStyle/>
        <a:p>
          <a:endParaRPr lang="es-EC"/>
        </a:p>
      </dgm:t>
    </dgm:pt>
    <dgm:pt modelId="{3DAA7223-1565-4A06-84E1-9E5DF378CB3A}" type="pres">
      <dgm:prSet presAssocID="{9A2A949F-6021-4B79-93C9-873EA06C69D7}" presName="vert2" presStyleCnt="0"/>
      <dgm:spPr/>
    </dgm:pt>
    <dgm:pt modelId="{105B400B-46FB-4AB2-9AB9-A66402463C00}" type="pres">
      <dgm:prSet presAssocID="{9A2A949F-6021-4B79-93C9-873EA06C69D7}" presName="thinLine2b" presStyleLbl="callout" presStyleIdx="1" presStyleCnt="4"/>
      <dgm:spPr/>
    </dgm:pt>
    <dgm:pt modelId="{B73E186D-918E-4934-86EE-A45E6816D92D}" type="pres">
      <dgm:prSet presAssocID="{9A2A949F-6021-4B79-93C9-873EA06C69D7}" presName="vertSpace2b" presStyleCnt="0"/>
      <dgm:spPr/>
    </dgm:pt>
    <dgm:pt modelId="{2F3DE420-CFF6-43F1-8EE9-7149337E58BD}" type="pres">
      <dgm:prSet presAssocID="{C5D7C8D2-A7C3-4B30-9751-D66FA0290BB1}" presName="horz2" presStyleCnt="0"/>
      <dgm:spPr/>
    </dgm:pt>
    <dgm:pt modelId="{0E203592-F987-48DD-A5AB-CF9480063935}" type="pres">
      <dgm:prSet presAssocID="{C5D7C8D2-A7C3-4B30-9751-D66FA0290BB1}" presName="horzSpace2" presStyleCnt="0"/>
      <dgm:spPr/>
    </dgm:pt>
    <dgm:pt modelId="{CB56BF03-450A-462A-A928-200CDA74F398}" type="pres">
      <dgm:prSet presAssocID="{C5D7C8D2-A7C3-4B30-9751-D66FA0290BB1}" presName="tx2" presStyleLbl="revTx" presStyleIdx="3" presStyleCnt="5"/>
      <dgm:spPr/>
      <dgm:t>
        <a:bodyPr/>
        <a:lstStyle/>
        <a:p>
          <a:endParaRPr lang="es-EC"/>
        </a:p>
      </dgm:t>
    </dgm:pt>
    <dgm:pt modelId="{08BA1AFB-9CA9-4AEF-8C64-7769B0380152}" type="pres">
      <dgm:prSet presAssocID="{C5D7C8D2-A7C3-4B30-9751-D66FA0290BB1}" presName="vert2" presStyleCnt="0"/>
      <dgm:spPr/>
    </dgm:pt>
    <dgm:pt modelId="{59CB911E-D9E2-42E0-92FC-914590AB132E}" type="pres">
      <dgm:prSet presAssocID="{C5D7C8D2-A7C3-4B30-9751-D66FA0290BB1}" presName="thinLine2b" presStyleLbl="callout" presStyleIdx="2" presStyleCnt="4"/>
      <dgm:spPr/>
    </dgm:pt>
    <dgm:pt modelId="{BED1AED1-4501-471B-9B2B-E34D0D03810C}" type="pres">
      <dgm:prSet presAssocID="{C5D7C8D2-A7C3-4B30-9751-D66FA0290BB1}" presName="vertSpace2b" presStyleCnt="0"/>
      <dgm:spPr/>
    </dgm:pt>
    <dgm:pt modelId="{2A1919D6-C4EA-48F3-A7A7-5C82517F803F}" type="pres">
      <dgm:prSet presAssocID="{2B8696CF-F03A-4500-AA65-A0D23CA6C571}" presName="horz2" presStyleCnt="0"/>
      <dgm:spPr/>
    </dgm:pt>
    <dgm:pt modelId="{FFB05B26-EF59-4C04-9474-90DAC69A4678}" type="pres">
      <dgm:prSet presAssocID="{2B8696CF-F03A-4500-AA65-A0D23CA6C571}" presName="horzSpace2" presStyleCnt="0"/>
      <dgm:spPr/>
    </dgm:pt>
    <dgm:pt modelId="{BD07E715-A39B-44A4-B0B3-1CB237CDE7A4}" type="pres">
      <dgm:prSet presAssocID="{2B8696CF-F03A-4500-AA65-A0D23CA6C571}" presName="tx2" presStyleLbl="revTx" presStyleIdx="4" presStyleCnt="5"/>
      <dgm:spPr/>
      <dgm:t>
        <a:bodyPr/>
        <a:lstStyle/>
        <a:p>
          <a:endParaRPr lang="es-EC"/>
        </a:p>
      </dgm:t>
    </dgm:pt>
    <dgm:pt modelId="{1767CB7F-3F8D-4E49-BBD1-FBD1980B06E0}" type="pres">
      <dgm:prSet presAssocID="{2B8696CF-F03A-4500-AA65-A0D23CA6C571}" presName="vert2" presStyleCnt="0"/>
      <dgm:spPr/>
    </dgm:pt>
    <dgm:pt modelId="{781CE4FB-666E-450A-9314-9F9A3B650D5A}" type="pres">
      <dgm:prSet presAssocID="{2B8696CF-F03A-4500-AA65-A0D23CA6C571}" presName="thinLine2b" presStyleLbl="callout" presStyleIdx="3" presStyleCnt="4"/>
      <dgm:spPr/>
    </dgm:pt>
    <dgm:pt modelId="{79DB85E5-CA66-406D-BFF6-95D81845D649}" type="pres">
      <dgm:prSet presAssocID="{2B8696CF-F03A-4500-AA65-A0D23CA6C571}" presName="vertSpace2b" presStyleCnt="0"/>
      <dgm:spPr/>
    </dgm:pt>
  </dgm:ptLst>
  <dgm:cxnLst>
    <dgm:cxn modelId="{2BD69FED-402D-45C9-ACDD-18372E4EE129}" type="presOf" srcId="{3D4D6FA7-D275-4F64-9B9F-A2C075D6EF8A}" destId="{58CAD034-4BFB-431B-BADA-8EC00DCBCD24}" srcOrd="0" destOrd="0" presId="urn:microsoft.com/office/officeart/2008/layout/LinedList"/>
    <dgm:cxn modelId="{CA14BD6B-B177-4970-9FC6-4F9AFD147282}" type="presOf" srcId="{714FF8CD-2C17-48F9-A3B2-82935B9D073C}" destId="{8C6F587A-B9AA-4DCE-8D5C-174EDB831423}" srcOrd="0" destOrd="0" presId="urn:microsoft.com/office/officeart/2008/layout/LinedList"/>
    <dgm:cxn modelId="{046CB416-C740-4319-A6CF-6684CFEE134E}" type="presOf" srcId="{9A2A949F-6021-4B79-93C9-873EA06C69D7}" destId="{D6AE3E5F-049D-41AD-890A-B19AF12D082A}" srcOrd="0" destOrd="0" presId="urn:microsoft.com/office/officeart/2008/layout/LinedList"/>
    <dgm:cxn modelId="{54349F03-4F0B-4E67-9123-12BEC5E06F82}" type="presOf" srcId="{2B8696CF-F03A-4500-AA65-A0D23CA6C571}" destId="{BD07E715-A39B-44A4-B0B3-1CB237CDE7A4}" srcOrd="0" destOrd="0" presId="urn:microsoft.com/office/officeart/2008/layout/LinedList"/>
    <dgm:cxn modelId="{579A300A-770F-4E3D-9292-FC58A31D39DA}" srcId="{714FF8CD-2C17-48F9-A3B2-82935B9D073C}" destId="{9A2A949F-6021-4B79-93C9-873EA06C69D7}" srcOrd="1" destOrd="0" parTransId="{4B06DB3B-FD94-4E2F-BFBF-FFAB75E0B9D3}" sibTransId="{F60A6E61-D7D2-4881-871D-6F75F6B79635}"/>
    <dgm:cxn modelId="{D75257E1-7383-44BE-8801-B4E9FA6A0C90}" type="presOf" srcId="{27EF1A7A-CB8D-4176-A4E3-B1E7F1950768}" destId="{AD17B50A-5E24-4795-BF1A-0E17A49B3D84}" srcOrd="0" destOrd="0" presId="urn:microsoft.com/office/officeart/2008/layout/LinedList"/>
    <dgm:cxn modelId="{53C40249-2109-4EA1-B526-CACD254A666B}" srcId="{714FF8CD-2C17-48F9-A3B2-82935B9D073C}" destId="{27EF1A7A-CB8D-4176-A4E3-B1E7F1950768}" srcOrd="0" destOrd="0" parTransId="{B8DF064B-C1FC-4E0D-9054-CE9FA3FDF5C7}" sibTransId="{FB5A5579-265B-4C6D-B044-24AB51E4A4F8}"/>
    <dgm:cxn modelId="{A51226AB-3290-44A0-89C7-C8CD5419AC77}" type="presOf" srcId="{C5D7C8D2-A7C3-4B30-9751-D66FA0290BB1}" destId="{CB56BF03-450A-462A-A928-200CDA74F398}" srcOrd="0" destOrd="0" presId="urn:microsoft.com/office/officeart/2008/layout/LinedList"/>
    <dgm:cxn modelId="{097BED8D-DFB1-4DA6-ADD6-C0A67FD272C9}" srcId="{3D4D6FA7-D275-4F64-9B9F-A2C075D6EF8A}" destId="{714FF8CD-2C17-48F9-A3B2-82935B9D073C}" srcOrd="0" destOrd="0" parTransId="{35D8DAB8-F2F6-45D1-9DDA-6BFDF3CCDA6B}" sibTransId="{0F022B71-B584-41A2-BB32-79E547FA3396}"/>
    <dgm:cxn modelId="{01F22C8F-C9BC-4F28-96F8-1519BF87CDF4}" srcId="{714FF8CD-2C17-48F9-A3B2-82935B9D073C}" destId="{2B8696CF-F03A-4500-AA65-A0D23CA6C571}" srcOrd="3" destOrd="0" parTransId="{3FD8D7EF-16BE-441C-AE05-313DBF0EDE7B}" sibTransId="{24DD7ECE-96B3-4F42-A2FE-D0095867B62B}"/>
    <dgm:cxn modelId="{96BF5DF2-FDD9-4C65-9A55-C364E6262918}" srcId="{714FF8CD-2C17-48F9-A3B2-82935B9D073C}" destId="{C5D7C8D2-A7C3-4B30-9751-D66FA0290BB1}" srcOrd="2" destOrd="0" parTransId="{17F7419D-66E7-4639-AB99-C09CE58D48CF}" sibTransId="{36AB9AAE-1D19-4CF7-8C44-3A70E7FA1229}"/>
    <dgm:cxn modelId="{0FF9BBDD-2E95-4461-A256-A0219BFBAF6C}" type="presParOf" srcId="{58CAD034-4BFB-431B-BADA-8EC00DCBCD24}" destId="{6EFCC566-254D-42AB-8869-FA2D9C6D693D}" srcOrd="0" destOrd="0" presId="urn:microsoft.com/office/officeart/2008/layout/LinedList"/>
    <dgm:cxn modelId="{3A3C72CC-BD9B-4812-865C-D20403C26051}" type="presParOf" srcId="{58CAD034-4BFB-431B-BADA-8EC00DCBCD24}" destId="{748177F6-4D9C-48CB-9DBF-9690F206981C}" srcOrd="1" destOrd="0" presId="urn:microsoft.com/office/officeart/2008/layout/LinedList"/>
    <dgm:cxn modelId="{B246C590-DAC9-4757-9678-89164BC6DE9A}" type="presParOf" srcId="{748177F6-4D9C-48CB-9DBF-9690F206981C}" destId="{8C6F587A-B9AA-4DCE-8D5C-174EDB831423}" srcOrd="0" destOrd="0" presId="urn:microsoft.com/office/officeart/2008/layout/LinedList"/>
    <dgm:cxn modelId="{1C41A646-3D7D-4379-970F-9E97FD4517F6}" type="presParOf" srcId="{748177F6-4D9C-48CB-9DBF-9690F206981C}" destId="{342002AB-609D-4179-8D9A-38CA4EAEBEB4}" srcOrd="1" destOrd="0" presId="urn:microsoft.com/office/officeart/2008/layout/LinedList"/>
    <dgm:cxn modelId="{745160FA-9F0F-424B-8BCE-24B114D8E125}" type="presParOf" srcId="{342002AB-609D-4179-8D9A-38CA4EAEBEB4}" destId="{C8067327-859C-4FC2-AC63-A4F3B3640996}" srcOrd="0" destOrd="0" presId="urn:microsoft.com/office/officeart/2008/layout/LinedList"/>
    <dgm:cxn modelId="{D5B194B0-416C-4BE7-8AA5-084449AF29EA}" type="presParOf" srcId="{342002AB-609D-4179-8D9A-38CA4EAEBEB4}" destId="{910262B4-F5FC-49EE-8A05-98C9D58FAAE2}" srcOrd="1" destOrd="0" presId="urn:microsoft.com/office/officeart/2008/layout/LinedList"/>
    <dgm:cxn modelId="{E241679D-4710-44FE-869F-948F70C2C764}" type="presParOf" srcId="{910262B4-F5FC-49EE-8A05-98C9D58FAAE2}" destId="{7D7B390F-3CAD-4AC8-B5E1-CD7E4696DB2A}" srcOrd="0" destOrd="0" presId="urn:microsoft.com/office/officeart/2008/layout/LinedList"/>
    <dgm:cxn modelId="{509805B5-DF0F-4941-9E5F-9BF4A07C85D8}" type="presParOf" srcId="{910262B4-F5FC-49EE-8A05-98C9D58FAAE2}" destId="{AD17B50A-5E24-4795-BF1A-0E17A49B3D84}" srcOrd="1" destOrd="0" presId="urn:microsoft.com/office/officeart/2008/layout/LinedList"/>
    <dgm:cxn modelId="{C5FFD4D3-E8FE-4A5F-B349-A0D48C4B8481}" type="presParOf" srcId="{910262B4-F5FC-49EE-8A05-98C9D58FAAE2}" destId="{9050B175-3F14-4379-A562-2CD0DE7E30AF}" srcOrd="2" destOrd="0" presId="urn:microsoft.com/office/officeart/2008/layout/LinedList"/>
    <dgm:cxn modelId="{114526EA-1273-494A-9242-8DD96ECEC1DE}" type="presParOf" srcId="{342002AB-609D-4179-8D9A-38CA4EAEBEB4}" destId="{DB51BEDD-81A3-401A-A4DA-C3049C351BD9}" srcOrd="2" destOrd="0" presId="urn:microsoft.com/office/officeart/2008/layout/LinedList"/>
    <dgm:cxn modelId="{1BF6F147-AF7A-4339-9D06-BABD19D43676}" type="presParOf" srcId="{342002AB-609D-4179-8D9A-38CA4EAEBEB4}" destId="{98EB462C-D0DF-40B6-A9A8-75A2CE365B5E}" srcOrd="3" destOrd="0" presId="urn:microsoft.com/office/officeart/2008/layout/LinedList"/>
    <dgm:cxn modelId="{34DC1CB6-83DC-4F80-863D-AE7BBC4E94ED}" type="presParOf" srcId="{342002AB-609D-4179-8D9A-38CA4EAEBEB4}" destId="{FCE01A7B-FC54-46FC-AD77-EB58401E6C4D}" srcOrd="4" destOrd="0" presId="urn:microsoft.com/office/officeart/2008/layout/LinedList"/>
    <dgm:cxn modelId="{FA996E0F-0DB7-4406-912E-6F7B8D30A05D}" type="presParOf" srcId="{FCE01A7B-FC54-46FC-AD77-EB58401E6C4D}" destId="{A2ED3EAC-FAE8-4E0C-A267-6852CFB047F2}" srcOrd="0" destOrd="0" presId="urn:microsoft.com/office/officeart/2008/layout/LinedList"/>
    <dgm:cxn modelId="{686C4080-611C-4038-8D32-E8CEDA87136D}" type="presParOf" srcId="{FCE01A7B-FC54-46FC-AD77-EB58401E6C4D}" destId="{D6AE3E5F-049D-41AD-890A-B19AF12D082A}" srcOrd="1" destOrd="0" presId="urn:microsoft.com/office/officeart/2008/layout/LinedList"/>
    <dgm:cxn modelId="{57BD0D72-CF0C-4210-8D3D-B3E975DFEEFE}" type="presParOf" srcId="{FCE01A7B-FC54-46FC-AD77-EB58401E6C4D}" destId="{3DAA7223-1565-4A06-84E1-9E5DF378CB3A}" srcOrd="2" destOrd="0" presId="urn:microsoft.com/office/officeart/2008/layout/LinedList"/>
    <dgm:cxn modelId="{1DA58A54-757D-4D3A-9BFE-6F37E6BFC5B8}" type="presParOf" srcId="{342002AB-609D-4179-8D9A-38CA4EAEBEB4}" destId="{105B400B-46FB-4AB2-9AB9-A66402463C00}" srcOrd="5" destOrd="0" presId="urn:microsoft.com/office/officeart/2008/layout/LinedList"/>
    <dgm:cxn modelId="{2C59917F-F1F0-4B3D-821A-970E0C2B7C7F}" type="presParOf" srcId="{342002AB-609D-4179-8D9A-38CA4EAEBEB4}" destId="{B73E186D-918E-4934-86EE-A45E6816D92D}" srcOrd="6" destOrd="0" presId="urn:microsoft.com/office/officeart/2008/layout/LinedList"/>
    <dgm:cxn modelId="{F393E2E9-8FA3-45D8-82DF-67E55F9AC687}" type="presParOf" srcId="{342002AB-609D-4179-8D9A-38CA4EAEBEB4}" destId="{2F3DE420-CFF6-43F1-8EE9-7149337E58BD}" srcOrd="7" destOrd="0" presId="urn:microsoft.com/office/officeart/2008/layout/LinedList"/>
    <dgm:cxn modelId="{C74078B0-37FD-4647-A66B-D42BFDD1504F}" type="presParOf" srcId="{2F3DE420-CFF6-43F1-8EE9-7149337E58BD}" destId="{0E203592-F987-48DD-A5AB-CF9480063935}" srcOrd="0" destOrd="0" presId="urn:microsoft.com/office/officeart/2008/layout/LinedList"/>
    <dgm:cxn modelId="{8E7A82AA-1E14-4BF7-BCC2-620F76F9E842}" type="presParOf" srcId="{2F3DE420-CFF6-43F1-8EE9-7149337E58BD}" destId="{CB56BF03-450A-462A-A928-200CDA74F398}" srcOrd="1" destOrd="0" presId="urn:microsoft.com/office/officeart/2008/layout/LinedList"/>
    <dgm:cxn modelId="{D33D68FF-8BA2-4F77-A56A-9A1AA515953F}" type="presParOf" srcId="{2F3DE420-CFF6-43F1-8EE9-7149337E58BD}" destId="{08BA1AFB-9CA9-4AEF-8C64-7769B0380152}" srcOrd="2" destOrd="0" presId="urn:microsoft.com/office/officeart/2008/layout/LinedList"/>
    <dgm:cxn modelId="{B43462B0-B4A5-490E-A9AB-86B99B17BFC9}" type="presParOf" srcId="{342002AB-609D-4179-8D9A-38CA4EAEBEB4}" destId="{59CB911E-D9E2-42E0-92FC-914590AB132E}" srcOrd="8" destOrd="0" presId="urn:microsoft.com/office/officeart/2008/layout/LinedList"/>
    <dgm:cxn modelId="{E180EADD-0FAC-4B2F-8BCA-AAFAB7047DC2}" type="presParOf" srcId="{342002AB-609D-4179-8D9A-38CA4EAEBEB4}" destId="{BED1AED1-4501-471B-9B2B-E34D0D03810C}" srcOrd="9" destOrd="0" presId="urn:microsoft.com/office/officeart/2008/layout/LinedList"/>
    <dgm:cxn modelId="{33E209AB-5065-4210-A1F5-5A7F57A34B44}" type="presParOf" srcId="{342002AB-609D-4179-8D9A-38CA4EAEBEB4}" destId="{2A1919D6-C4EA-48F3-A7A7-5C82517F803F}" srcOrd="10" destOrd="0" presId="urn:microsoft.com/office/officeart/2008/layout/LinedList"/>
    <dgm:cxn modelId="{977108BB-5FAC-45DE-94D4-31E6F575944B}" type="presParOf" srcId="{2A1919D6-C4EA-48F3-A7A7-5C82517F803F}" destId="{FFB05B26-EF59-4C04-9474-90DAC69A4678}" srcOrd="0" destOrd="0" presId="urn:microsoft.com/office/officeart/2008/layout/LinedList"/>
    <dgm:cxn modelId="{80E33776-2190-4D2F-A48D-E544758EF30B}" type="presParOf" srcId="{2A1919D6-C4EA-48F3-A7A7-5C82517F803F}" destId="{BD07E715-A39B-44A4-B0B3-1CB237CDE7A4}" srcOrd="1" destOrd="0" presId="urn:microsoft.com/office/officeart/2008/layout/LinedList"/>
    <dgm:cxn modelId="{F16E64CD-FE71-4B48-BB22-546FA89FBEC7}" type="presParOf" srcId="{2A1919D6-C4EA-48F3-A7A7-5C82517F803F}" destId="{1767CB7F-3F8D-4E49-BBD1-FBD1980B06E0}" srcOrd="2" destOrd="0" presId="urn:microsoft.com/office/officeart/2008/layout/LinedList"/>
    <dgm:cxn modelId="{E0421453-4856-4A93-8E2E-732644F4315C}" type="presParOf" srcId="{342002AB-609D-4179-8D9A-38CA4EAEBEB4}" destId="{781CE4FB-666E-450A-9314-9F9A3B650D5A}" srcOrd="11" destOrd="0" presId="urn:microsoft.com/office/officeart/2008/layout/LinedList"/>
    <dgm:cxn modelId="{BD614477-50EC-4AD2-8064-75CF2C65B345}" type="presParOf" srcId="{342002AB-609D-4179-8D9A-38CA4EAEBEB4}" destId="{79DB85E5-CA66-406D-BFF6-95D81845D649}" srcOrd="12"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6A9A9-95AA-4681-90B7-F2F8723C486B}">
      <dsp:nvSpPr>
        <dsp:cNvPr id="0" name=""/>
        <dsp:cNvSpPr/>
      </dsp:nvSpPr>
      <dsp:spPr>
        <a:xfrm>
          <a:off x="-6618505" y="-1012135"/>
          <a:ext cx="7877383" cy="7877383"/>
        </a:xfrm>
        <a:prstGeom prst="blockArc">
          <a:avLst>
            <a:gd name="adj1" fmla="val 18900000"/>
            <a:gd name="adj2" fmla="val 2700000"/>
            <a:gd name="adj3" fmla="val 274"/>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91DC91-C294-42F1-BFB6-616D20FE39C4}">
      <dsp:nvSpPr>
        <dsp:cNvPr id="0" name=""/>
        <dsp:cNvSpPr/>
      </dsp:nvSpPr>
      <dsp:spPr>
        <a:xfrm>
          <a:off x="549863" y="365702"/>
          <a:ext cx="4478443" cy="731873"/>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580924" tIns="33020" rIns="33020" bIns="33020" numCol="1" spcCol="1270" anchor="ctr" anchorCtr="0">
          <a:noAutofit/>
        </a:bodyPr>
        <a:lstStyle/>
        <a:p>
          <a:pPr lvl="0" algn="l" defTabSz="577850">
            <a:lnSpc>
              <a:spcPct val="90000"/>
            </a:lnSpc>
            <a:spcBef>
              <a:spcPct val="0"/>
            </a:spcBef>
            <a:spcAft>
              <a:spcPct val="35000"/>
            </a:spcAft>
          </a:pPr>
          <a:r>
            <a:rPr lang="es-EC" sz="1300" kern="1200" dirty="0" smtClean="0"/>
            <a:t>El cambio climático plantea desafíos para el crecimiento y el desarrollo</a:t>
          </a:r>
          <a:endParaRPr lang="es-EC" sz="1300" kern="1200" dirty="0"/>
        </a:p>
      </dsp:txBody>
      <dsp:txXfrm>
        <a:off x="549863" y="365702"/>
        <a:ext cx="4478443" cy="731873"/>
      </dsp:txXfrm>
    </dsp:sp>
    <dsp:sp modelId="{AC9B32A4-33FF-424B-91D7-B1674FE13704}">
      <dsp:nvSpPr>
        <dsp:cNvPr id="0" name=""/>
        <dsp:cNvSpPr/>
      </dsp:nvSpPr>
      <dsp:spPr>
        <a:xfrm>
          <a:off x="92442" y="274218"/>
          <a:ext cx="914841" cy="914841"/>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EDB82A-C8CA-461C-80EC-06E2ADFB066A}">
      <dsp:nvSpPr>
        <dsp:cNvPr id="0" name=""/>
        <dsp:cNvSpPr/>
      </dsp:nvSpPr>
      <dsp:spPr>
        <a:xfrm>
          <a:off x="1074302" y="1463161"/>
          <a:ext cx="3954004" cy="731873"/>
        </a:xfrm>
        <a:prstGeom prst="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580924" tIns="33020" rIns="33020" bIns="33020" numCol="1" spcCol="1270" anchor="ctr" anchorCtr="0">
          <a:noAutofit/>
        </a:bodyPr>
        <a:lstStyle/>
        <a:p>
          <a:pPr lvl="0" algn="l" defTabSz="577850">
            <a:lnSpc>
              <a:spcPct val="90000"/>
            </a:lnSpc>
            <a:spcBef>
              <a:spcPct val="0"/>
            </a:spcBef>
            <a:spcAft>
              <a:spcPct val="35000"/>
            </a:spcAft>
          </a:pPr>
          <a:r>
            <a:rPr lang="es-EC" sz="1300" kern="1200" dirty="0" smtClean="0"/>
            <a:t>La adaptación traerá beneficios inmediatos y reducirá los impactos del cambio climático</a:t>
          </a:r>
          <a:endParaRPr lang="es-EC" sz="1300" kern="1200" dirty="0"/>
        </a:p>
      </dsp:txBody>
      <dsp:txXfrm>
        <a:off x="1074302" y="1463161"/>
        <a:ext cx="3954004" cy="731873"/>
      </dsp:txXfrm>
    </dsp:sp>
    <dsp:sp modelId="{64AF50C3-DF56-4AB0-A4DB-8B588D88802F}">
      <dsp:nvSpPr>
        <dsp:cNvPr id="0" name=""/>
        <dsp:cNvSpPr/>
      </dsp:nvSpPr>
      <dsp:spPr>
        <a:xfrm>
          <a:off x="616881" y="1371677"/>
          <a:ext cx="914841" cy="914841"/>
        </a:xfrm>
        <a:prstGeom prst="ellipse">
          <a:avLst/>
        </a:prstGeom>
        <a:solidFill>
          <a:schemeClr val="lt1">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sp>
    <dsp:sp modelId="{50B55868-5F07-4C40-9D3E-8B804383A0B1}">
      <dsp:nvSpPr>
        <dsp:cNvPr id="0" name=""/>
        <dsp:cNvSpPr/>
      </dsp:nvSpPr>
      <dsp:spPr>
        <a:xfrm>
          <a:off x="1235262" y="2560619"/>
          <a:ext cx="3793043" cy="731873"/>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580924" tIns="33020" rIns="33020" bIns="33020" numCol="1" spcCol="1270" anchor="ctr" anchorCtr="0">
          <a:noAutofit/>
        </a:bodyPr>
        <a:lstStyle/>
        <a:p>
          <a:pPr lvl="0" algn="l" defTabSz="577850">
            <a:lnSpc>
              <a:spcPct val="90000"/>
            </a:lnSpc>
            <a:spcBef>
              <a:spcPct val="0"/>
            </a:spcBef>
            <a:spcAft>
              <a:spcPct val="35000"/>
            </a:spcAft>
          </a:pPr>
          <a:r>
            <a:rPr lang="es-EC" sz="1300" kern="1200" dirty="0" smtClean="0"/>
            <a:t>La adaptación tiene que ver, fundamentalmente, con la gestión de riesgos</a:t>
          </a:r>
          <a:endParaRPr lang="es-EC" sz="1300" kern="1200" dirty="0"/>
        </a:p>
      </dsp:txBody>
      <dsp:txXfrm>
        <a:off x="1235262" y="2560619"/>
        <a:ext cx="3793043" cy="731873"/>
      </dsp:txXfrm>
    </dsp:sp>
    <dsp:sp modelId="{EBD216B8-DFB8-4509-B3BB-31CAC3B4437A}">
      <dsp:nvSpPr>
        <dsp:cNvPr id="0" name=""/>
        <dsp:cNvSpPr/>
      </dsp:nvSpPr>
      <dsp:spPr>
        <a:xfrm>
          <a:off x="777841" y="2469135"/>
          <a:ext cx="914841" cy="914841"/>
        </a:xfrm>
        <a:prstGeom prst="ellipse">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753358D1-3407-4C3D-8C13-F4B8F9B319D0}">
      <dsp:nvSpPr>
        <dsp:cNvPr id="0" name=""/>
        <dsp:cNvSpPr/>
      </dsp:nvSpPr>
      <dsp:spPr>
        <a:xfrm>
          <a:off x="1074302" y="3658078"/>
          <a:ext cx="3954004" cy="731873"/>
        </a:xfrm>
        <a:prstGeom prst="rect">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580924" tIns="33020" rIns="33020" bIns="33020" numCol="1" spcCol="1270" anchor="ctr" anchorCtr="0">
          <a:noAutofit/>
        </a:bodyPr>
        <a:lstStyle/>
        <a:p>
          <a:pPr lvl="0" algn="l" defTabSz="577850">
            <a:lnSpc>
              <a:spcPct val="90000"/>
            </a:lnSpc>
            <a:spcBef>
              <a:spcPct val="0"/>
            </a:spcBef>
            <a:spcAft>
              <a:spcPct val="35000"/>
            </a:spcAft>
          </a:pPr>
          <a:r>
            <a:rPr lang="es-EC" sz="1300" kern="1200" dirty="0" smtClean="0"/>
            <a:t>La experiencia de adaptación está creciendo en América Latina y la cooperación regional ayuda a facilitar la adaptación a escala</a:t>
          </a:r>
          <a:endParaRPr lang="es-EC" sz="1300" kern="1200" dirty="0"/>
        </a:p>
      </dsp:txBody>
      <dsp:txXfrm>
        <a:off x="1074302" y="3658078"/>
        <a:ext cx="3954004" cy="731873"/>
      </dsp:txXfrm>
    </dsp:sp>
    <dsp:sp modelId="{873DDA4B-EEB6-4F67-810F-361CCD27F6D8}">
      <dsp:nvSpPr>
        <dsp:cNvPr id="0" name=""/>
        <dsp:cNvSpPr/>
      </dsp:nvSpPr>
      <dsp:spPr>
        <a:xfrm>
          <a:off x="616881" y="3566594"/>
          <a:ext cx="914841" cy="914841"/>
        </a:xfrm>
        <a:prstGeom prst="ellipse">
          <a:avLst/>
        </a:prstGeom>
        <a:solidFill>
          <a:schemeClr val="lt1">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sp>
    <dsp:sp modelId="{28948B45-980F-4D19-83C7-D5D82A9EC9CC}">
      <dsp:nvSpPr>
        <dsp:cNvPr id="0" name=""/>
        <dsp:cNvSpPr/>
      </dsp:nvSpPr>
      <dsp:spPr>
        <a:xfrm>
          <a:off x="549863" y="4755537"/>
          <a:ext cx="4478443" cy="731873"/>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580924" tIns="33020" rIns="33020" bIns="33020" numCol="1" spcCol="1270" anchor="ctr" anchorCtr="0">
          <a:noAutofit/>
        </a:bodyPr>
        <a:lstStyle/>
        <a:p>
          <a:pPr lvl="0" algn="l" defTabSz="577850">
            <a:lnSpc>
              <a:spcPct val="90000"/>
            </a:lnSpc>
            <a:spcBef>
              <a:spcPct val="0"/>
            </a:spcBef>
            <a:spcAft>
              <a:spcPct val="35000"/>
            </a:spcAft>
          </a:pPr>
          <a:r>
            <a:rPr lang="es-EC" sz="1300" kern="1200" dirty="0" smtClean="0"/>
            <a:t>Algunas opciones de desarrollo bajo en emisiones podrían resultar menos costosas a largo plazo</a:t>
          </a:r>
          <a:endParaRPr lang="es-EC" sz="1300" kern="1200" dirty="0"/>
        </a:p>
      </dsp:txBody>
      <dsp:txXfrm>
        <a:off x="549863" y="4755537"/>
        <a:ext cx="4478443" cy="731873"/>
      </dsp:txXfrm>
    </dsp:sp>
    <dsp:sp modelId="{DACB8DB9-3FA8-44DD-9AE8-4366D39FB103}">
      <dsp:nvSpPr>
        <dsp:cNvPr id="0" name=""/>
        <dsp:cNvSpPr/>
      </dsp:nvSpPr>
      <dsp:spPr>
        <a:xfrm>
          <a:off x="92442" y="4664053"/>
          <a:ext cx="914841" cy="914841"/>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10790-60F2-4F85-9226-A5024C09D41A}">
      <dsp:nvSpPr>
        <dsp:cNvPr id="0" name=""/>
        <dsp:cNvSpPr/>
      </dsp:nvSpPr>
      <dsp:spPr>
        <a:xfrm>
          <a:off x="3083005" y="2461550"/>
          <a:ext cx="2063588" cy="206358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smtClean="0"/>
            <a:t>Desarrollo Sostenible</a:t>
          </a:r>
          <a:endParaRPr lang="es-EC" sz="2400" kern="1200" dirty="0"/>
        </a:p>
      </dsp:txBody>
      <dsp:txXfrm>
        <a:off x="3385210" y="2763755"/>
        <a:ext cx="1459178" cy="1459178"/>
      </dsp:txXfrm>
    </dsp:sp>
    <dsp:sp modelId="{FBEF6EE8-78A2-4AFA-B32E-F9D6C01B1263}">
      <dsp:nvSpPr>
        <dsp:cNvPr id="0" name=""/>
        <dsp:cNvSpPr/>
      </dsp:nvSpPr>
      <dsp:spPr>
        <a:xfrm rot="12900000">
          <a:off x="1752980" y="2100207"/>
          <a:ext cx="1584352" cy="588122"/>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9B83F7-23B5-4C3A-801F-B6AA46CD27FE}">
      <dsp:nvSpPr>
        <dsp:cNvPr id="0" name=""/>
        <dsp:cNvSpPr/>
      </dsp:nvSpPr>
      <dsp:spPr>
        <a:xfrm>
          <a:off x="916039" y="1155731"/>
          <a:ext cx="1960408" cy="1568327"/>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s-EC" sz="2200" kern="1200" dirty="0" smtClean="0"/>
            <a:t>Crecimiento económico</a:t>
          </a:r>
          <a:endParaRPr lang="es-EC" sz="2200" kern="1200" dirty="0"/>
        </a:p>
      </dsp:txBody>
      <dsp:txXfrm>
        <a:off x="961974" y="1201666"/>
        <a:ext cx="1868538" cy="1476457"/>
      </dsp:txXfrm>
    </dsp:sp>
    <dsp:sp modelId="{FFC4965B-A91C-46F3-AEFB-21AEA2118C71}">
      <dsp:nvSpPr>
        <dsp:cNvPr id="0" name=""/>
        <dsp:cNvSpPr/>
      </dsp:nvSpPr>
      <dsp:spPr>
        <a:xfrm rot="16200000">
          <a:off x="3322623" y="1283102"/>
          <a:ext cx="1584352" cy="588122"/>
        </a:xfrm>
        <a:prstGeom prst="leftArrow">
          <a:avLst>
            <a:gd name="adj1" fmla="val 60000"/>
            <a:gd name="adj2" fmla="val 50000"/>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D8C387-7C5B-4B46-B2EC-98CC82EBAFCC}">
      <dsp:nvSpPr>
        <dsp:cNvPr id="0" name=""/>
        <dsp:cNvSpPr/>
      </dsp:nvSpPr>
      <dsp:spPr>
        <a:xfrm>
          <a:off x="3134595" y="824"/>
          <a:ext cx="1960408" cy="1568327"/>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s-EC" sz="2200" kern="1200" dirty="0" smtClean="0"/>
            <a:t>Sostenibilidad ambiental</a:t>
          </a:r>
          <a:endParaRPr lang="es-EC" sz="2200" kern="1200" dirty="0"/>
        </a:p>
      </dsp:txBody>
      <dsp:txXfrm>
        <a:off x="3180530" y="46759"/>
        <a:ext cx="1868538" cy="1476457"/>
      </dsp:txXfrm>
    </dsp:sp>
    <dsp:sp modelId="{798AF851-6741-4048-9AAA-9807D5EF111F}">
      <dsp:nvSpPr>
        <dsp:cNvPr id="0" name=""/>
        <dsp:cNvSpPr/>
      </dsp:nvSpPr>
      <dsp:spPr>
        <a:xfrm rot="19500000">
          <a:off x="4892267" y="2100207"/>
          <a:ext cx="1584352" cy="588122"/>
        </a:xfrm>
        <a:prstGeom prst="lef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877CDD-6717-4CA3-A217-8B67BAC84E4C}">
      <dsp:nvSpPr>
        <dsp:cNvPr id="0" name=""/>
        <dsp:cNvSpPr/>
      </dsp:nvSpPr>
      <dsp:spPr>
        <a:xfrm>
          <a:off x="5353151" y="1155731"/>
          <a:ext cx="1960408" cy="1568327"/>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s-EC" sz="2200" kern="1200" dirty="0" smtClean="0"/>
            <a:t>Equidad y justicia social</a:t>
          </a:r>
          <a:endParaRPr lang="es-EC" sz="2200" kern="1200" dirty="0"/>
        </a:p>
      </dsp:txBody>
      <dsp:txXfrm>
        <a:off x="5399086" y="1201666"/>
        <a:ext cx="1868538" cy="14764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3D498-95B3-4D96-9737-F0195ADB0FC5}">
      <dsp:nvSpPr>
        <dsp:cNvPr id="0" name=""/>
        <dsp:cNvSpPr/>
      </dsp:nvSpPr>
      <dsp:spPr>
        <a:xfrm>
          <a:off x="1886772" y="217355"/>
          <a:ext cx="4770775" cy="47706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lvl="0" algn="ctr" defTabSz="2667000">
            <a:lnSpc>
              <a:spcPct val="90000"/>
            </a:lnSpc>
            <a:spcBef>
              <a:spcPct val="0"/>
            </a:spcBef>
            <a:spcAft>
              <a:spcPct val="35000"/>
            </a:spcAft>
          </a:pPr>
          <a:r>
            <a:rPr lang="es-EC" sz="6000" kern="1200" dirty="0" smtClean="0"/>
            <a:t>DSCC</a:t>
          </a:r>
          <a:endParaRPr lang="es-EC" sz="1500" kern="1200" dirty="0"/>
        </a:p>
      </dsp:txBody>
      <dsp:txXfrm>
        <a:off x="2585436" y="916004"/>
        <a:ext cx="3373447" cy="3373374"/>
      </dsp:txXfrm>
    </dsp:sp>
    <dsp:sp modelId="{A465793F-2094-44F5-BF53-CFEAC4528891}">
      <dsp:nvSpPr>
        <dsp:cNvPr id="0" name=""/>
        <dsp:cNvSpPr/>
      </dsp:nvSpPr>
      <dsp:spPr>
        <a:xfrm>
          <a:off x="4608874" y="0"/>
          <a:ext cx="530579" cy="53057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A0A60B-B4A4-48B1-BDA5-9C3AFDF01364}">
      <dsp:nvSpPr>
        <dsp:cNvPr id="0" name=""/>
        <dsp:cNvSpPr/>
      </dsp:nvSpPr>
      <dsp:spPr>
        <a:xfrm>
          <a:off x="3352519" y="4633571"/>
          <a:ext cx="384181" cy="384551"/>
        </a:xfrm>
        <a:prstGeom prst="ellipse">
          <a:avLst/>
        </a:prstGeom>
        <a:solidFill>
          <a:schemeClr val="accent2">
            <a:hueOff val="390127"/>
            <a:satOff val="-487"/>
            <a:lumOff val="1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F44294-0485-4EE4-A357-B46EAD6E9713}">
      <dsp:nvSpPr>
        <dsp:cNvPr id="0" name=""/>
        <dsp:cNvSpPr/>
      </dsp:nvSpPr>
      <dsp:spPr>
        <a:xfrm>
          <a:off x="6964538" y="2153490"/>
          <a:ext cx="384181" cy="384551"/>
        </a:xfrm>
        <a:prstGeom prst="ellipse">
          <a:avLst/>
        </a:prstGeom>
        <a:solidFill>
          <a:schemeClr val="accent2">
            <a:hueOff val="780253"/>
            <a:satOff val="-973"/>
            <a:lumOff val="2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69C0A8-B682-495C-B39C-87DF457F51F2}">
      <dsp:nvSpPr>
        <dsp:cNvPr id="0" name=""/>
        <dsp:cNvSpPr/>
      </dsp:nvSpPr>
      <dsp:spPr>
        <a:xfrm>
          <a:off x="5126144" y="5042645"/>
          <a:ext cx="530579" cy="530570"/>
        </a:xfrm>
        <a:prstGeom prst="ellipse">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9C9611-9ECD-4563-AC08-3B722F5FE7C0}">
      <dsp:nvSpPr>
        <dsp:cNvPr id="0" name=""/>
        <dsp:cNvSpPr/>
      </dsp:nvSpPr>
      <dsp:spPr>
        <a:xfrm>
          <a:off x="3461652" y="754056"/>
          <a:ext cx="384181" cy="384551"/>
        </a:xfrm>
        <a:prstGeom prst="ellipse">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67F2E3-D7E3-4612-98E2-3D60934FB00E}">
      <dsp:nvSpPr>
        <dsp:cNvPr id="0" name=""/>
        <dsp:cNvSpPr/>
      </dsp:nvSpPr>
      <dsp:spPr>
        <a:xfrm>
          <a:off x="2250547" y="2953804"/>
          <a:ext cx="384181" cy="384551"/>
        </a:xfrm>
        <a:prstGeom prst="ellipse">
          <a:avLst/>
        </a:prstGeom>
        <a:solidFill>
          <a:schemeClr val="accent2">
            <a:hueOff val="1950633"/>
            <a:satOff val="-2433"/>
            <a:lumOff val="5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29D47B-6311-4486-8753-AF56D9862F92}">
      <dsp:nvSpPr>
        <dsp:cNvPr id="0" name=""/>
        <dsp:cNvSpPr/>
      </dsp:nvSpPr>
      <dsp:spPr>
        <a:xfrm>
          <a:off x="396182" y="1078417"/>
          <a:ext cx="1939541" cy="1938921"/>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Desarrollo sostenible</a:t>
          </a:r>
          <a:endParaRPr lang="es-EC" sz="1800" kern="1200" dirty="0"/>
        </a:p>
      </dsp:txBody>
      <dsp:txXfrm>
        <a:off x="680221" y="1362365"/>
        <a:ext cx="1371463" cy="1371025"/>
      </dsp:txXfrm>
    </dsp:sp>
    <dsp:sp modelId="{A714292E-8D73-4449-BA87-40AC98DF3E35}">
      <dsp:nvSpPr>
        <dsp:cNvPr id="0" name=""/>
        <dsp:cNvSpPr/>
      </dsp:nvSpPr>
      <dsp:spPr>
        <a:xfrm>
          <a:off x="4072084" y="770775"/>
          <a:ext cx="530579" cy="530570"/>
        </a:xfrm>
        <a:prstGeom prst="ellipse">
          <a:avLst/>
        </a:prstGeom>
        <a:solidFill>
          <a:schemeClr val="accent2">
            <a:hueOff val="2730886"/>
            <a:satOff val="-3406"/>
            <a:lumOff val="8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AD5749-420B-467B-A754-2FCCC871C1FD}">
      <dsp:nvSpPr>
        <dsp:cNvPr id="0" name=""/>
        <dsp:cNvSpPr/>
      </dsp:nvSpPr>
      <dsp:spPr>
        <a:xfrm>
          <a:off x="578070" y="3585807"/>
          <a:ext cx="959123" cy="959150"/>
        </a:xfrm>
        <a:prstGeom prst="ellipse">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154605-6A2D-40B2-80D9-768F162C6EF2}">
      <dsp:nvSpPr>
        <dsp:cNvPr id="0" name=""/>
        <dsp:cNvSpPr/>
      </dsp:nvSpPr>
      <dsp:spPr>
        <a:xfrm>
          <a:off x="5760643" y="166081"/>
          <a:ext cx="1939541" cy="1938921"/>
        </a:xfrm>
        <a:prstGeom prst="ellipse">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Cambio climático /mitigación y adaptación</a:t>
          </a:r>
          <a:endParaRPr lang="es-EC" sz="1800" kern="1200" dirty="0"/>
        </a:p>
      </dsp:txBody>
      <dsp:txXfrm>
        <a:off x="6044682" y="450029"/>
        <a:ext cx="1371463" cy="1371025"/>
      </dsp:txXfrm>
    </dsp:sp>
    <dsp:sp modelId="{AA02249F-E6FD-4B1A-8F95-DBEB621F64FF}">
      <dsp:nvSpPr>
        <dsp:cNvPr id="0" name=""/>
        <dsp:cNvSpPr/>
      </dsp:nvSpPr>
      <dsp:spPr>
        <a:xfrm>
          <a:off x="7200802" y="3024337"/>
          <a:ext cx="530579" cy="530570"/>
        </a:xfrm>
        <a:prstGeom prst="ellipse">
          <a:avLst/>
        </a:prstGeom>
        <a:solidFill>
          <a:schemeClr val="accent2">
            <a:hueOff val="3901266"/>
            <a:satOff val="-4866"/>
            <a:lumOff val="1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A97FE4-DEB9-43C2-8479-984816B816E5}">
      <dsp:nvSpPr>
        <dsp:cNvPr id="0" name=""/>
        <dsp:cNvSpPr/>
      </dsp:nvSpPr>
      <dsp:spPr>
        <a:xfrm>
          <a:off x="213408" y="4727201"/>
          <a:ext cx="384181" cy="384551"/>
        </a:xfrm>
        <a:prstGeom prst="ellipse">
          <a:avLst/>
        </a:prstGeom>
        <a:solidFill>
          <a:schemeClr val="accent2">
            <a:hueOff val="4291393"/>
            <a:satOff val="-5352"/>
            <a:lumOff val="12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182CCA-B6F6-4458-A05E-A7DCBBB714B5}">
      <dsp:nvSpPr>
        <dsp:cNvPr id="0" name=""/>
        <dsp:cNvSpPr/>
      </dsp:nvSpPr>
      <dsp:spPr>
        <a:xfrm>
          <a:off x="4044579" y="4179912"/>
          <a:ext cx="384181" cy="384551"/>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B7557-6BA5-684F-A99F-047552CAB323}">
      <dsp:nvSpPr>
        <dsp:cNvPr id="0" name=""/>
        <dsp:cNvSpPr/>
      </dsp:nvSpPr>
      <dsp:spPr>
        <a:xfrm>
          <a:off x="2411" y="350242"/>
          <a:ext cx="1912739" cy="114764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sz="1600" kern="1200" noProof="0" dirty="0" smtClean="0"/>
            <a:t>Integralidad</a:t>
          </a:r>
          <a:endParaRPr lang="es-ES_tradnl" sz="1600" kern="1200" noProof="0" dirty="0"/>
        </a:p>
      </dsp:txBody>
      <dsp:txXfrm>
        <a:off x="2411" y="350242"/>
        <a:ext cx="1912739" cy="1147643"/>
      </dsp:txXfrm>
    </dsp:sp>
    <dsp:sp modelId="{5B48E69A-81D9-A149-B56A-AA532B9A0B32}">
      <dsp:nvSpPr>
        <dsp:cNvPr id="0" name=""/>
        <dsp:cNvSpPr/>
      </dsp:nvSpPr>
      <dsp:spPr>
        <a:xfrm>
          <a:off x="2106423" y="350242"/>
          <a:ext cx="1912739" cy="1147643"/>
        </a:xfrm>
        <a:prstGeom prst="rect">
          <a:avLst/>
        </a:prstGeom>
        <a:solidFill>
          <a:schemeClr val="accent2">
            <a:hueOff val="468152"/>
            <a:satOff val="-584"/>
            <a:lumOff val="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sz="1600" kern="1200" noProof="0" smtClean="0"/>
            <a:t>Equidad</a:t>
          </a:r>
          <a:endParaRPr lang="es-ES_tradnl" sz="1600" kern="1200" noProof="0"/>
        </a:p>
      </dsp:txBody>
      <dsp:txXfrm>
        <a:off x="2106423" y="350242"/>
        <a:ext cx="1912739" cy="1147643"/>
      </dsp:txXfrm>
    </dsp:sp>
    <dsp:sp modelId="{84397F8D-2898-0341-AF15-3A4596BBA471}">
      <dsp:nvSpPr>
        <dsp:cNvPr id="0" name=""/>
        <dsp:cNvSpPr/>
      </dsp:nvSpPr>
      <dsp:spPr>
        <a:xfrm>
          <a:off x="4210436" y="350242"/>
          <a:ext cx="1912739" cy="1147643"/>
        </a:xfrm>
        <a:prstGeom prst="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sz="1600" kern="1200" noProof="0" dirty="0" smtClean="0"/>
            <a:t>Acceso a la Información</a:t>
          </a:r>
          <a:endParaRPr lang="es-ES_tradnl" sz="1600" kern="1200" noProof="0" dirty="0"/>
        </a:p>
      </dsp:txBody>
      <dsp:txXfrm>
        <a:off x="4210436" y="350242"/>
        <a:ext cx="1912739" cy="1147643"/>
      </dsp:txXfrm>
    </dsp:sp>
    <dsp:sp modelId="{BE885499-7F66-0D46-86FF-38F5B2A7F2F5}">
      <dsp:nvSpPr>
        <dsp:cNvPr id="0" name=""/>
        <dsp:cNvSpPr/>
      </dsp:nvSpPr>
      <dsp:spPr>
        <a:xfrm>
          <a:off x="6314449" y="350242"/>
          <a:ext cx="1912739" cy="1147643"/>
        </a:xfrm>
        <a:prstGeom prst="rect">
          <a:avLst/>
        </a:prstGeom>
        <a:solidFill>
          <a:schemeClr val="accent2">
            <a:hueOff val="1404456"/>
            <a:satOff val="-1752"/>
            <a:lumOff val="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sz="1600" kern="1200" noProof="0" dirty="0" smtClean="0"/>
            <a:t>Participación</a:t>
          </a:r>
          <a:endParaRPr lang="es-ES_tradnl" sz="1600" kern="1200" noProof="0" dirty="0"/>
        </a:p>
      </dsp:txBody>
      <dsp:txXfrm>
        <a:off x="6314449" y="350242"/>
        <a:ext cx="1912739" cy="1147643"/>
      </dsp:txXfrm>
    </dsp:sp>
    <dsp:sp modelId="{64887D50-F445-4E49-ABDA-BABB3FB1F1B3}">
      <dsp:nvSpPr>
        <dsp:cNvPr id="0" name=""/>
        <dsp:cNvSpPr/>
      </dsp:nvSpPr>
      <dsp:spPr>
        <a:xfrm>
          <a:off x="2411" y="1689159"/>
          <a:ext cx="1912739" cy="1147643"/>
        </a:xfrm>
        <a:prstGeom prst="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sz="1600" kern="1200" noProof="0" dirty="0" smtClean="0"/>
            <a:t>Interculturalidad</a:t>
          </a:r>
          <a:endParaRPr lang="es-ES_tradnl" sz="1600" kern="1200" noProof="0" dirty="0"/>
        </a:p>
      </dsp:txBody>
      <dsp:txXfrm>
        <a:off x="2411" y="1689159"/>
        <a:ext cx="1912739" cy="1147643"/>
      </dsp:txXfrm>
    </dsp:sp>
    <dsp:sp modelId="{5AA7124B-9CEF-254C-B673-E1E8EFF04800}">
      <dsp:nvSpPr>
        <dsp:cNvPr id="0" name=""/>
        <dsp:cNvSpPr/>
      </dsp:nvSpPr>
      <dsp:spPr>
        <a:xfrm>
          <a:off x="2106423" y="1689159"/>
          <a:ext cx="1912739" cy="1147643"/>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sz="1600" kern="1200" noProof="0" dirty="0" smtClean="0"/>
            <a:t>Conservación de  Ecosistemas</a:t>
          </a:r>
          <a:endParaRPr lang="es-ES_tradnl" sz="1600" kern="1200" noProof="0" dirty="0"/>
        </a:p>
      </dsp:txBody>
      <dsp:txXfrm>
        <a:off x="2106423" y="1689159"/>
        <a:ext cx="1912739" cy="1147643"/>
      </dsp:txXfrm>
    </dsp:sp>
    <dsp:sp modelId="{D6E106A3-507C-0D42-872E-28612A49C1B9}">
      <dsp:nvSpPr>
        <dsp:cNvPr id="0" name=""/>
        <dsp:cNvSpPr/>
      </dsp:nvSpPr>
      <dsp:spPr>
        <a:xfrm>
          <a:off x="4210436" y="1689159"/>
          <a:ext cx="1912739" cy="1147643"/>
        </a:xfrm>
        <a:prstGeom prst="rec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sz="1600" kern="1200" noProof="0" smtClean="0"/>
            <a:t>Precaución</a:t>
          </a:r>
          <a:endParaRPr lang="es-ES_tradnl" sz="1600" kern="1200" noProof="0"/>
        </a:p>
      </dsp:txBody>
      <dsp:txXfrm>
        <a:off x="4210436" y="1689159"/>
        <a:ext cx="1912739" cy="1147643"/>
      </dsp:txXfrm>
    </dsp:sp>
    <dsp:sp modelId="{70E17931-0139-A54F-8002-2557333BB8E4}">
      <dsp:nvSpPr>
        <dsp:cNvPr id="0" name=""/>
        <dsp:cNvSpPr/>
      </dsp:nvSpPr>
      <dsp:spPr>
        <a:xfrm>
          <a:off x="6314449" y="1689159"/>
          <a:ext cx="1912739" cy="1147643"/>
        </a:xfrm>
        <a:prstGeom prst="rect">
          <a:avLst/>
        </a:prstGeom>
        <a:solidFill>
          <a:schemeClr val="accent2">
            <a:hueOff val="3277063"/>
            <a:satOff val="-4087"/>
            <a:lumOff val="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sz="1600" kern="1200" noProof="0" dirty="0" smtClean="0"/>
            <a:t>Subsidiaridad</a:t>
          </a:r>
          <a:endParaRPr lang="es-ES_tradnl" sz="1600" kern="1200" noProof="0" dirty="0"/>
        </a:p>
      </dsp:txBody>
      <dsp:txXfrm>
        <a:off x="6314449" y="1689159"/>
        <a:ext cx="1912739" cy="1147643"/>
      </dsp:txXfrm>
    </dsp:sp>
    <dsp:sp modelId="{B2F66957-DB57-6441-A005-715D5F7E7AC1}">
      <dsp:nvSpPr>
        <dsp:cNvPr id="0" name=""/>
        <dsp:cNvSpPr/>
      </dsp:nvSpPr>
      <dsp:spPr>
        <a:xfrm>
          <a:off x="1054417" y="3028077"/>
          <a:ext cx="1912739" cy="1147643"/>
        </a:xfrm>
        <a:prstGeom prst="rec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sz="1600" kern="1200" noProof="0" dirty="0" smtClean="0"/>
            <a:t>Responsabilidad compartida y diferenciada</a:t>
          </a:r>
          <a:endParaRPr lang="es-ES_tradnl" sz="1600" kern="1200" noProof="0" dirty="0"/>
        </a:p>
      </dsp:txBody>
      <dsp:txXfrm>
        <a:off x="1054417" y="3028077"/>
        <a:ext cx="1912739" cy="1147643"/>
      </dsp:txXfrm>
    </dsp:sp>
    <dsp:sp modelId="{206B74BF-8070-334A-9C88-2F5B82182498}">
      <dsp:nvSpPr>
        <dsp:cNvPr id="0" name=""/>
        <dsp:cNvSpPr/>
      </dsp:nvSpPr>
      <dsp:spPr>
        <a:xfrm>
          <a:off x="3158430" y="3028077"/>
          <a:ext cx="1912739" cy="1147643"/>
        </a:xfrm>
        <a:prstGeom prst="rect">
          <a:avLst/>
        </a:prstGeom>
        <a:solidFill>
          <a:schemeClr val="accent2">
            <a:hueOff val="4213367"/>
            <a:satOff val="-5255"/>
            <a:lumOff val="1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sz="1600" kern="1200" noProof="0" dirty="0" smtClean="0"/>
            <a:t>Rendición de cuentas</a:t>
          </a:r>
          <a:endParaRPr lang="es-ES_tradnl" sz="1600" kern="1200" noProof="0" dirty="0"/>
        </a:p>
      </dsp:txBody>
      <dsp:txXfrm>
        <a:off x="3158430" y="3028077"/>
        <a:ext cx="1912739" cy="1147643"/>
      </dsp:txXfrm>
    </dsp:sp>
    <dsp:sp modelId="{C239E5BA-D1D4-A04F-B9CE-BEABB4032164}">
      <dsp:nvSpPr>
        <dsp:cNvPr id="0" name=""/>
        <dsp:cNvSpPr/>
      </dsp:nvSpPr>
      <dsp:spPr>
        <a:xfrm>
          <a:off x="5262443" y="3028077"/>
          <a:ext cx="1912739" cy="1147643"/>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sz="1600" kern="1200" noProof="0" dirty="0" smtClean="0"/>
            <a:t>Autodeterminación</a:t>
          </a:r>
          <a:endParaRPr lang="es-ES_tradnl" sz="1600" kern="1200" noProof="0" dirty="0"/>
        </a:p>
      </dsp:txBody>
      <dsp:txXfrm>
        <a:off x="5262443" y="3028077"/>
        <a:ext cx="1912739" cy="11476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5371B9-D56D-4DBD-8C6A-18D3E8B066DC}">
      <dsp:nvSpPr>
        <dsp:cNvPr id="0" name=""/>
        <dsp:cNvSpPr/>
      </dsp:nvSpPr>
      <dsp:spPr>
        <a:xfrm>
          <a:off x="1316556" y="0"/>
          <a:ext cx="6509792" cy="6509792"/>
        </a:xfrm>
        <a:prstGeom prst="ellipse">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t>Compromisos Globales A 2030 ODS, A Paris</a:t>
          </a:r>
        </a:p>
        <a:p>
          <a:pPr lvl="0" algn="ctr" defTabSz="711200">
            <a:lnSpc>
              <a:spcPct val="90000"/>
            </a:lnSpc>
            <a:spcBef>
              <a:spcPct val="0"/>
            </a:spcBef>
            <a:spcAft>
              <a:spcPct val="35000"/>
            </a:spcAft>
          </a:pPr>
          <a:r>
            <a:rPr lang="es-EC" sz="1600" kern="1200" dirty="0" smtClean="0"/>
            <a:t>Agenda </a:t>
          </a:r>
          <a:r>
            <a:rPr lang="es-EC" sz="1600" kern="1200" dirty="0" err="1" smtClean="0"/>
            <a:t>Urbaan</a:t>
          </a:r>
          <a:endParaRPr lang="es-EC" sz="1600" kern="1200" dirty="0"/>
        </a:p>
      </dsp:txBody>
      <dsp:txXfrm>
        <a:off x="3350866" y="325489"/>
        <a:ext cx="2441172" cy="650979"/>
      </dsp:txXfrm>
    </dsp:sp>
    <dsp:sp modelId="{6312C40D-326A-4F0C-B976-D618FB11764B}">
      <dsp:nvSpPr>
        <dsp:cNvPr id="0" name=""/>
        <dsp:cNvSpPr/>
      </dsp:nvSpPr>
      <dsp:spPr>
        <a:xfrm>
          <a:off x="1619673" y="976468"/>
          <a:ext cx="5903557" cy="5533323"/>
        </a:xfrm>
        <a:prstGeom prst="ellipse">
          <a:avLst/>
        </a:prstGeom>
        <a:gradFill rotWithShape="0">
          <a:gsLst>
            <a:gs pos="0">
              <a:schemeClr val="accent1">
                <a:shade val="50000"/>
                <a:hueOff val="144575"/>
                <a:satOff val="-3024"/>
                <a:lumOff val="16825"/>
                <a:alphaOff val="0"/>
                <a:shade val="51000"/>
                <a:satMod val="130000"/>
              </a:schemeClr>
            </a:gs>
            <a:gs pos="80000">
              <a:schemeClr val="accent1">
                <a:shade val="50000"/>
                <a:hueOff val="144575"/>
                <a:satOff val="-3024"/>
                <a:lumOff val="16825"/>
                <a:alphaOff val="0"/>
                <a:shade val="93000"/>
                <a:satMod val="130000"/>
              </a:schemeClr>
            </a:gs>
            <a:gs pos="100000">
              <a:schemeClr val="accent1">
                <a:shade val="50000"/>
                <a:hueOff val="144575"/>
                <a:satOff val="-3024"/>
                <a:lumOff val="168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Integrando el cambio climático en agendas de desarrollo</a:t>
          </a:r>
          <a:endParaRPr lang="es-EC" sz="1800" kern="1200" dirty="0"/>
        </a:p>
      </dsp:txBody>
      <dsp:txXfrm>
        <a:off x="3298497" y="1294634"/>
        <a:ext cx="2545909" cy="636332"/>
      </dsp:txXfrm>
    </dsp:sp>
    <dsp:sp modelId="{AF29F3C1-D81B-4F48-AF88-D51D38D43FBC}">
      <dsp:nvSpPr>
        <dsp:cNvPr id="0" name=""/>
        <dsp:cNvSpPr/>
      </dsp:nvSpPr>
      <dsp:spPr>
        <a:xfrm>
          <a:off x="2293024" y="1952937"/>
          <a:ext cx="4556854" cy="4556854"/>
        </a:xfrm>
        <a:prstGeom prst="ellipse">
          <a:avLst/>
        </a:prstGeom>
        <a:gradFill rotWithShape="0">
          <a:gsLst>
            <a:gs pos="0">
              <a:schemeClr val="accent1">
                <a:shade val="50000"/>
                <a:hueOff val="289150"/>
                <a:satOff val="-6048"/>
                <a:lumOff val="33650"/>
                <a:alphaOff val="0"/>
                <a:shade val="51000"/>
                <a:satMod val="130000"/>
              </a:schemeClr>
            </a:gs>
            <a:gs pos="80000">
              <a:schemeClr val="accent1">
                <a:shade val="50000"/>
                <a:hueOff val="289150"/>
                <a:satOff val="-6048"/>
                <a:lumOff val="33650"/>
                <a:alphaOff val="0"/>
                <a:shade val="93000"/>
                <a:satMod val="130000"/>
              </a:schemeClr>
            </a:gs>
            <a:gs pos="100000">
              <a:schemeClr val="accent1">
                <a:shade val="50000"/>
                <a:hueOff val="289150"/>
                <a:satOff val="-6048"/>
                <a:lumOff val="336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Agendas sectoriales</a:t>
          </a:r>
          <a:endParaRPr lang="es-EC" sz="1800" kern="1200" dirty="0"/>
        </a:p>
      </dsp:txBody>
      <dsp:txXfrm>
        <a:off x="3392365" y="2267360"/>
        <a:ext cx="2358172" cy="628845"/>
      </dsp:txXfrm>
    </dsp:sp>
    <dsp:sp modelId="{C81C5F71-AA8E-4A07-91D7-152EB5ADF372}">
      <dsp:nvSpPr>
        <dsp:cNvPr id="0" name=""/>
        <dsp:cNvSpPr/>
      </dsp:nvSpPr>
      <dsp:spPr>
        <a:xfrm>
          <a:off x="2781259" y="2929406"/>
          <a:ext cx="3580385" cy="3580385"/>
        </a:xfrm>
        <a:prstGeom prst="ellipse">
          <a:avLst/>
        </a:prstGeom>
        <a:gradFill rotWithShape="0">
          <a:gsLst>
            <a:gs pos="0">
              <a:schemeClr val="accent1">
                <a:shade val="50000"/>
                <a:hueOff val="289150"/>
                <a:satOff val="-6048"/>
                <a:lumOff val="33650"/>
                <a:alphaOff val="0"/>
                <a:shade val="51000"/>
                <a:satMod val="130000"/>
              </a:schemeClr>
            </a:gs>
            <a:gs pos="80000">
              <a:schemeClr val="accent1">
                <a:shade val="50000"/>
                <a:hueOff val="289150"/>
                <a:satOff val="-6048"/>
                <a:lumOff val="33650"/>
                <a:alphaOff val="0"/>
                <a:shade val="93000"/>
                <a:satMod val="130000"/>
              </a:schemeClr>
            </a:gs>
            <a:gs pos="100000">
              <a:schemeClr val="accent1">
                <a:shade val="50000"/>
                <a:hueOff val="289150"/>
                <a:satOff val="-6048"/>
                <a:lumOff val="336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Gobiernos sub-nacionales</a:t>
          </a:r>
        </a:p>
      </dsp:txBody>
      <dsp:txXfrm>
        <a:off x="3604747" y="3251641"/>
        <a:ext cx="1933408" cy="644469"/>
      </dsp:txXfrm>
    </dsp:sp>
    <dsp:sp modelId="{A7DD3E8A-BE22-40A6-8BC9-F8C8AEC22951}">
      <dsp:nvSpPr>
        <dsp:cNvPr id="0" name=""/>
        <dsp:cNvSpPr/>
      </dsp:nvSpPr>
      <dsp:spPr>
        <a:xfrm>
          <a:off x="3269493" y="3905875"/>
          <a:ext cx="2603916" cy="2603916"/>
        </a:xfrm>
        <a:prstGeom prst="ellipse">
          <a:avLst/>
        </a:prstGeom>
        <a:gradFill rotWithShape="0">
          <a:gsLst>
            <a:gs pos="0">
              <a:schemeClr val="accent1">
                <a:shade val="50000"/>
                <a:hueOff val="144575"/>
                <a:satOff val="-3024"/>
                <a:lumOff val="16825"/>
                <a:alphaOff val="0"/>
                <a:shade val="51000"/>
                <a:satMod val="130000"/>
              </a:schemeClr>
            </a:gs>
            <a:gs pos="80000">
              <a:schemeClr val="accent1">
                <a:shade val="50000"/>
                <a:hueOff val="144575"/>
                <a:satOff val="-3024"/>
                <a:lumOff val="16825"/>
                <a:alphaOff val="0"/>
                <a:shade val="93000"/>
                <a:satMod val="130000"/>
              </a:schemeClr>
            </a:gs>
            <a:gs pos="100000">
              <a:schemeClr val="accent1">
                <a:shade val="50000"/>
                <a:hueOff val="144575"/>
                <a:satOff val="-3024"/>
                <a:lumOff val="168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Ciudades y poblaciones </a:t>
          </a:r>
          <a:r>
            <a:rPr lang="es-EC" sz="1800" kern="1200" dirty="0" err="1" smtClean="0"/>
            <a:t>resilientes</a:t>
          </a:r>
          <a:r>
            <a:rPr lang="es-EC" sz="1800" kern="1200" dirty="0" smtClean="0"/>
            <a:t> al clima</a:t>
          </a:r>
          <a:endParaRPr lang="es-EC" sz="1800" kern="1200" dirty="0" smtClean="0"/>
        </a:p>
      </dsp:txBody>
      <dsp:txXfrm>
        <a:off x="3650828" y="4556854"/>
        <a:ext cx="1841247" cy="13019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DEEF2-EA07-478E-B28E-5419915D997B}">
      <dsp:nvSpPr>
        <dsp:cNvPr id="0" name=""/>
        <dsp:cNvSpPr/>
      </dsp:nvSpPr>
      <dsp:spPr>
        <a:xfrm>
          <a:off x="0" y="0"/>
          <a:ext cx="7160519" cy="977256"/>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C" sz="2700" kern="1200" dirty="0" smtClean="0"/>
            <a:t>Evaluación de Huellas de los Gobiernos Municipales</a:t>
          </a:r>
          <a:endParaRPr lang="es-EC" sz="2700" kern="1200" dirty="0"/>
        </a:p>
      </dsp:txBody>
      <dsp:txXfrm>
        <a:off x="28623" y="28623"/>
        <a:ext cx="5991644" cy="920010"/>
      </dsp:txXfrm>
    </dsp:sp>
    <dsp:sp modelId="{F742CC5F-3236-4EEC-9A8F-F2B892B71D3C}">
      <dsp:nvSpPr>
        <dsp:cNvPr id="0" name=""/>
        <dsp:cNvSpPr/>
      </dsp:nvSpPr>
      <dsp:spPr>
        <a:xfrm>
          <a:off x="534714" y="1112986"/>
          <a:ext cx="7160519" cy="977256"/>
        </a:xfrm>
        <a:prstGeom prst="roundRect">
          <a:avLst>
            <a:gd name="adj" fmla="val 10000"/>
          </a:avLst>
        </a:prstGeom>
        <a:solidFill>
          <a:schemeClr val="accent4">
            <a:hueOff val="-1116192"/>
            <a:satOff val="6725"/>
            <a:lumOff val="539"/>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C" sz="2700" kern="1200" dirty="0" smtClean="0"/>
            <a:t>Evaluación de Huellas de las Ciudades</a:t>
          </a:r>
          <a:endParaRPr lang="es-EC" sz="2700" kern="1200" dirty="0"/>
        </a:p>
      </dsp:txBody>
      <dsp:txXfrm>
        <a:off x="563337" y="1141609"/>
        <a:ext cx="5933342" cy="920010"/>
      </dsp:txXfrm>
    </dsp:sp>
    <dsp:sp modelId="{4EA5BECE-E704-45AE-8684-ED7E360A93E5}">
      <dsp:nvSpPr>
        <dsp:cNvPr id="0" name=""/>
        <dsp:cNvSpPr/>
      </dsp:nvSpPr>
      <dsp:spPr>
        <a:xfrm>
          <a:off x="1069428" y="2225972"/>
          <a:ext cx="7160519" cy="977256"/>
        </a:xfrm>
        <a:prstGeom prst="roundRect">
          <a:avLst>
            <a:gd name="adj" fmla="val 10000"/>
          </a:avLst>
        </a:prstGeom>
        <a:solidFill>
          <a:schemeClr val="accent4">
            <a:hueOff val="-2232385"/>
            <a:satOff val="13449"/>
            <a:lumOff val="1078"/>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C" sz="2700" kern="1200" dirty="0" smtClean="0"/>
            <a:t>Planes de Acción para reducción de Huellas</a:t>
          </a:r>
          <a:endParaRPr lang="es-EC" sz="2700" kern="1200" dirty="0"/>
        </a:p>
      </dsp:txBody>
      <dsp:txXfrm>
        <a:off x="1098051" y="2254595"/>
        <a:ext cx="5933342" cy="920009"/>
      </dsp:txXfrm>
    </dsp:sp>
    <dsp:sp modelId="{ABDE7329-3B77-4D40-9065-FFD17FBDCFD2}">
      <dsp:nvSpPr>
        <dsp:cNvPr id="0" name=""/>
        <dsp:cNvSpPr/>
      </dsp:nvSpPr>
      <dsp:spPr>
        <a:xfrm>
          <a:off x="1604142" y="3338958"/>
          <a:ext cx="7160519" cy="977256"/>
        </a:xfrm>
        <a:prstGeom prst="roundRect">
          <a:avLst>
            <a:gd name="adj" fmla="val 10000"/>
          </a:avLst>
        </a:prstGeom>
        <a:solidFill>
          <a:schemeClr val="accent4">
            <a:hueOff val="-3348577"/>
            <a:satOff val="20174"/>
            <a:lumOff val="1617"/>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C" sz="2700" kern="1200" dirty="0" smtClean="0"/>
            <a:t>Creación de capacidades locales</a:t>
          </a:r>
          <a:endParaRPr lang="es-EC" sz="2700" kern="1200" dirty="0"/>
        </a:p>
      </dsp:txBody>
      <dsp:txXfrm>
        <a:off x="1632765" y="3367581"/>
        <a:ext cx="5933342" cy="920009"/>
      </dsp:txXfrm>
    </dsp:sp>
    <dsp:sp modelId="{0275CB3F-8199-4B8D-B9EC-2BAB12356C16}">
      <dsp:nvSpPr>
        <dsp:cNvPr id="0" name=""/>
        <dsp:cNvSpPr/>
      </dsp:nvSpPr>
      <dsp:spPr>
        <a:xfrm>
          <a:off x="2138856" y="4451944"/>
          <a:ext cx="7160519" cy="977256"/>
        </a:xfrm>
        <a:prstGeom prst="roundRect">
          <a:avLst>
            <a:gd name="adj" fmla="val 10000"/>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C" sz="2700" kern="1200" dirty="0" smtClean="0"/>
            <a:t>Intercambio de experiencias</a:t>
          </a:r>
          <a:endParaRPr lang="es-EC" sz="2700" kern="1200" dirty="0"/>
        </a:p>
      </dsp:txBody>
      <dsp:txXfrm>
        <a:off x="2167479" y="4480567"/>
        <a:ext cx="5933343" cy="920010"/>
      </dsp:txXfrm>
    </dsp:sp>
    <dsp:sp modelId="{7216F904-E4AA-4035-8E48-7256CD8D4CAA}">
      <dsp:nvSpPr>
        <dsp:cNvPr id="0" name=""/>
        <dsp:cNvSpPr/>
      </dsp:nvSpPr>
      <dsp:spPr>
        <a:xfrm>
          <a:off x="6525303" y="713939"/>
          <a:ext cx="635216" cy="635216"/>
        </a:xfrm>
        <a:prstGeom prst="downArrow">
          <a:avLst>
            <a:gd name="adj1" fmla="val 55000"/>
            <a:gd name="adj2" fmla="val 45000"/>
          </a:avLst>
        </a:prstGeom>
        <a:solidFill>
          <a:schemeClr val="accent4">
            <a:tint val="40000"/>
            <a:alpha val="9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s-EC" sz="3000" kern="1200"/>
        </a:p>
      </dsp:txBody>
      <dsp:txXfrm>
        <a:off x="6668227" y="713939"/>
        <a:ext cx="349368" cy="478000"/>
      </dsp:txXfrm>
    </dsp:sp>
    <dsp:sp modelId="{44B9067F-EFD9-4DEB-993C-68AA942AE865}">
      <dsp:nvSpPr>
        <dsp:cNvPr id="0" name=""/>
        <dsp:cNvSpPr/>
      </dsp:nvSpPr>
      <dsp:spPr>
        <a:xfrm>
          <a:off x="7060017" y="1826925"/>
          <a:ext cx="635216" cy="635216"/>
        </a:xfrm>
        <a:prstGeom prst="downArrow">
          <a:avLst>
            <a:gd name="adj1" fmla="val 55000"/>
            <a:gd name="adj2" fmla="val 45000"/>
          </a:avLst>
        </a:prstGeom>
        <a:solidFill>
          <a:schemeClr val="accent4">
            <a:tint val="40000"/>
            <a:alpha val="90000"/>
            <a:hueOff val="-1315235"/>
            <a:satOff val="7386"/>
            <a:lumOff val="469"/>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s-EC" sz="3000" kern="1200"/>
        </a:p>
      </dsp:txBody>
      <dsp:txXfrm>
        <a:off x="7202941" y="1826925"/>
        <a:ext cx="349368" cy="478000"/>
      </dsp:txXfrm>
    </dsp:sp>
    <dsp:sp modelId="{C0DA5364-8BAB-44BE-9A79-A4A362B42FE1}">
      <dsp:nvSpPr>
        <dsp:cNvPr id="0" name=""/>
        <dsp:cNvSpPr/>
      </dsp:nvSpPr>
      <dsp:spPr>
        <a:xfrm>
          <a:off x="7594731" y="2923624"/>
          <a:ext cx="635216" cy="635216"/>
        </a:xfrm>
        <a:prstGeom prst="downArrow">
          <a:avLst>
            <a:gd name="adj1" fmla="val 55000"/>
            <a:gd name="adj2" fmla="val 45000"/>
          </a:avLst>
        </a:prstGeom>
        <a:solidFill>
          <a:schemeClr val="accent4">
            <a:tint val="40000"/>
            <a:alpha val="90000"/>
            <a:hueOff val="-2630471"/>
            <a:satOff val="14771"/>
            <a:lumOff val="939"/>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s-EC" sz="3000" kern="1200"/>
        </a:p>
      </dsp:txBody>
      <dsp:txXfrm>
        <a:off x="7737655" y="2923624"/>
        <a:ext cx="349368" cy="478000"/>
      </dsp:txXfrm>
    </dsp:sp>
    <dsp:sp modelId="{5C4AA3D0-23E9-4BEA-AC97-AA628B884087}">
      <dsp:nvSpPr>
        <dsp:cNvPr id="0" name=""/>
        <dsp:cNvSpPr/>
      </dsp:nvSpPr>
      <dsp:spPr>
        <a:xfrm>
          <a:off x="8129445" y="4047468"/>
          <a:ext cx="635216" cy="635216"/>
        </a:xfrm>
        <a:prstGeom prst="downArrow">
          <a:avLst>
            <a:gd name="adj1" fmla="val 55000"/>
            <a:gd name="adj2" fmla="val 45000"/>
          </a:avLst>
        </a:prstGeom>
        <a:solidFill>
          <a:schemeClr val="accent4">
            <a:tint val="40000"/>
            <a:alpha val="90000"/>
            <a:hueOff val="-3945706"/>
            <a:satOff val="22157"/>
            <a:lumOff val="1408"/>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s-EC" sz="3000" kern="1200"/>
        </a:p>
      </dsp:txBody>
      <dsp:txXfrm>
        <a:off x="8272369" y="4047468"/>
        <a:ext cx="349368" cy="478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CC566-254D-42AB-8869-FA2D9C6D693D}">
      <dsp:nvSpPr>
        <dsp:cNvPr id="0" name=""/>
        <dsp:cNvSpPr/>
      </dsp:nvSpPr>
      <dsp:spPr>
        <a:xfrm>
          <a:off x="0" y="0"/>
          <a:ext cx="8075240" cy="0"/>
        </a:xfrm>
        <a:prstGeom prst="line">
          <a:avLst/>
        </a:prstGeom>
        <a:solidFill>
          <a:schemeClr val="accent3">
            <a:shade val="5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6F587A-B9AA-4DCE-8D5C-174EDB831423}">
      <dsp:nvSpPr>
        <dsp:cNvPr id="0" name=""/>
        <dsp:cNvSpPr/>
      </dsp:nvSpPr>
      <dsp:spPr>
        <a:xfrm>
          <a:off x="0" y="0"/>
          <a:ext cx="1615048" cy="525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es-EC" sz="3400" kern="1200" dirty="0" smtClean="0">
              <a:solidFill>
                <a:srgbClr val="2A2A7E"/>
              </a:solidFill>
            </a:rPr>
            <a:t>Logros</a:t>
          </a:r>
          <a:endParaRPr lang="es-EC" sz="3400" kern="1200" dirty="0">
            <a:solidFill>
              <a:srgbClr val="2A2A7E"/>
            </a:solidFill>
          </a:endParaRPr>
        </a:p>
      </dsp:txBody>
      <dsp:txXfrm>
        <a:off x="0" y="0"/>
        <a:ext cx="1615048" cy="5256583"/>
      </dsp:txXfrm>
    </dsp:sp>
    <dsp:sp modelId="{AD17B50A-5E24-4795-BF1A-0E17A49B3D84}">
      <dsp:nvSpPr>
        <dsp:cNvPr id="0" name=""/>
        <dsp:cNvSpPr/>
      </dsp:nvSpPr>
      <dsp:spPr>
        <a:xfrm>
          <a:off x="1736176" y="61793"/>
          <a:ext cx="6339063" cy="1235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s-EC" sz="3600" kern="1200" dirty="0" smtClean="0">
              <a:solidFill>
                <a:srgbClr val="2A2A7E"/>
              </a:solidFill>
            </a:rPr>
            <a:t>Incidir en tomadores de decisión del más alto nivel</a:t>
          </a:r>
          <a:endParaRPr lang="es-EC" sz="3600" kern="1200" dirty="0">
            <a:solidFill>
              <a:srgbClr val="2A2A7E"/>
            </a:solidFill>
          </a:endParaRPr>
        </a:p>
      </dsp:txBody>
      <dsp:txXfrm>
        <a:off x="1736176" y="61793"/>
        <a:ext cx="6339063" cy="1235861"/>
      </dsp:txXfrm>
    </dsp:sp>
    <dsp:sp modelId="{DB51BEDD-81A3-401A-A4DA-C3049C351BD9}">
      <dsp:nvSpPr>
        <dsp:cNvPr id="0" name=""/>
        <dsp:cNvSpPr/>
      </dsp:nvSpPr>
      <dsp:spPr>
        <a:xfrm>
          <a:off x="1615047" y="1297655"/>
          <a:ext cx="6460192"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AE3E5F-049D-41AD-890A-B19AF12D082A}">
      <dsp:nvSpPr>
        <dsp:cNvPr id="0" name=""/>
        <dsp:cNvSpPr/>
      </dsp:nvSpPr>
      <dsp:spPr>
        <a:xfrm>
          <a:off x="1736176" y="1359448"/>
          <a:ext cx="6339063" cy="1235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s-EC" sz="3600" kern="1200" dirty="0" smtClean="0">
              <a:solidFill>
                <a:srgbClr val="2A2A7E"/>
              </a:solidFill>
            </a:rPr>
            <a:t>Incluir indicadores de huellas en planificación estratégica</a:t>
          </a:r>
          <a:endParaRPr lang="es-EC" sz="3600" kern="1200" dirty="0">
            <a:solidFill>
              <a:srgbClr val="2A2A7E"/>
            </a:solidFill>
          </a:endParaRPr>
        </a:p>
      </dsp:txBody>
      <dsp:txXfrm>
        <a:off x="1736176" y="1359448"/>
        <a:ext cx="6339063" cy="1235861"/>
      </dsp:txXfrm>
    </dsp:sp>
    <dsp:sp modelId="{105B400B-46FB-4AB2-9AB9-A66402463C00}">
      <dsp:nvSpPr>
        <dsp:cNvPr id="0" name=""/>
        <dsp:cNvSpPr/>
      </dsp:nvSpPr>
      <dsp:spPr>
        <a:xfrm>
          <a:off x="1615047" y="2595310"/>
          <a:ext cx="6460192"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56BF03-450A-462A-A928-200CDA74F398}">
      <dsp:nvSpPr>
        <dsp:cNvPr id="0" name=""/>
        <dsp:cNvSpPr/>
      </dsp:nvSpPr>
      <dsp:spPr>
        <a:xfrm>
          <a:off x="1736176" y="2657103"/>
          <a:ext cx="6339063" cy="1235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s-EC" sz="3600" kern="1200" dirty="0" smtClean="0">
              <a:solidFill>
                <a:srgbClr val="2A2A7E"/>
              </a:solidFill>
            </a:rPr>
            <a:t>Incrementar oportunidades de financiamiento</a:t>
          </a:r>
        </a:p>
      </dsp:txBody>
      <dsp:txXfrm>
        <a:off x="1736176" y="2657103"/>
        <a:ext cx="6339063" cy="1235861"/>
      </dsp:txXfrm>
    </dsp:sp>
    <dsp:sp modelId="{59CB911E-D9E2-42E0-92FC-914590AB132E}">
      <dsp:nvSpPr>
        <dsp:cNvPr id="0" name=""/>
        <dsp:cNvSpPr/>
      </dsp:nvSpPr>
      <dsp:spPr>
        <a:xfrm>
          <a:off x="1615047" y="3892965"/>
          <a:ext cx="6460192"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07E715-A39B-44A4-B0B3-1CB237CDE7A4}">
      <dsp:nvSpPr>
        <dsp:cNvPr id="0" name=""/>
        <dsp:cNvSpPr/>
      </dsp:nvSpPr>
      <dsp:spPr>
        <a:xfrm>
          <a:off x="1736176" y="3954758"/>
          <a:ext cx="6339063" cy="1235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s-EC" sz="3600" kern="1200" dirty="0" smtClean="0">
              <a:solidFill>
                <a:srgbClr val="2A2A7E"/>
              </a:solidFill>
            </a:rPr>
            <a:t>Fortalecer las capacidades de gobiernos municipales</a:t>
          </a:r>
        </a:p>
      </dsp:txBody>
      <dsp:txXfrm>
        <a:off x="1736176" y="3954758"/>
        <a:ext cx="6339063" cy="1235861"/>
      </dsp:txXfrm>
    </dsp:sp>
    <dsp:sp modelId="{781CE4FB-666E-450A-9314-9F9A3B650D5A}">
      <dsp:nvSpPr>
        <dsp:cNvPr id="0" name=""/>
        <dsp:cNvSpPr/>
      </dsp:nvSpPr>
      <dsp:spPr>
        <a:xfrm>
          <a:off x="1615047" y="5190620"/>
          <a:ext cx="6460192"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FCD38E-9369-408F-A5CB-ED2C634387E1}" type="datetimeFigureOut">
              <a:rPr lang="es-ES" smtClean="0"/>
              <a:pPr/>
              <a:t>21/09/2017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6B43E6-79CF-4E21-8D12-CB2640E80997}" type="slidenum">
              <a:rPr lang="es-ES" smtClean="0"/>
              <a:pPr/>
              <a:t>‹Nº›</a:t>
            </a:fld>
            <a:endParaRPr lang="es-ES"/>
          </a:p>
        </p:txBody>
      </p:sp>
    </p:spTree>
    <p:extLst>
      <p:ext uri="{BB962C8B-B14F-4D97-AF65-F5344CB8AC3E}">
        <p14:creationId xmlns:p14="http://schemas.microsoft.com/office/powerpoint/2010/main" xmlns="" val="313166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cait.wri.org/historical/Country%20GHG%20Emissions?indicator%5b%5d=Total%20GHG%20Emissions%20Excluding%20Land-Use%20Change%20and%20Forestry&amp;indicator%5b%5d=Total%20GHG%20Emissions%20Including%20Land-Use%20Change%20and%20Forestry&amp;year%5b%5d=2012&amp;country%5b%5d=Latin%20America%20&amp;%20the%20Caribbean&amp;chartType=geo"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D6B43E6-79CF-4E21-8D12-CB2640E80997}" type="slidenum">
              <a:rPr lang="es-ES" smtClean="0"/>
              <a:pPr/>
              <a:t>1</a:t>
            </a:fld>
            <a:endParaRPr lang="es-ES"/>
          </a:p>
        </p:txBody>
      </p:sp>
    </p:spTree>
    <p:extLst>
      <p:ext uri="{BB962C8B-B14F-4D97-AF65-F5344CB8AC3E}">
        <p14:creationId xmlns:p14="http://schemas.microsoft.com/office/powerpoint/2010/main" xmlns="" val="118301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ED6B43E6-79CF-4E21-8D12-CB2640E80997}" type="slidenum">
              <a:rPr lang="es-ES" smtClean="0"/>
              <a:pPr/>
              <a:t>10</a:t>
            </a:fld>
            <a:endParaRPr lang="es-ES"/>
          </a:p>
        </p:txBody>
      </p:sp>
    </p:spTree>
    <p:extLst>
      <p:ext uri="{BB962C8B-B14F-4D97-AF65-F5344CB8AC3E}">
        <p14:creationId xmlns:p14="http://schemas.microsoft.com/office/powerpoint/2010/main" xmlns="" val="1586848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ED6B43E6-79CF-4E21-8D12-CB2640E80997}" type="slidenum">
              <a:rPr lang="es-ES" smtClean="0"/>
              <a:pPr/>
              <a:t>11</a:t>
            </a:fld>
            <a:endParaRPr lang="es-ES"/>
          </a:p>
        </p:txBody>
      </p:sp>
    </p:spTree>
    <p:extLst>
      <p:ext uri="{BB962C8B-B14F-4D97-AF65-F5344CB8AC3E}">
        <p14:creationId xmlns:p14="http://schemas.microsoft.com/office/powerpoint/2010/main" xmlns="" val="905687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D6B43E6-79CF-4E21-8D12-CB2640E80997}" type="slidenum">
              <a:rPr lang="es-ES" smtClean="0"/>
              <a:pPr/>
              <a:t>12</a:t>
            </a:fld>
            <a:endParaRPr lang="es-ES"/>
          </a:p>
        </p:txBody>
      </p:sp>
    </p:spTree>
    <p:extLst>
      <p:ext uri="{BB962C8B-B14F-4D97-AF65-F5344CB8AC3E}">
        <p14:creationId xmlns:p14="http://schemas.microsoft.com/office/powerpoint/2010/main" xmlns="" val="1195813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ED6B43E6-79CF-4E21-8D12-CB2640E80997}" type="slidenum">
              <a:rPr lang="es-ES" smtClean="0"/>
              <a:pPr/>
              <a:t>13</a:t>
            </a:fld>
            <a:endParaRPr lang="es-ES"/>
          </a:p>
        </p:txBody>
      </p:sp>
    </p:spTree>
    <p:extLst>
      <p:ext uri="{BB962C8B-B14F-4D97-AF65-F5344CB8AC3E}">
        <p14:creationId xmlns:p14="http://schemas.microsoft.com/office/powerpoint/2010/main" xmlns="" val="676222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ED6B43E6-79CF-4E21-8D12-CB2640E80997}" type="slidenum">
              <a:rPr lang="es-ES" smtClean="0"/>
              <a:pPr/>
              <a:t>14</a:t>
            </a:fld>
            <a:endParaRPr lang="es-ES"/>
          </a:p>
        </p:txBody>
      </p:sp>
    </p:spTree>
    <p:extLst>
      <p:ext uri="{BB962C8B-B14F-4D97-AF65-F5344CB8AC3E}">
        <p14:creationId xmlns:p14="http://schemas.microsoft.com/office/powerpoint/2010/main" xmlns="" val="1413829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ED6B43E6-79CF-4E21-8D12-CB2640E80997}" type="slidenum">
              <a:rPr lang="es-ES" smtClean="0"/>
              <a:pPr/>
              <a:t>15</a:t>
            </a:fld>
            <a:endParaRPr lang="es-ES"/>
          </a:p>
        </p:txBody>
      </p:sp>
    </p:spTree>
    <p:extLst>
      <p:ext uri="{BB962C8B-B14F-4D97-AF65-F5344CB8AC3E}">
        <p14:creationId xmlns:p14="http://schemas.microsoft.com/office/powerpoint/2010/main" xmlns="" val="1307739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ED6B43E6-79CF-4E21-8D12-CB2640E80997}" type="slidenum">
              <a:rPr lang="es-ES" smtClean="0"/>
              <a:pPr/>
              <a:t>16</a:t>
            </a:fld>
            <a:endParaRPr lang="es-ES"/>
          </a:p>
        </p:txBody>
      </p:sp>
    </p:spTree>
    <p:extLst>
      <p:ext uri="{BB962C8B-B14F-4D97-AF65-F5344CB8AC3E}">
        <p14:creationId xmlns:p14="http://schemas.microsoft.com/office/powerpoint/2010/main" xmlns="" val="2989135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b="0" i="0" kern="1200" dirty="0" smtClean="0">
                <a:solidFill>
                  <a:schemeClr val="tx1"/>
                </a:solidFill>
                <a:effectLst/>
                <a:latin typeface="+mn-lt"/>
                <a:ea typeface="+mn-ea"/>
                <a:cs typeface="+mn-cs"/>
              </a:rPr>
              <a:t>Si bien Latinoamérica y El Caribe representan solo el 12</a:t>
            </a:r>
            <a:r>
              <a:rPr lang="es-EC" sz="1200" b="0" i="0" u="none" strike="noStrike" kern="1200" dirty="0" smtClean="0">
                <a:solidFill>
                  <a:schemeClr val="tx1"/>
                </a:solidFill>
                <a:effectLst/>
                <a:latin typeface="+mn-lt"/>
                <a:ea typeface="+mn-ea"/>
                <a:cs typeface="+mn-cs"/>
                <a:hlinkClick r:id="rId3"/>
              </a:rPr>
              <a:t>% de las emisiones</a:t>
            </a:r>
            <a:r>
              <a:rPr lang="es-EC" sz="1200" b="0" i="0" kern="1200" dirty="0" smtClean="0">
                <a:solidFill>
                  <a:schemeClr val="tx1"/>
                </a:solidFill>
                <a:effectLst/>
                <a:latin typeface="+mn-lt"/>
                <a:ea typeface="+mn-ea"/>
                <a:cs typeface="+mn-cs"/>
              </a:rPr>
              <a:t> del planeta (9.6% de las emisiones provienen de acciones vinculadas a la deforestación y uso del suelo), es importante que cada país tenga un compromiso de reducción, para sumar al esfuerzo global y orientarse hacia un desarrollo bajo en carbono.</a:t>
            </a:r>
            <a:endParaRPr lang="es-ES" dirty="0"/>
          </a:p>
        </p:txBody>
      </p:sp>
      <p:sp>
        <p:nvSpPr>
          <p:cNvPr id="4" name="3 Marcador de número de diapositiva"/>
          <p:cNvSpPr>
            <a:spLocks noGrp="1"/>
          </p:cNvSpPr>
          <p:nvPr>
            <p:ph type="sldNum" sz="quarter" idx="10"/>
          </p:nvPr>
        </p:nvSpPr>
        <p:spPr/>
        <p:txBody>
          <a:bodyPr/>
          <a:lstStyle/>
          <a:p>
            <a:fld id="{ED6B43E6-79CF-4E21-8D12-CB2640E80997}" type="slidenum">
              <a:rPr lang="es-ES" smtClean="0"/>
              <a:pPr/>
              <a:t>17</a:t>
            </a:fld>
            <a:endParaRPr lang="es-ES" dirty="0"/>
          </a:p>
        </p:txBody>
      </p:sp>
    </p:spTree>
    <p:extLst>
      <p:ext uri="{BB962C8B-B14F-4D97-AF65-F5344CB8AC3E}">
        <p14:creationId xmlns:p14="http://schemas.microsoft.com/office/powerpoint/2010/main" xmlns="" val="3194450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ED6B43E6-79CF-4E21-8D12-CB2640E80997}" type="slidenum">
              <a:rPr lang="es-ES" smtClean="0"/>
              <a:pPr/>
              <a:t>18</a:t>
            </a:fld>
            <a:endParaRPr lang="es-ES"/>
          </a:p>
        </p:txBody>
      </p:sp>
    </p:spTree>
    <p:extLst>
      <p:ext uri="{BB962C8B-B14F-4D97-AF65-F5344CB8AC3E}">
        <p14:creationId xmlns:p14="http://schemas.microsoft.com/office/powerpoint/2010/main" xmlns="" val="3196805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El lento crecimiento económico mundial, las desigualdades sociales y la degradación ambiental que son característicos de nuestra realidad actual presentan desafíos sin precedentes para la comunidad internacional. En efecto, estamos frente a un cambio de época: la opción de continuar con los mismos patrones ya no es viable, lo que hace necesario transformar el paradigma de desarrollo actual en uno que nos lleve por la vía del desarrollo sostenible, inclusivo y con visión de largo plazo. Este cambio de paradigma es necesario en el caso de América Latina y el Caribe, que no es la región más pobre del mundo, pero sí la más desigual. Si bien la desigualdad existe en todo el mundo, constituye una especial limitación para alcanzar el potencial de la región. Las brechas que se enfrentan son estructurales: escasa productividad y una infraestructura deficiente, segregación y rezagos en la calidad de los servicios de educación y salud, persistentes brechas de género y desigualdades territoriales y con respecto a las minorías y un impacto desproporcionado del cambio climático en los eslabones más pobres de la sociedad. Frente a estos desafíos, los 193 Estados Miembros de las Naciones Unidas, junto con un gran número de actores de la sociedad civil, el mundo académico y el sector privado, entablaron un proceso de negociación abierto, democrático y participativo, que resultó en la proclamación de la Agenda 2030 para el Desarrollo Sostenible, con sus 17 Objetivos de Desarrollo Sostenible (ODS), en septiembre de 2015. La Agenda 2030, la Agenda de Acción de Addis Abeba de la Tercera Conferencia Internacional sobre la Financiación para el Desarrollo y el Acuerdo de París sobre Cambio Climático, aprobados todos en 2015, presentan una oportunidad sin igual para nuestra región. La Agenda 2030 para el Desarrollo Sostenible, que incluye 17 Objetivos y 169 metas, presenta una visión ambiciosa del desarrollo sostenible e integra sus dimensiones económica, social y ambiental. Esta nueva Agenda es la expresión de los deseos, aspiraciones y prioridades de la comunidad internacional para los próximos 15 años. La Agenda 2030 es una agenda transformadora, que pone la igualdad y dignidad de las personas en el centro y llama a cambiar nuestro estilo de desarrollo, respetando el medio ambiente. Es un compromiso universal adquirido tanto por países desarrollados como en desarrollo, en el marco de una alianza mundial reforzada, que toma en cuenta los medios de implementación para realizar el cambio y la prevención de desastres por eventos naturales extremos, así como la mitigación y adaptación al cambio climático. </a:t>
            </a:r>
          </a:p>
          <a:p>
            <a:endParaRPr lang="es-EC" dirty="0" smtClean="0"/>
          </a:p>
          <a:p>
            <a:r>
              <a:rPr lang="es-EC" dirty="0" smtClean="0"/>
              <a:t>La Agenda 2030 para el Desarrollo Sostenible, aprobada en septiembre de 2015 por la Asamblea General de las Naciones Unidas, establece una visión transformadora hacia la sostenibilidad económica, social y ambiental de los 193 Estados Miembros que la suscribieron y será la guía de referencia para el trabajo de la institución en pos de esta visión durante los próximos 15 años. Esta nueva hoja de ruta presenta una oportunidad histórica para América Latina y el Caribe, ya que incluye temas altamente prioritarios para la región, como la reducción de la desigualdad en todas sus dimensiones, un crecimiento económico inclusivo con trabajo decente para todos, ciudades sostenibles y cambio climático, entre otros. El conocimiento de los 17 Objetivos de Desarrollo Sostenible (ODS) asociados a esta Agenda ayuda a evaluar el punto de partida de los países de la región y a analizar y formular los medios para alcanzar esta nueva visión del desarrollo sostenible, que se expresó de manera colectiva y quedó plasmada en la Agenda 2030. Los ODS también son una herramienta de planificación para los países, tanto a nivel nacional como local. Gracias a su visión a largo plazo, constituirán un apoyo para cada país en su senda hacia un desarrollo sostenido, inclusivo y en armonía con el medio ambiente, a través de políticas públicas e instrumentos de presupuesto, monitoreo y evaluación. La Agenda 2030 es una agenda civilizatoria, que pone la dignidad y la igualdad de las personas en el centro. Al ser ambiciosa y visionaria, requiere de la participación de todos los sectores de la sociedad y del Estado para su implementación. Por lo tanto, se invita a los representantes de los Gobiernos, la sociedad civil, el ámbito académico y el sector privado a apropiarse de esta ambiciosa agenda, a debatirla y a utilizarla como una herramienta para la creación de sociedades inclusivas y justas, al servicio de las personas de hoy y de futuras generaciones. </a:t>
            </a:r>
            <a:endParaRPr lang="es-ES" dirty="0"/>
          </a:p>
        </p:txBody>
      </p:sp>
      <p:sp>
        <p:nvSpPr>
          <p:cNvPr id="4" name="3 Marcador de número de diapositiva"/>
          <p:cNvSpPr>
            <a:spLocks noGrp="1"/>
          </p:cNvSpPr>
          <p:nvPr>
            <p:ph type="sldNum" sz="quarter" idx="10"/>
          </p:nvPr>
        </p:nvSpPr>
        <p:spPr/>
        <p:txBody>
          <a:bodyPr/>
          <a:lstStyle/>
          <a:p>
            <a:fld id="{ED6B43E6-79CF-4E21-8D12-CB2640E80997}" type="slidenum">
              <a:rPr lang="es-ES" smtClean="0"/>
              <a:pPr/>
              <a:t>19</a:t>
            </a:fld>
            <a:endParaRPr lang="es-ES" dirty="0"/>
          </a:p>
        </p:txBody>
      </p:sp>
    </p:spTree>
    <p:extLst>
      <p:ext uri="{BB962C8B-B14F-4D97-AF65-F5344CB8AC3E}">
        <p14:creationId xmlns:p14="http://schemas.microsoft.com/office/powerpoint/2010/main" xmlns="" val="2767109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ED6B43E6-79CF-4E21-8D12-CB2640E80997}" type="slidenum">
              <a:rPr lang="es-ES" smtClean="0"/>
              <a:pPr/>
              <a:t>2</a:t>
            </a:fld>
            <a:endParaRPr lang="es-ES"/>
          </a:p>
        </p:txBody>
      </p:sp>
    </p:spTree>
    <p:extLst>
      <p:ext uri="{BB962C8B-B14F-4D97-AF65-F5344CB8AC3E}">
        <p14:creationId xmlns:p14="http://schemas.microsoft.com/office/powerpoint/2010/main" xmlns="" val="2622058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Objetivo 2..  Meta 2.4 De aquí a 2030, asegurar la sostenibilidad de los sistemas de producción de alimentos y aplicar prácticas agrícolas resilientes que aumenten la productividad y la producción, contribuyan al mantenimiento de los ecosistemas, fortalezcan la capacidad de adaptación al cambio climático, los fenómenos meteorológicos extremos, las sequías, las inundaciones y otros desastres, y mejoren progresivamente la calidad de la tierra y el suelo</a:t>
            </a:r>
          </a:p>
          <a:p>
            <a:endParaRPr lang="es-EC" dirty="0" smtClean="0"/>
          </a:p>
          <a:p>
            <a:r>
              <a:rPr lang="es-EC" dirty="0" smtClean="0"/>
              <a:t>Objetivo 8. Las inversiones en infraestructura (transporte, riego, energía y tecnología de la información y las comunicaciones) son fundamentales para lograr el desarrollo sostenible y empoderar a las comunidades en numerosos países. Desde hace tiempo se reconoce que, para conseguir un incremento de la productividad y de los ingresos y mejoras en los resultados sanitarios y educativos, se necesitan inversiones en infraestructura. El ritmo de crecimiento y urbanización también está generando la necesidad de contar con nuevas inversiones en infraestructuras sostenibles que permitirán a las ciudades ser más resistentes al cambio climático e impulsar el crecimiento económico y la estabilidad social. Además de la </a:t>
            </a:r>
            <a:r>
              <a:rPr lang="es-EC" dirty="0" err="1" smtClean="0"/>
              <a:t>financi</a:t>
            </a:r>
            <a:endParaRPr lang="es-EC" dirty="0" smtClean="0"/>
          </a:p>
          <a:p>
            <a:endParaRPr lang="es-EC" dirty="0" smtClean="0"/>
          </a:p>
          <a:p>
            <a:r>
              <a:rPr lang="es-EC" dirty="0" smtClean="0"/>
              <a:t>Objetivo</a:t>
            </a:r>
            <a:r>
              <a:rPr lang="es-EC" baseline="0" dirty="0" smtClean="0"/>
              <a:t> 11. </a:t>
            </a:r>
            <a:r>
              <a:rPr lang="es-EC" dirty="0" smtClean="0"/>
              <a:t>11.b De aquí a 2020, aumentar considerablemente el número de ciudades y asentamientos humanos que adoptan e implementan políticas y planes integrados para promover la inclusión, el uso eficiente de los recursos, la mitigación del cambio climático y la adaptación a él y la resiliencia ante los desastres, y desarrollar y poner en práctica, en consonancia con el Marco de Sendai para la Reducción del Riesgo de Desastres 2015-2030, la gestión integral de los riesgos de desastre a todos los niveles</a:t>
            </a:r>
          </a:p>
          <a:p>
            <a:endParaRPr lang="es-EC" dirty="0" smtClean="0"/>
          </a:p>
          <a:p>
            <a:r>
              <a:rPr lang="es-EC" dirty="0" smtClean="0"/>
              <a:t>Objetivo</a:t>
            </a:r>
            <a:r>
              <a:rPr lang="es-EC" baseline="0" dirty="0" smtClean="0"/>
              <a:t> 13: </a:t>
            </a:r>
            <a:r>
              <a:rPr lang="es-EC" dirty="0" smtClean="0"/>
              <a:t>El cambio climático afecta a todos los países en todos los continentes. Tiene un impacto negativo en la economía nacional y en la vida de las personas, de las comunidades y de los países. En un futuro las consecuencias serán todavía peores. Las personas viven en su propia piel las consecuencias del cambio climático, que incluyen cambios en los patrones climáticos, el aumento del nivel del mar y los fenómenos meteorológicos más extremos. Las emisiones de gases de efecto invernadero causadas por las actividades humanas hacen que esta amenaza aumente. De hecho, las emisiones nunca habían sido tan altas. Si no actuamos, la temperatura media de la superficie del mundo podría aumentar unos 3 grados centígrados este siglo y en algunas zonas del planeta podría ser todavía peor. Las personas más pobres y vulnerables serán los más perjudicados. Tenemos a nuestro alcance soluciones viables para que los países puedan tener una actividad económica más sostenible y más respetuosa con el medio </a:t>
            </a:r>
            <a:r>
              <a:rPr lang="es-EC" dirty="0" err="1" smtClean="0"/>
              <a:t>ambiente.El</a:t>
            </a:r>
            <a:r>
              <a:rPr lang="es-EC" dirty="0" smtClean="0"/>
              <a:t> cambio de actitudes se acelera a medida que más personas están recurriendo a la energía renovable y a otras soluciones para reducir las emisiones. Pero el cambio climático es un reto global que no respeta las fronteras nacionales. Las emisiones en un punto del planeta afectan a otros lugares lejanos. Es un problema que requiere que la comunidad internacional trabaje de forma coordinada y precisa de la cooperación internacional para que los países en desarrollo avancen hacia una economía baja en carbono. Los países están trabajando para adoptar un acuerdo global en París este mes de diciembre con el objetivo de luchar contra el cambio climático.</a:t>
            </a:r>
          </a:p>
          <a:p>
            <a:endParaRPr lang="es-EC" dirty="0" smtClean="0"/>
          </a:p>
          <a:p>
            <a:r>
              <a:rPr lang="es-EC" dirty="0" smtClean="0"/>
              <a:t>El cambio climático afecta a todos los países en todos los continentes. Tiene un impacto negativo en la economía nacional y en la vida de las personas, de las comunidades y de los países. En un futuro las consecuencias serán todavía peores. Las personas viven en su propia piel las consecuencias del cambio climático, que incluyen cambios en los patrones climáticos, el aumento del nivel del mar y los fenómenos meteorológicos más extremos. Las emisiones de gases de efecto invernadero causadas por las actividades humanas hacen que esta amenaza aumente. De hecho, las emisiones nunca habían sido tan altas. Si no actuamos, la temperatura media de la superficie del mundo podría aumentar unos 3 grados centígrados este siglo y en algunas zonas del planeta podría ser todavía peor. Las personas más pobres y vulnerables serán los más perjudicados. Tenemos a nuestro alcance soluciones viables para que los países puedan tener una actividad económica más sostenible y más respetuosa con el medio </a:t>
            </a:r>
            <a:r>
              <a:rPr lang="es-EC" dirty="0" err="1" smtClean="0"/>
              <a:t>ambiente.El</a:t>
            </a:r>
            <a:r>
              <a:rPr lang="es-EC" dirty="0" smtClean="0"/>
              <a:t> cambio de actitudes se acelera a medida que más personas están recurriendo a la energía renovable y a otras soluciones para reducir las emisiones. Pero el cambio climático es un reto global que no respeta las fronteras nacionales. Las emisiones en un punto del planeta afectan a otros lugares lejanos. Es un problema que requiere que la comunidad internacional trabaje de forma coordinada y precisa de la cooperación internacional para que los países en desarrollo avancen hacia una economía baja en carbono. Los países están trabajando para adoptar un acuerdo global en París este mes de diciembre con el objetivo de luchar contra el cambio climático. Metas del Objetivo 13 13.1 Fortalecer la resiliencia y la capacidad de adaptación a los riesgos relacionados con el clima y los desastres naturales en todos los países 13.2 Incorporar medidas relativas al cambio climático en las políticas, estrategias y planes nacionales 13.3 Mejorar la educación, la sensibilización y la capacidad humana e institucional respecto de la mitigación del cambio climático, la adaptación a él, la reducción de sus efectos y la alerta temprana 13.a Cumplir el compromiso de los países desarrollados que son partes en la Convención Marco de las Naciones Unidas sobre el Cambio Climático de lograr.</a:t>
            </a:r>
          </a:p>
          <a:p>
            <a:endParaRPr lang="es-EC" dirty="0" smtClean="0"/>
          </a:p>
          <a:p>
            <a:r>
              <a:rPr lang="es-EC" dirty="0" smtClean="0"/>
              <a:t>para el año 2020 el objetivo de movilizar conjuntamente 100.000 millones de dólares anuales procedentes de todas las fuentes a fin de atender las necesidades de los países en desarrollo respecto de la adopción de medidas concretas de mitigación y la transparencia de su aplicación, y poner en pleno funcionamiento el Fondo Verde para el Clima capitalizándolo lo antes posible 13.b Promover mecanismos para aumentar la capacidad para la planificación y gestión eficaces en relación con el cambio climático en los países menos adelantados y los pequeños Estados insulares en desarrollo, haciendo particular hincapié en las mujeres, los jóvenes y las comunidades locales y marginadas</a:t>
            </a:r>
          </a:p>
          <a:p>
            <a:endParaRPr lang="es-EC" dirty="0" smtClean="0"/>
          </a:p>
          <a:p>
            <a:endParaRPr lang="es-EC" dirty="0" smtClean="0"/>
          </a:p>
          <a:p>
            <a:endParaRPr lang="es-ES" dirty="0"/>
          </a:p>
        </p:txBody>
      </p:sp>
      <p:sp>
        <p:nvSpPr>
          <p:cNvPr id="4" name="3 Marcador de número de diapositiva"/>
          <p:cNvSpPr>
            <a:spLocks noGrp="1"/>
          </p:cNvSpPr>
          <p:nvPr>
            <p:ph type="sldNum" sz="quarter" idx="10"/>
          </p:nvPr>
        </p:nvSpPr>
        <p:spPr/>
        <p:txBody>
          <a:bodyPr/>
          <a:lstStyle/>
          <a:p>
            <a:fld id="{ED6B43E6-79CF-4E21-8D12-CB2640E80997}" type="slidenum">
              <a:rPr lang="es-ES" smtClean="0"/>
              <a:pPr/>
              <a:t>20</a:t>
            </a:fld>
            <a:endParaRPr lang="es-ES"/>
          </a:p>
        </p:txBody>
      </p:sp>
    </p:spTree>
    <p:extLst>
      <p:ext uri="{BB962C8B-B14F-4D97-AF65-F5344CB8AC3E}">
        <p14:creationId xmlns:p14="http://schemas.microsoft.com/office/powerpoint/2010/main" xmlns="" val="3421720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ED6B43E6-79CF-4E21-8D12-CB2640E80997}" type="slidenum">
              <a:rPr lang="es-ES" smtClean="0"/>
              <a:pPr/>
              <a:t>21</a:t>
            </a:fld>
            <a:endParaRPr lang="es-ES"/>
          </a:p>
        </p:txBody>
      </p:sp>
    </p:spTree>
    <p:extLst>
      <p:ext uri="{BB962C8B-B14F-4D97-AF65-F5344CB8AC3E}">
        <p14:creationId xmlns:p14="http://schemas.microsoft.com/office/powerpoint/2010/main" xmlns="" val="1829790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ED6B43E6-79CF-4E21-8D12-CB2640E80997}" type="slidenum">
              <a:rPr lang="es-ES" smtClean="0"/>
              <a:pPr/>
              <a:t>22</a:t>
            </a:fld>
            <a:endParaRPr lang="es-ES"/>
          </a:p>
        </p:txBody>
      </p:sp>
    </p:spTree>
    <p:extLst>
      <p:ext uri="{BB962C8B-B14F-4D97-AF65-F5344CB8AC3E}">
        <p14:creationId xmlns:p14="http://schemas.microsoft.com/office/powerpoint/2010/main" xmlns="" val="1264812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ED6B43E6-79CF-4E21-8D12-CB2640E80997}" type="slidenum">
              <a:rPr lang="es-ES" smtClean="0"/>
              <a:pPr/>
              <a:t>23</a:t>
            </a:fld>
            <a:endParaRPr lang="es-ES"/>
          </a:p>
        </p:txBody>
      </p:sp>
    </p:spTree>
    <p:extLst>
      <p:ext uri="{BB962C8B-B14F-4D97-AF65-F5344CB8AC3E}">
        <p14:creationId xmlns:p14="http://schemas.microsoft.com/office/powerpoint/2010/main" xmlns="" val="2140816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ED6B43E6-79CF-4E21-8D12-CB2640E80997}" type="slidenum">
              <a:rPr lang="es-ES" smtClean="0"/>
              <a:pPr/>
              <a:t>24</a:t>
            </a:fld>
            <a:endParaRPr lang="es-ES"/>
          </a:p>
        </p:txBody>
      </p:sp>
    </p:spTree>
    <p:extLst>
      <p:ext uri="{BB962C8B-B14F-4D97-AF65-F5344CB8AC3E}">
        <p14:creationId xmlns:p14="http://schemas.microsoft.com/office/powerpoint/2010/main" xmlns="" val="2140816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ED6B43E6-79CF-4E21-8D12-CB2640E80997}" type="slidenum">
              <a:rPr lang="es-ES" smtClean="0"/>
              <a:pPr/>
              <a:t>25</a:t>
            </a:fld>
            <a:endParaRPr lang="es-ES"/>
          </a:p>
        </p:txBody>
      </p:sp>
    </p:spTree>
    <p:extLst>
      <p:ext uri="{BB962C8B-B14F-4D97-AF65-F5344CB8AC3E}">
        <p14:creationId xmlns:p14="http://schemas.microsoft.com/office/powerpoint/2010/main" xmlns="" val="41093806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ED6B43E6-79CF-4E21-8D12-CB2640E80997}" type="slidenum">
              <a:rPr lang="es-ES" smtClean="0"/>
              <a:pPr/>
              <a:t>26</a:t>
            </a:fld>
            <a:endParaRPr lang="es-ES"/>
          </a:p>
        </p:txBody>
      </p:sp>
    </p:spTree>
    <p:extLst>
      <p:ext uri="{BB962C8B-B14F-4D97-AF65-F5344CB8AC3E}">
        <p14:creationId xmlns:p14="http://schemas.microsoft.com/office/powerpoint/2010/main" xmlns="" val="2785090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ED6B43E6-79CF-4E21-8D12-CB2640E80997}" type="slidenum">
              <a:rPr lang="es-ES" smtClean="0"/>
              <a:pPr/>
              <a:t>27</a:t>
            </a:fld>
            <a:endParaRPr lang="es-ES"/>
          </a:p>
        </p:txBody>
      </p:sp>
    </p:spTree>
    <p:extLst>
      <p:ext uri="{BB962C8B-B14F-4D97-AF65-F5344CB8AC3E}">
        <p14:creationId xmlns:p14="http://schemas.microsoft.com/office/powerpoint/2010/main" xmlns="" val="7337885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ED6B43E6-79CF-4E21-8D12-CB2640E80997}" type="slidenum">
              <a:rPr lang="es-ES" smtClean="0"/>
              <a:pPr/>
              <a:t>28</a:t>
            </a:fld>
            <a:endParaRPr lang="es-ES"/>
          </a:p>
        </p:txBody>
      </p:sp>
    </p:spTree>
    <p:extLst>
      <p:ext uri="{BB962C8B-B14F-4D97-AF65-F5344CB8AC3E}">
        <p14:creationId xmlns:p14="http://schemas.microsoft.com/office/powerpoint/2010/main" xmlns="" val="2552804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ED6B43E6-79CF-4E21-8D12-CB2640E80997}" type="slidenum">
              <a:rPr lang="es-ES" smtClean="0"/>
              <a:pPr/>
              <a:t>31</a:t>
            </a:fld>
            <a:endParaRPr lang="es-ES"/>
          </a:p>
        </p:txBody>
      </p:sp>
    </p:spTree>
    <p:extLst>
      <p:ext uri="{BB962C8B-B14F-4D97-AF65-F5344CB8AC3E}">
        <p14:creationId xmlns:p14="http://schemas.microsoft.com/office/powerpoint/2010/main" xmlns="" val="4042902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ED6B43E6-79CF-4E21-8D12-CB2640E80997}" type="slidenum">
              <a:rPr lang="es-ES" smtClean="0"/>
              <a:pPr/>
              <a:t>3</a:t>
            </a:fld>
            <a:endParaRPr lang="es-ES"/>
          </a:p>
        </p:txBody>
      </p:sp>
    </p:spTree>
    <p:extLst>
      <p:ext uri="{BB962C8B-B14F-4D97-AF65-F5344CB8AC3E}">
        <p14:creationId xmlns:p14="http://schemas.microsoft.com/office/powerpoint/2010/main" xmlns="" val="1435496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ED6B43E6-79CF-4E21-8D12-CB2640E80997}" type="slidenum">
              <a:rPr lang="es-ES" smtClean="0"/>
              <a:pPr/>
              <a:t>4</a:t>
            </a:fld>
            <a:endParaRPr lang="es-ES"/>
          </a:p>
        </p:txBody>
      </p:sp>
    </p:spTree>
    <p:extLst>
      <p:ext uri="{BB962C8B-B14F-4D97-AF65-F5344CB8AC3E}">
        <p14:creationId xmlns:p14="http://schemas.microsoft.com/office/powerpoint/2010/main" xmlns="" val="239444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ED6B43E6-79CF-4E21-8D12-CB2640E80997}" type="slidenum">
              <a:rPr lang="es-ES" smtClean="0"/>
              <a:pPr/>
              <a:t>5</a:t>
            </a:fld>
            <a:endParaRPr lang="es-ES"/>
          </a:p>
        </p:txBody>
      </p:sp>
    </p:spTree>
    <p:extLst>
      <p:ext uri="{BB962C8B-B14F-4D97-AF65-F5344CB8AC3E}">
        <p14:creationId xmlns:p14="http://schemas.microsoft.com/office/powerpoint/2010/main" xmlns="" val="3341291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ED6B43E6-79CF-4E21-8D12-CB2640E80997}" type="slidenum">
              <a:rPr lang="es-ES" smtClean="0"/>
              <a:pPr/>
              <a:t>6</a:t>
            </a:fld>
            <a:endParaRPr lang="es-ES"/>
          </a:p>
        </p:txBody>
      </p:sp>
    </p:spTree>
    <p:extLst>
      <p:ext uri="{BB962C8B-B14F-4D97-AF65-F5344CB8AC3E}">
        <p14:creationId xmlns:p14="http://schemas.microsoft.com/office/powerpoint/2010/main" xmlns="" val="3164313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ED6B43E6-79CF-4E21-8D12-CB2640E80997}" type="slidenum">
              <a:rPr lang="es-ES" smtClean="0"/>
              <a:pPr/>
              <a:t>7</a:t>
            </a:fld>
            <a:endParaRPr lang="es-ES"/>
          </a:p>
        </p:txBody>
      </p:sp>
    </p:spTree>
    <p:extLst>
      <p:ext uri="{BB962C8B-B14F-4D97-AF65-F5344CB8AC3E}">
        <p14:creationId xmlns:p14="http://schemas.microsoft.com/office/powerpoint/2010/main" xmlns="" val="59718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ED6B43E6-79CF-4E21-8D12-CB2640E80997}" type="slidenum">
              <a:rPr lang="es-ES" smtClean="0"/>
              <a:pPr/>
              <a:t>8</a:t>
            </a:fld>
            <a:endParaRPr lang="es-ES"/>
          </a:p>
        </p:txBody>
      </p:sp>
    </p:spTree>
    <p:extLst>
      <p:ext uri="{BB962C8B-B14F-4D97-AF65-F5344CB8AC3E}">
        <p14:creationId xmlns:p14="http://schemas.microsoft.com/office/powerpoint/2010/main" xmlns="" val="191446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ED6B43E6-79CF-4E21-8D12-CB2640E80997}" type="slidenum">
              <a:rPr lang="es-ES" smtClean="0"/>
              <a:pPr/>
              <a:t>9</a:t>
            </a:fld>
            <a:endParaRPr lang="es-ES"/>
          </a:p>
        </p:txBody>
      </p:sp>
    </p:spTree>
    <p:extLst>
      <p:ext uri="{BB962C8B-B14F-4D97-AF65-F5344CB8AC3E}">
        <p14:creationId xmlns:p14="http://schemas.microsoft.com/office/powerpoint/2010/main" xmlns="" val="67692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D487E6B-A6A5-4F51-96F3-0B1BF7E883DA}"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B33CA6F-6B3D-46B8-8A35-DCC1A107355D}"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D352EE4-A795-472C-AD43-257169D64950}"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1885400-2A4E-4C7C-843B-463338B224F8}"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705C513-03A6-46CD-8A0E-F0383A09D1F7}"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32B9625-55D6-48E8-9B89-C693D4A92FC9}"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97364908-7077-4030-ADF4-9A6D94EBBF8F}"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365F4F70-CACB-401F-8632-093BE1B2B000}"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C040D1AF-A556-4F01-8F94-2A27ED562BA7}"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2203F19-CB5A-4758-8717-6BB428DF404C}"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C"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1D8C6566-F2C0-4698-8514-B3EA63D44957}"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48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s-ES"/>
          </a:p>
        </p:txBody>
      </p:sp>
      <p:sp>
        <p:nvSpPr>
          <p:cNvPr id="348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s-ES"/>
          </a:p>
        </p:txBody>
      </p:sp>
      <p:sp>
        <p:nvSpPr>
          <p:cNvPr id="348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BF4A063E-FA8D-4F38-8CC3-86B332865FEA}"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8"/>
          <p:cNvSpPr>
            <a:spLocks noChangeArrowheads="1"/>
          </p:cNvSpPr>
          <p:nvPr/>
        </p:nvSpPr>
        <p:spPr bwMode="auto">
          <a:xfrm>
            <a:off x="-252536" y="-459432"/>
            <a:ext cx="8209086" cy="719782"/>
          </a:xfrm>
          <a:prstGeom prst="rect">
            <a:avLst/>
          </a:prstGeom>
          <a:gradFill rotWithShape="1">
            <a:gsLst>
              <a:gs pos="0">
                <a:srgbClr val="3366FF"/>
              </a:gs>
              <a:gs pos="100000">
                <a:schemeClr val="bg1"/>
              </a:gs>
            </a:gsLst>
            <a:lin ang="0" scaled="1"/>
          </a:gradFill>
          <a:ln w="9525">
            <a:noFill/>
            <a:miter lim="800000"/>
            <a:headEnd/>
            <a:tailEnd/>
          </a:ln>
        </p:spPr>
        <p:txBody>
          <a:bodyPr wrap="none" anchor="ctr"/>
          <a:lstStyle/>
          <a:p>
            <a:endParaRPr lang="es-EC" dirty="0"/>
          </a:p>
        </p:txBody>
      </p:sp>
      <p:sp>
        <p:nvSpPr>
          <p:cNvPr id="16" name="Rectangle 9"/>
          <p:cNvSpPr>
            <a:spLocks noChangeArrowheads="1"/>
          </p:cNvSpPr>
          <p:nvPr/>
        </p:nvSpPr>
        <p:spPr bwMode="auto">
          <a:xfrm rot="10800000">
            <a:off x="6156324" y="-27384"/>
            <a:ext cx="3024187" cy="287733"/>
          </a:xfrm>
          <a:prstGeom prst="rect">
            <a:avLst/>
          </a:prstGeom>
          <a:solidFill>
            <a:srgbClr val="00B050"/>
          </a:solidFill>
          <a:ln w="9525">
            <a:noFill/>
            <a:miter lim="800000"/>
            <a:headEnd/>
            <a:tailEnd/>
          </a:ln>
        </p:spPr>
        <p:txBody>
          <a:bodyPr wrap="none" anchor="ctr"/>
          <a:lstStyle/>
          <a:p>
            <a:endParaRPr lang="es-EC" dirty="0"/>
          </a:p>
        </p:txBody>
      </p:sp>
      <p:sp>
        <p:nvSpPr>
          <p:cNvPr id="3" name="AutoShape 4" descr="Image result for logo fundación futuro latinoamerica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4" name="3 Rectángulo"/>
          <p:cNvSpPr/>
          <p:nvPr/>
        </p:nvSpPr>
        <p:spPr>
          <a:xfrm>
            <a:off x="611560" y="1807776"/>
            <a:ext cx="7200800" cy="3539430"/>
          </a:xfrm>
          <a:prstGeom prst="rect">
            <a:avLst/>
          </a:prstGeom>
        </p:spPr>
        <p:txBody>
          <a:bodyPr wrap="square">
            <a:spAutoFit/>
          </a:bodyPr>
          <a:lstStyle/>
          <a:p>
            <a:r>
              <a:rPr lang="es-EC" sz="2800" b="1" dirty="0" smtClean="0">
                <a:solidFill>
                  <a:srgbClr val="002060"/>
                </a:solidFill>
              </a:rPr>
              <a:t>Desarrollo Sostenible Compatible con el Clima: Desafíos y oportunidades para las ciudades y gobiernos sub nacionales de América Latina</a:t>
            </a:r>
            <a:endParaRPr lang="es-EC" sz="2400" b="1" dirty="0">
              <a:solidFill>
                <a:schemeClr val="accent2">
                  <a:lumMod val="75000"/>
                </a:schemeClr>
              </a:solidFill>
            </a:endParaRPr>
          </a:p>
          <a:p>
            <a:pPr algn="ctr"/>
            <a:endParaRPr lang="es-EC" sz="2400" b="1" dirty="0" smtClean="0">
              <a:solidFill>
                <a:srgbClr val="002060"/>
              </a:solidFill>
            </a:endParaRPr>
          </a:p>
          <a:p>
            <a:pPr algn="ctr"/>
            <a:r>
              <a:rPr lang="es-EC" sz="2400" b="1" dirty="0" err="1" smtClean="0">
                <a:solidFill>
                  <a:srgbClr val="002060"/>
                </a:solidFill>
              </a:rPr>
              <a:t>Marianela</a:t>
            </a:r>
            <a:r>
              <a:rPr lang="es-EC" sz="2400" b="1" dirty="0" smtClean="0">
                <a:solidFill>
                  <a:srgbClr val="002060"/>
                </a:solidFill>
              </a:rPr>
              <a:t> </a:t>
            </a:r>
            <a:r>
              <a:rPr lang="es-EC" sz="2400" b="1" dirty="0" smtClean="0">
                <a:solidFill>
                  <a:srgbClr val="002060"/>
                </a:solidFill>
              </a:rPr>
              <a:t>Curi</a:t>
            </a:r>
          </a:p>
          <a:p>
            <a:pPr algn="ctr"/>
            <a:r>
              <a:rPr lang="es-EC" sz="2000" b="1" dirty="0" smtClean="0">
                <a:solidFill>
                  <a:srgbClr val="002060"/>
                </a:solidFill>
              </a:rPr>
              <a:t>4to. Encuentro Internacional de  Ciudades Intermedias</a:t>
            </a:r>
          </a:p>
          <a:p>
            <a:pPr algn="ctr"/>
            <a:r>
              <a:rPr lang="es-EC" sz="2000" b="1" dirty="0" smtClean="0">
                <a:solidFill>
                  <a:srgbClr val="002060"/>
                </a:solidFill>
              </a:rPr>
              <a:t>Badajoz España, 21-22 de septiembre 2017</a:t>
            </a:r>
            <a:endParaRPr lang="es-EC" sz="2000" b="1" dirty="0" smtClean="0">
              <a:solidFill>
                <a:schemeClr val="accent2">
                  <a:lumMod val="75000"/>
                </a:schemeClr>
              </a:solidFill>
            </a:endParaRPr>
          </a:p>
          <a:p>
            <a:pPr algn="ctr"/>
            <a:endParaRPr lang="es-ES" sz="2400" b="1" dirty="0">
              <a:solidFill>
                <a:schemeClr val="accent2">
                  <a:lumMod val="75000"/>
                </a:schemeClr>
              </a:solidFill>
            </a:endParaRPr>
          </a:p>
        </p:txBody>
      </p:sp>
      <p:pic>
        <p:nvPicPr>
          <p:cNvPr id="21"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28926" y="252625"/>
            <a:ext cx="3472744" cy="14618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32" name="Rectangle 9"/>
          <p:cNvSpPr>
            <a:spLocks noChangeArrowheads="1"/>
          </p:cNvSpPr>
          <p:nvPr/>
        </p:nvSpPr>
        <p:spPr bwMode="auto">
          <a:xfrm>
            <a:off x="-36512" y="6625034"/>
            <a:ext cx="3024187" cy="260350"/>
          </a:xfrm>
          <a:prstGeom prst="rect">
            <a:avLst/>
          </a:prstGeom>
          <a:solidFill>
            <a:srgbClr val="3366FF"/>
          </a:solidFill>
          <a:ln w="9525">
            <a:noFill/>
            <a:miter lim="800000"/>
            <a:headEnd/>
            <a:tailEnd/>
          </a:ln>
        </p:spPr>
        <p:txBody>
          <a:bodyPr wrap="none" anchor="ctr"/>
          <a:lstStyle/>
          <a:p>
            <a:endParaRPr lang="es-EC" dirty="0"/>
          </a:p>
        </p:txBody>
      </p:sp>
    </p:spTree>
  </p:cSld>
  <p:clrMapOvr>
    <a:masterClrMapping/>
  </p:clrMapOvr>
  <p:transition spd="med">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sz="3600" dirty="0">
                <a:solidFill>
                  <a:srgbClr val="2A2A7E"/>
                </a:solidFill>
              </a:rPr>
              <a:t>La </a:t>
            </a:r>
            <a:r>
              <a:rPr lang="es-EC" sz="3600" b="1" dirty="0">
                <a:solidFill>
                  <a:srgbClr val="2A2A7E"/>
                </a:solidFill>
              </a:rPr>
              <a:t>dimensión climática </a:t>
            </a:r>
            <a:r>
              <a:rPr lang="es-EC" sz="3600" dirty="0">
                <a:solidFill>
                  <a:srgbClr val="2A2A7E"/>
                </a:solidFill>
              </a:rPr>
              <a:t>…</a:t>
            </a:r>
          </a:p>
        </p:txBody>
      </p:sp>
      <p:sp>
        <p:nvSpPr>
          <p:cNvPr id="3" name="2 Marcador de contenido"/>
          <p:cNvSpPr>
            <a:spLocks noGrp="1"/>
          </p:cNvSpPr>
          <p:nvPr>
            <p:ph idx="1"/>
          </p:nvPr>
        </p:nvSpPr>
        <p:spPr/>
        <p:txBody>
          <a:bodyPr/>
          <a:lstStyle/>
          <a:p>
            <a:r>
              <a:rPr lang="es-EC" dirty="0">
                <a:solidFill>
                  <a:srgbClr val="2A2A7E"/>
                </a:solidFill>
              </a:rPr>
              <a:t>… no es simplemente una variable de la dimensión ambiental del </a:t>
            </a:r>
            <a:r>
              <a:rPr lang="es-EC" dirty="0" smtClean="0">
                <a:solidFill>
                  <a:srgbClr val="2A2A7E"/>
                </a:solidFill>
              </a:rPr>
              <a:t>DS.</a:t>
            </a:r>
            <a:endParaRPr lang="es-EC" dirty="0">
              <a:solidFill>
                <a:srgbClr val="2A2A7E"/>
              </a:solidFill>
            </a:endParaRPr>
          </a:p>
          <a:p>
            <a:r>
              <a:rPr lang="es-EC" dirty="0">
                <a:solidFill>
                  <a:srgbClr val="2A2A7E"/>
                </a:solidFill>
              </a:rPr>
              <a:t>… se integra al sistema como una </a:t>
            </a:r>
            <a:r>
              <a:rPr lang="es-EC" b="1" dirty="0">
                <a:solidFill>
                  <a:srgbClr val="2A2A7E"/>
                </a:solidFill>
              </a:rPr>
              <a:t>dimensión transversal </a:t>
            </a:r>
            <a:r>
              <a:rPr lang="es-EC" dirty="0">
                <a:solidFill>
                  <a:srgbClr val="2A2A7E"/>
                </a:solidFill>
              </a:rPr>
              <a:t>que afecta a todas las otras dimensiones del desarrollo sostenible de manera </a:t>
            </a:r>
            <a:r>
              <a:rPr lang="es-EC" b="1" dirty="0">
                <a:solidFill>
                  <a:srgbClr val="2A2A7E"/>
                </a:solidFill>
              </a:rPr>
              <a:t>significativa e irreversible</a:t>
            </a:r>
            <a:r>
              <a:rPr lang="es-EC" dirty="0">
                <a:solidFill>
                  <a:srgbClr val="2A2A7E"/>
                </a:solidFill>
              </a:rPr>
              <a:t>. </a:t>
            </a:r>
          </a:p>
          <a:p>
            <a:endParaRPr lang="es-EC" dirty="0"/>
          </a:p>
        </p:txBody>
      </p:sp>
    </p:spTree>
    <p:extLst>
      <p:ext uri="{BB962C8B-B14F-4D97-AF65-F5344CB8AC3E}">
        <p14:creationId xmlns:p14="http://schemas.microsoft.com/office/powerpoint/2010/main" xmlns="" val="3649389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sz="3200" dirty="0">
                <a:solidFill>
                  <a:srgbClr val="2A2A7E"/>
                </a:solidFill>
              </a:rPr>
              <a:t>Desde la dimensión climática, el </a:t>
            </a:r>
            <a:r>
              <a:rPr lang="es-EC" sz="3200" b="1" dirty="0">
                <a:solidFill>
                  <a:srgbClr val="2A2A7E"/>
                </a:solidFill>
              </a:rPr>
              <a:t>equilibrio integral</a:t>
            </a:r>
            <a:r>
              <a:rPr lang="es-EC" sz="3200" dirty="0">
                <a:solidFill>
                  <a:srgbClr val="2A2A7E"/>
                </a:solidFill>
              </a:rPr>
              <a:t> </a:t>
            </a:r>
            <a:r>
              <a:rPr lang="es-EC" sz="3200" dirty="0" smtClean="0">
                <a:solidFill>
                  <a:srgbClr val="2A2A7E"/>
                </a:solidFill>
              </a:rPr>
              <a:t>busca</a:t>
            </a:r>
            <a:r>
              <a:rPr lang="es-EC" sz="3200" dirty="0" smtClean="0"/>
              <a:t>…</a:t>
            </a:r>
            <a:endParaRPr lang="es-EC" sz="3200" dirty="0"/>
          </a:p>
        </p:txBody>
      </p:sp>
      <p:sp>
        <p:nvSpPr>
          <p:cNvPr id="3" name="2 Marcador de contenido"/>
          <p:cNvSpPr>
            <a:spLocks noGrp="1"/>
          </p:cNvSpPr>
          <p:nvPr>
            <p:ph idx="1"/>
          </p:nvPr>
        </p:nvSpPr>
        <p:spPr/>
        <p:txBody>
          <a:bodyPr/>
          <a:lstStyle/>
          <a:p>
            <a:r>
              <a:rPr lang="es-EC" sz="2800" u="sng" dirty="0">
                <a:solidFill>
                  <a:srgbClr val="2A2A7E"/>
                </a:solidFill>
              </a:rPr>
              <a:t>minimizar</a:t>
            </a:r>
            <a:r>
              <a:rPr lang="es-EC" sz="2800" dirty="0">
                <a:solidFill>
                  <a:srgbClr val="2A2A7E"/>
                </a:solidFill>
              </a:rPr>
              <a:t> los impactos climáticos y</a:t>
            </a:r>
          </a:p>
          <a:p>
            <a:r>
              <a:rPr lang="es-EC" sz="2800" u="sng" dirty="0">
                <a:solidFill>
                  <a:srgbClr val="2A2A7E"/>
                </a:solidFill>
              </a:rPr>
              <a:t>maximizar</a:t>
            </a:r>
            <a:r>
              <a:rPr lang="es-EC" sz="2800" dirty="0">
                <a:solidFill>
                  <a:srgbClr val="2A2A7E"/>
                </a:solidFill>
              </a:rPr>
              <a:t> los </a:t>
            </a:r>
            <a:r>
              <a:rPr lang="es-EC" sz="2800" dirty="0" err="1">
                <a:solidFill>
                  <a:srgbClr val="2A2A7E"/>
                </a:solidFill>
              </a:rPr>
              <a:t>co</a:t>
            </a:r>
            <a:r>
              <a:rPr lang="es-EC" sz="2800" dirty="0">
                <a:solidFill>
                  <a:srgbClr val="2A2A7E"/>
                </a:solidFill>
              </a:rPr>
              <a:t>-</a:t>
            </a:r>
            <a:r>
              <a:rPr lang="es-EC" sz="2800" u="sng" dirty="0">
                <a:solidFill>
                  <a:srgbClr val="2A2A7E"/>
                </a:solidFill>
              </a:rPr>
              <a:t>beneficios</a:t>
            </a:r>
            <a:r>
              <a:rPr lang="es-EC" sz="2800" dirty="0">
                <a:solidFill>
                  <a:srgbClr val="2A2A7E"/>
                </a:solidFill>
              </a:rPr>
              <a:t> de las acciones de adaptación y mitigación a través de diferentes </a:t>
            </a:r>
            <a:r>
              <a:rPr lang="es-EC" sz="2800" dirty="0" smtClean="0">
                <a:solidFill>
                  <a:srgbClr val="2A2A7E"/>
                </a:solidFill>
              </a:rPr>
              <a:t>opciones. </a:t>
            </a:r>
            <a:endParaRPr lang="es-EC" sz="2800" dirty="0">
              <a:solidFill>
                <a:srgbClr val="2A2A7E"/>
              </a:solidFill>
            </a:endParaRPr>
          </a:p>
          <a:p>
            <a:r>
              <a:rPr lang="es-EC" sz="2800" dirty="0">
                <a:solidFill>
                  <a:srgbClr val="2A2A7E"/>
                </a:solidFill>
              </a:rPr>
              <a:t>adicionalmente busca </a:t>
            </a:r>
            <a:r>
              <a:rPr lang="es-EC" sz="2800" u="sng" dirty="0">
                <a:solidFill>
                  <a:srgbClr val="2A2A7E"/>
                </a:solidFill>
              </a:rPr>
              <a:t>maximizar</a:t>
            </a:r>
            <a:r>
              <a:rPr lang="es-EC" sz="2800" dirty="0">
                <a:solidFill>
                  <a:srgbClr val="2A2A7E"/>
                </a:solidFill>
              </a:rPr>
              <a:t> las </a:t>
            </a:r>
            <a:r>
              <a:rPr lang="es-EC" sz="2800" u="sng" dirty="0">
                <a:solidFill>
                  <a:srgbClr val="2A2A7E"/>
                </a:solidFill>
              </a:rPr>
              <a:t>oportunidades</a:t>
            </a:r>
            <a:r>
              <a:rPr lang="es-EC" sz="2800" dirty="0">
                <a:solidFill>
                  <a:srgbClr val="2A2A7E"/>
                </a:solidFill>
              </a:rPr>
              <a:t> del desarrollo sostenible en opciones orientadas al desarrollo bajo en emisiones y </a:t>
            </a:r>
            <a:r>
              <a:rPr lang="es-EC" sz="2800" dirty="0" err="1">
                <a:solidFill>
                  <a:srgbClr val="2A2A7E"/>
                </a:solidFill>
              </a:rPr>
              <a:t>resilientes</a:t>
            </a:r>
            <a:r>
              <a:rPr lang="es-EC" sz="2800" dirty="0">
                <a:solidFill>
                  <a:srgbClr val="2A2A7E"/>
                </a:solidFill>
              </a:rPr>
              <a:t> al clima.</a:t>
            </a:r>
          </a:p>
          <a:p>
            <a:endParaRPr lang="es-EC" dirty="0"/>
          </a:p>
          <a:p>
            <a:endParaRPr lang="es-EC" dirty="0"/>
          </a:p>
        </p:txBody>
      </p:sp>
    </p:spTree>
    <p:extLst>
      <p:ext uri="{BB962C8B-B14F-4D97-AF65-F5344CB8AC3E}">
        <p14:creationId xmlns:p14="http://schemas.microsoft.com/office/powerpoint/2010/main" xmlns="" val="77708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rgbClr val="2A2A7E"/>
                </a:solidFill>
              </a:rPr>
              <a:t>Trabajar la intersección</a:t>
            </a:r>
            <a:endParaRPr lang="es-EC" dirty="0">
              <a:solidFill>
                <a:srgbClr val="2A2A7E"/>
              </a:solidFill>
            </a:endParaRPr>
          </a:p>
        </p:txBody>
      </p:sp>
      <p:graphicFrame>
        <p:nvGraphicFramePr>
          <p:cNvPr id="11" name="10 Marcador de contenido"/>
          <p:cNvGraphicFramePr>
            <a:graphicFrameLocks noGrp="1"/>
          </p:cNvGraphicFramePr>
          <p:nvPr>
            <p:ph idx="1"/>
            <p:extLst>
              <p:ext uri="{D42A27DB-BD31-4B8C-83A1-F6EECF244321}">
                <p14:modId xmlns:p14="http://schemas.microsoft.com/office/powerpoint/2010/main" xmlns="" val="58712368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219963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sz="3600" dirty="0" smtClean="0">
                <a:solidFill>
                  <a:srgbClr val="2A2A7E"/>
                </a:solidFill>
              </a:rPr>
              <a:t>Desarrollo Compatible con el Clima</a:t>
            </a:r>
            <a:endParaRPr lang="es-EC" sz="3600" dirty="0">
              <a:solidFill>
                <a:srgbClr val="2A2A7E"/>
              </a:solidFill>
            </a:endParaRP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tretch>
            <a:fillRect/>
          </a:stretch>
        </p:blipFill>
        <p:spPr bwMode="auto">
          <a:xfrm>
            <a:off x="2403108" y="1600200"/>
            <a:ext cx="4337783"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9552" y="5733256"/>
            <a:ext cx="1624914" cy="8936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1432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solidFill>
                  <a:srgbClr val="2A2A7E"/>
                </a:solidFill>
              </a:rPr>
              <a:t>Los </a:t>
            </a:r>
            <a:r>
              <a:rPr lang="es-EC" dirty="0" err="1">
                <a:solidFill>
                  <a:srgbClr val="2A2A7E"/>
                </a:solidFill>
              </a:rPr>
              <a:t>co</a:t>
            </a:r>
            <a:r>
              <a:rPr lang="es-EC" dirty="0">
                <a:solidFill>
                  <a:srgbClr val="2A2A7E"/>
                </a:solidFill>
              </a:rPr>
              <a:t>-beneficios del DSCC</a:t>
            </a:r>
          </a:p>
        </p:txBody>
      </p:sp>
      <p:graphicFrame>
        <p:nvGraphicFramePr>
          <p:cNvPr id="9" name="8 Marcador de contenido"/>
          <p:cNvGraphicFramePr>
            <a:graphicFrameLocks noGrp="1"/>
          </p:cNvGraphicFramePr>
          <p:nvPr>
            <p:ph idx="1"/>
            <p:extLst>
              <p:ext uri="{D42A27DB-BD31-4B8C-83A1-F6EECF244321}">
                <p14:modId xmlns:p14="http://schemas.microsoft.com/office/powerpoint/2010/main" xmlns="" val="4152255079"/>
              </p:ext>
            </p:extLst>
          </p:nvPr>
        </p:nvGraphicFramePr>
        <p:xfrm>
          <a:off x="35496" y="1268760"/>
          <a:ext cx="9299376" cy="5573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694806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Principios</a:t>
            </a:r>
          </a:p>
        </p:txBody>
      </p:sp>
      <p:graphicFrame>
        <p:nvGraphicFramePr>
          <p:cNvPr id="9" name="Content Placeholder 3"/>
          <p:cNvGraphicFramePr>
            <a:graphicFrameLocks noGrp="1"/>
          </p:cNvGraphicFramePr>
          <p:nvPr>
            <p:ph idx="1"/>
            <p:extLst>
              <p:ext uri="{D42A27DB-BD31-4B8C-83A1-F6EECF244321}">
                <p14:modId xmlns:p14="http://schemas.microsoft.com/office/powerpoint/2010/main" xmlns="" val="9013138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719893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sz="3600" dirty="0" smtClean="0">
                <a:solidFill>
                  <a:srgbClr val="2A2A7E"/>
                </a:solidFill>
              </a:rPr>
              <a:t>El </a:t>
            </a:r>
            <a:r>
              <a:rPr lang="es-EC" sz="3600" b="1" dirty="0" smtClean="0">
                <a:solidFill>
                  <a:srgbClr val="2A2A7E"/>
                </a:solidFill>
              </a:rPr>
              <a:t>Desarrollo Compatible con el Clima</a:t>
            </a:r>
            <a:r>
              <a:rPr lang="es-EC" dirty="0" smtClean="0">
                <a:solidFill>
                  <a:srgbClr val="2A2A7E"/>
                </a:solidFill>
              </a:rPr>
              <a:t>…</a:t>
            </a:r>
            <a:endParaRPr lang="es-EC" dirty="0">
              <a:solidFill>
                <a:srgbClr val="2A2A7E"/>
              </a:solidFill>
            </a:endParaRPr>
          </a:p>
        </p:txBody>
      </p:sp>
      <p:sp>
        <p:nvSpPr>
          <p:cNvPr id="4" name="3 Rectángulo"/>
          <p:cNvSpPr/>
          <p:nvPr/>
        </p:nvSpPr>
        <p:spPr>
          <a:xfrm>
            <a:off x="539552" y="1556792"/>
            <a:ext cx="7920880" cy="3539430"/>
          </a:xfrm>
          <a:prstGeom prst="rect">
            <a:avLst/>
          </a:prstGeom>
        </p:spPr>
        <p:txBody>
          <a:bodyPr wrap="square">
            <a:spAutoFit/>
          </a:bodyPr>
          <a:lstStyle/>
          <a:p>
            <a:r>
              <a:rPr lang="es-EC" dirty="0">
                <a:solidFill>
                  <a:srgbClr val="2A2A7E"/>
                </a:solidFill>
              </a:rPr>
              <a:t>…</a:t>
            </a:r>
            <a:r>
              <a:rPr lang="es-EC" sz="3200" dirty="0">
                <a:solidFill>
                  <a:srgbClr val="2A2A7E"/>
                </a:solidFill>
              </a:rPr>
              <a:t>va más allá de la </a:t>
            </a:r>
            <a:r>
              <a:rPr lang="es-EC" sz="3200" b="1" dirty="0">
                <a:solidFill>
                  <a:srgbClr val="2A2A7E"/>
                </a:solidFill>
              </a:rPr>
              <a:t>tradicional separación</a:t>
            </a:r>
            <a:r>
              <a:rPr lang="es-EC" sz="3200" dirty="0">
                <a:solidFill>
                  <a:srgbClr val="2A2A7E"/>
                </a:solidFill>
              </a:rPr>
              <a:t> de las estrategias de </a:t>
            </a:r>
            <a:r>
              <a:rPr lang="es-EC" sz="3200" b="1" dirty="0">
                <a:solidFill>
                  <a:srgbClr val="2A2A7E"/>
                </a:solidFill>
              </a:rPr>
              <a:t>adaptación</a:t>
            </a:r>
            <a:r>
              <a:rPr lang="es-EC" sz="3200" dirty="0">
                <a:solidFill>
                  <a:srgbClr val="2A2A7E"/>
                </a:solidFill>
              </a:rPr>
              <a:t>, </a:t>
            </a:r>
            <a:r>
              <a:rPr lang="es-EC" sz="3200" b="1" dirty="0">
                <a:solidFill>
                  <a:srgbClr val="2A2A7E"/>
                </a:solidFill>
              </a:rPr>
              <a:t>mitigación</a:t>
            </a:r>
            <a:r>
              <a:rPr lang="es-EC" sz="3200" dirty="0">
                <a:solidFill>
                  <a:srgbClr val="2A2A7E"/>
                </a:solidFill>
              </a:rPr>
              <a:t> y desarrollo. </a:t>
            </a:r>
          </a:p>
          <a:p>
            <a:r>
              <a:rPr lang="es-EC" sz="3200" dirty="0" smtClean="0">
                <a:solidFill>
                  <a:srgbClr val="2A2A7E"/>
                </a:solidFill>
              </a:rPr>
              <a:t>…hace </a:t>
            </a:r>
            <a:r>
              <a:rPr lang="es-EC" sz="3200" dirty="0">
                <a:solidFill>
                  <a:srgbClr val="2A2A7E"/>
                </a:solidFill>
              </a:rPr>
              <a:t>hincapié en las estrategias climáticas que abarcan objetivos de desarrollo que </a:t>
            </a:r>
            <a:r>
              <a:rPr lang="es-EC" sz="3200" b="1" dirty="0">
                <a:solidFill>
                  <a:srgbClr val="2A2A7E"/>
                </a:solidFill>
              </a:rPr>
              <a:t>integran las amenazas y oportunidades </a:t>
            </a:r>
            <a:r>
              <a:rPr lang="es-EC" sz="3200" dirty="0">
                <a:solidFill>
                  <a:srgbClr val="2A2A7E"/>
                </a:solidFill>
              </a:rPr>
              <a:t>de un clima cambiante. </a:t>
            </a:r>
          </a:p>
        </p:txBody>
      </p:sp>
    </p:spTree>
    <p:extLst>
      <p:ext uri="{BB962C8B-B14F-4D97-AF65-F5344CB8AC3E}">
        <p14:creationId xmlns:p14="http://schemas.microsoft.com/office/powerpoint/2010/main" xmlns="" val="3183926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0832"/>
            <a:ext cx="8229600" cy="1143000"/>
          </a:xfrm>
        </p:spPr>
        <p:txBody>
          <a:bodyPr/>
          <a:lstStyle/>
          <a:p>
            <a:r>
              <a:rPr lang="es-EC" sz="2800" dirty="0" smtClean="0">
                <a:solidFill>
                  <a:srgbClr val="002060"/>
                </a:solidFill>
              </a:rPr>
              <a:t>Compromisos de reducción de emisiones ALC</a:t>
            </a:r>
            <a:endParaRPr lang="es-ES" sz="2800" dirty="0">
              <a:solidFill>
                <a:srgbClr val="002060"/>
              </a:solidFill>
            </a:endParaRPr>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1619672" y="764704"/>
            <a:ext cx="5976664" cy="59989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906743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4000" dirty="0" smtClean="0">
                <a:solidFill>
                  <a:srgbClr val="002060"/>
                </a:solidFill>
              </a:rPr>
              <a:t>Principales medidas NDC en ALC</a:t>
            </a:r>
            <a:endParaRPr lang="es-ES" sz="4000" dirty="0">
              <a:solidFill>
                <a:srgbClr val="002060"/>
              </a:solidFill>
            </a:endParaRPr>
          </a:p>
        </p:txBody>
      </p:sp>
      <p:pic>
        <p:nvPicPr>
          <p:cNvPr id="8" name="Picture 3"/>
          <p:cNvPicPr>
            <a:picLocks noGrp="1" noChangeAspect="1" noChangeArrowheads="1"/>
          </p:cNvPicPr>
          <p:nvPr>
            <p:ph sz="half" idx="1"/>
          </p:nvPr>
        </p:nvPicPr>
        <p:blipFill>
          <a:blip r:embed="rId3">
            <a:extLst>
              <a:ext uri="{28A0092B-C50C-407E-A947-70E740481C1C}">
                <a14:useLocalDpi xmlns:a14="http://schemas.microsoft.com/office/drawing/2010/main" xmlns="" val="0"/>
              </a:ext>
            </a:extLst>
          </a:blip>
          <a:srcRect/>
          <a:stretch>
            <a:fillRect/>
          </a:stretch>
        </p:blipFill>
        <p:spPr bwMode="auto">
          <a:xfrm>
            <a:off x="813048" y="1230587"/>
            <a:ext cx="3326904" cy="52651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4"/>
          <p:cNvPicPr>
            <a:picLocks noGrp="1" noChangeAspect="1" noChangeArrowheads="1"/>
          </p:cNvPicPr>
          <p:nvPr>
            <p:ph sz="half" idx="2"/>
          </p:nvPr>
        </p:nvPicPr>
        <p:blipFill>
          <a:blip r:embed="rId4">
            <a:extLst>
              <a:ext uri="{28A0092B-C50C-407E-A947-70E740481C1C}">
                <a14:useLocalDpi xmlns:a14="http://schemas.microsoft.com/office/drawing/2010/main" xmlns="" val="0"/>
              </a:ext>
            </a:extLst>
          </a:blip>
          <a:srcRect/>
          <a:stretch>
            <a:fillRect/>
          </a:stretch>
        </p:blipFill>
        <p:spPr bwMode="auto">
          <a:xfrm>
            <a:off x="4572000" y="1484784"/>
            <a:ext cx="4191000" cy="43291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55778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r>
              <a:rPr lang="es-EC" sz="3200" dirty="0" smtClean="0">
                <a:solidFill>
                  <a:srgbClr val="C00000"/>
                </a:solidFill>
              </a:rPr>
              <a:t/>
            </a:r>
            <a:br>
              <a:rPr lang="es-EC" sz="3200" dirty="0" smtClean="0">
                <a:solidFill>
                  <a:srgbClr val="C00000"/>
                </a:solidFill>
              </a:rPr>
            </a:br>
            <a:r>
              <a:rPr lang="es-EC" sz="3200" dirty="0" smtClean="0">
                <a:solidFill>
                  <a:srgbClr val="002060"/>
                </a:solidFill>
              </a:rPr>
              <a:t>Nueva </a:t>
            </a:r>
            <a:r>
              <a:rPr lang="es-EC" sz="3200" dirty="0">
                <a:solidFill>
                  <a:srgbClr val="002060"/>
                </a:solidFill>
              </a:rPr>
              <a:t>Agenda 2030 y los Objetivos de Desarrollo Sostenible </a:t>
            </a:r>
            <a:r>
              <a:rPr lang="es-EC" sz="3200" dirty="0">
                <a:solidFill>
                  <a:srgbClr val="C00000"/>
                </a:solidFill>
              </a:rPr>
              <a:t/>
            </a:r>
            <a:br>
              <a:rPr lang="es-EC" sz="3200" dirty="0">
                <a:solidFill>
                  <a:srgbClr val="C00000"/>
                </a:solidFill>
              </a:rPr>
            </a:br>
            <a:endParaRPr lang="es-ES" sz="3200" dirty="0">
              <a:solidFill>
                <a:srgbClr val="C00000"/>
              </a:solidFill>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tretch>
            <a:fillRect/>
          </a:stretch>
        </p:blipFill>
        <p:spPr bwMode="auto">
          <a:xfrm>
            <a:off x="1187624" y="1916832"/>
            <a:ext cx="6768752" cy="3951488"/>
          </a:xfrm>
          <a:prstGeom prst="rect">
            <a:avLst/>
          </a:prstGeom>
          <a:noFill/>
          <a:ln w="9525">
            <a:solidFill>
              <a:schemeClr val="accent2">
                <a:lumMod val="75000"/>
              </a:schemeClr>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541091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sz="4000" dirty="0" smtClean="0">
                <a:solidFill>
                  <a:srgbClr val="002060"/>
                </a:solidFill>
              </a:rPr>
              <a:t>Contenido</a:t>
            </a:r>
            <a:endParaRPr lang="es-EC" sz="4000" dirty="0">
              <a:solidFill>
                <a:srgbClr val="002060"/>
              </a:solidFill>
            </a:endParaRPr>
          </a:p>
        </p:txBody>
      </p:sp>
      <p:sp>
        <p:nvSpPr>
          <p:cNvPr id="4" name="3 Marcador de contenido"/>
          <p:cNvSpPr>
            <a:spLocks noGrp="1"/>
          </p:cNvSpPr>
          <p:nvPr>
            <p:ph idx="1"/>
          </p:nvPr>
        </p:nvSpPr>
        <p:spPr/>
        <p:txBody>
          <a:bodyPr/>
          <a:lstStyle/>
          <a:p>
            <a:pPr marL="514350" indent="-514350">
              <a:buFont typeface="+mj-lt"/>
              <a:buAutoNum type="arabicPeriod"/>
            </a:pPr>
            <a:r>
              <a:rPr lang="es-EC" sz="2800" dirty="0">
                <a:solidFill>
                  <a:srgbClr val="002060"/>
                </a:solidFill>
              </a:rPr>
              <a:t>El desarrollo sostenible, algunos conceptos clave</a:t>
            </a:r>
          </a:p>
          <a:p>
            <a:pPr marL="514350" indent="-514350">
              <a:buFont typeface="+mj-lt"/>
              <a:buAutoNum type="arabicPeriod"/>
            </a:pPr>
            <a:r>
              <a:rPr lang="es-EC" sz="2800" dirty="0" smtClean="0">
                <a:solidFill>
                  <a:srgbClr val="002060"/>
                </a:solidFill>
              </a:rPr>
              <a:t>El </a:t>
            </a:r>
            <a:r>
              <a:rPr lang="es-EC" sz="2800" dirty="0">
                <a:solidFill>
                  <a:srgbClr val="002060"/>
                </a:solidFill>
              </a:rPr>
              <a:t>cambio climático, desafíos  y oportunidades</a:t>
            </a:r>
          </a:p>
          <a:p>
            <a:pPr marL="514350" indent="-514350">
              <a:buFont typeface="+mj-lt"/>
              <a:buAutoNum type="arabicPeriod"/>
            </a:pPr>
            <a:r>
              <a:rPr lang="es-EC" sz="2800" dirty="0">
                <a:solidFill>
                  <a:srgbClr val="002060"/>
                </a:solidFill>
              </a:rPr>
              <a:t>El Desarrollo Sostenible Compatible, con el Clima por qué su importancia</a:t>
            </a:r>
          </a:p>
          <a:p>
            <a:pPr marL="514350" indent="-514350">
              <a:buFont typeface="+mj-lt"/>
              <a:buAutoNum type="arabicPeriod"/>
            </a:pPr>
            <a:r>
              <a:rPr lang="es-EC" sz="2800" dirty="0">
                <a:solidFill>
                  <a:srgbClr val="002060"/>
                </a:solidFill>
              </a:rPr>
              <a:t> El rol de </a:t>
            </a:r>
            <a:r>
              <a:rPr lang="es-EC" sz="2800" dirty="0" smtClean="0">
                <a:solidFill>
                  <a:srgbClr val="002060"/>
                </a:solidFill>
              </a:rPr>
              <a:t>las ciudades y los gobiernos </a:t>
            </a:r>
            <a:r>
              <a:rPr lang="es-EC" sz="2800" dirty="0">
                <a:solidFill>
                  <a:srgbClr val="002060"/>
                </a:solidFill>
              </a:rPr>
              <a:t>sub nacionales y su contribución a la Agenda Global 2030 y al Acuerdo de París sobre el Clima (ODS,NDC)</a:t>
            </a:r>
          </a:p>
          <a:p>
            <a:endParaRPr lang="es-EC" dirty="0"/>
          </a:p>
        </p:txBody>
      </p:sp>
    </p:spTree>
    <p:extLst>
      <p:ext uri="{BB962C8B-B14F-4D97-AF65-F5344CB8AC3E}">
        <p14:creationId xmlns:p14="http://schemas.microsoft.com/office/powerpoint/2010/main" xmlns="" val="235768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200" dirty="0" smtClean="0">
                <a:solidFill>
                  <a:srgbClr val="002060"/>
                </a:solidFill>
              </a:rPr>
              <a:t>Objetivos relacionados la dimensión ambiental y cambio climático </a:t>
            </a:r>
            <a:endParaRPr lang="es-ES" sz="3200" dirty="0">
              <a:solidFill>
                <a:srgbClr val="002060"/>
              </a:solidFill>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319336" y="1384201"/>
            <a:ext cx="4152900" cy="1266825"/>
          </a:xfrm>
          <a:prstGeom prst="rect">
            <a:avLst/>
          </a:prstGeom>
          <a:noFill/>
          <a:ln w="9525">
            <a:solidFill>
              <a:schemeClr val="accent2">
                <a:lumMod val="75000"/>
              </a:schemeClr>
            </a:solidFill>
            <a:miter lim="800000"/>
            <a:headEnd/>
            <a:tailEnd/>
          </a:ln>
          <a:extLst>
            <a:ext uri="{909E8E84-426E-40DD-AFC4-6F175D3DCCD1}">
              <a14:hiddenFill xmlns:a14="http://schemas.microsoft.com/office/drawing/2010/main" xmlns="">
                <a:solidFill>
                  <a:schemeClr val="accent1"/>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95536" y="2991792"/>
            <a:ext cx="4048125" cy="1247775"/>
          </a:xfrm>
          <a:prstGeom prst="rect">
            <a:avLst/>
          </a:prstGeom>
          <a:noFill/>
          <a:ln w="9525">
            <a:solidFill>
              <a:schemeClr val="accent2">
                <a:lumMod val="75000"/>
              </a:schemeClr>
            </a:solidFill>
            <a:miter lim="800000"/>
            <a:headEnd/>
            <a:tailEnd/>
          </a:ln>
          <a:extLst>
            <a:ext uri="{909E8E84-426E-40DD-AFC4-6F175D3DCCD1}">
              <a14:hiddenFill xmlns:a14="http://schemas.microsoft.com/office/drawing/2010/main" xmlns="">
                <a:solidFill>
                  <a:schemeClr val="accent1"/>
                </a:solidFill>
              </a14:hiddenFill>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766617" y="3025130"/>
            <a:ext cx="4057650" cy="1181100"/>
          </a:xfrm>
          <a:prstGeom prst="rect">
            <a:avLst/>
          </a:prstGeom>
          <a:noFill/>
          <a:ln w="9525">
            <a:solidFill>
              <a:schemeClr val="accent2">
                <a:lumMod val="75000"/>
              </a:schemeClr>
            </a:solidFill>
            <a:miter lim="800000"/>
            <a:headEnd/>
            <a:tailEnd/>
          </a:ln>
          <a:extLst>
            <a:ext uri="{909E8E84-426E-40DD-AFC4-6F175D3DCCD1}">
              <a14:hiddenFill xmlns:a14="http://schemas.microsoft.com/office/drawing/2010/main" xmlns="">
                <a:solidFill>
                  <a:schemeClr val="accent1"/>
                </a:solidFill>
              </a14:hiddenFill>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95536" y="4452713"/>
            <a:ext cx="4076700" cy="1190625"/>
          </a:xfrm>
          <a:prstGeom prst="rect">
            <a:avLst/>
          </a:prstGeom>
          <a:noFill/>
          <a:ln w="9525">
            <a:solidFill>
              <a:schemeClr val="accent2">
                <a:lumMod val="75000"/>
              </a:schemeClr>
            </a:solidFill>
            <a:miter lim="800000"/>
            <a:headEnd/>
            <a:tailEnd/>
          </a:ln>
          <a:extLst>
            <a:ext uri="{909E8E84-426E-40DD-AFC4-6F175D3DCCD1}">
              <a14:hiddenFill xmlns:a14="http://schemas.microsoft.com/office/drawing/2010/main" xmlns="">
                <a:solidFill>
                  <a:schemeClr val="accent1"/>
                </a:solidFill>
              </a14:hiddenFill>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759796" y="4290789"/>
            <a:ext cx="4057650" cy="1514475"/>
          </a:xfrm>
          <a:prstGeom prst="rect">
            <a:avLst/>
          </a:prstGeom>
          <a:noFill/>
          <a:ln w="9525">
            <a:solidFill>
              <a:schemeClr val="accent2">
                <a:lumMod val="75000"/>
              </a:schemeClr>
            </a:solidFill>
            <a:miter lim="800000"/>
            <a:headEnd/>
            <a:tailEnd/>
          </a:ln>
          <a:extLst>
            <a:ext uri="{909E8E84-426E-40DD-AFC4-6F175D3DCCD1}">
              <a14:hiddenFill xmlns:a14="http://schemas.microsoft.com/office/drawing/2010/main" xmlns="">
                <a:solidFill>
                  <a:schemeClr val="accent1"/>
                </a:solidFill>
              </a14:hiddenFill>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759796" y="1412776"/>
            <a:ext cx="4057650" cy="123825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054856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4294967295"/>
            <p:extLst>
              <p:ext uri="{D42A27DB-BD31-4B8C-83A1-F6EECF244321}">
                <p14:modId xmlns:p14="http://schemas.microsoft.com/office/powerpoint/2010/main" xmlns="" val="2806968345"/>
              </p:ext>
            </p:extLst>
          </p:nvPr>
        </p:nvGraphicFramePr>
        <p:xfrm>
          <a:off x="1096" y="348208"/>
          <a:ext cx="9142904" cy="6509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326314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t>Trabajar en la interrelación</a:t>
            </a:r>
            <a:endParaRPr lang="es-EC" dirty="0"/>
          </a:p>
        </p:txBody>
      </p:sp>
      <p:sp>
        <p:nvSpPr>
          <p:cNvPr id="5" name="TextBox 1"/>
          <p:cNvSpPr txBox="1"/>
          <p:nvPr/>
        </p:nvSpPr>
        <p:spPr>
          <a:xfrm>
            <a:off x="611560" y="1348704"/>
            <a:ext cx="2895774" cy="2554545"/>
          </a:xfrm>
          <a:prstGeom prst="rect">
            <a:avLst/>
          </a:prstGeom>
          <a:solidFill>
            <a:schemeClr val="tx2">
              <a:lumMod val="60000"/>
              <a:lumOff val="40000"/>
            </a:schemeClr>
          </a:solidFill>
        </p:spPr>
        <p:txBody>
          <a:bodyPr wrap="square" rtlCol="0">
            <a:spAutoFit/>
          </a:bodyPr>
          <a:lstStyle>
            <a:defPPr>
              <a:defRPr lang="en-US"/>
            </a:defPPr>
            <a:lvl1pPr algn="ctr">
              <a:defRPr sz="3600">
                <a:solidFill>
                  <a:schemeClr val="bg1"/>
                </a:solidFill>
              </a:defRPr>
            </a:lvl1pPr>
          </a:lstStyle>
          <a:p>
            <a:r>
              <a:rPr lang="es-ES_tradnl" sz="4000" dirty="0" smtClean="0"/>
              <a:t>Agenda 2030 Desarrollo Sostenible</a:t>
            </a:r>
            <a:endParaRPr lang="es-ES_tradnl" sz="4000" dirty="0"/>
          </a:p>
        </p:txBody>
      </p:sp>
      <p:sp>
        <p:nvSpPr>
          <p:cNvPr id="6" name="TextBox 9"/>
          <p:cNvSpPr txBox="1"/>
          <p:nvPr/>
        </p:nvSpPr>
        <p:spPr>
          <a:xfrm>
            <a:off x="6260158" y="1471815"/>
            <a:ext cx="2560314" cy="230832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en-US"/>
            </a:defPPr>
            <a:lvl1pPr algn="ctr">
              <a:defRPr sz="3600">
                <a:solidFill>
                  <a:schemeClr val="bg1"/>
                </a:solidFill>
              </a:defRPr>
            </a:lvl1pPr>
          </a:lstStyle>
          <a:p>
            <a:endParaRPr lang="es-ES_tradnl" sz="2400" dirty="0" smtClean="0"/>
          </a:p>
          <a:p>
            <a:r>
              <a:rPr lang="es-ES_tradnl" sz="4000" dirty="0" smtClean="0"/>
              <a:t>Acuerdo   de     </a:t>
            </a:r>
          </a:p>
          <a:p>
            <a:r>
              <a:rPr lang="es-ES_tradnl" sz="4000" dirty="0" smtClean="0"/>
              <a:t> Paris</a:t>
            </a:r>
            <a:endParaRPr lang="es-ES_tradnl" sz="4000" dirty="0"/>
          </a:p>
        </p:txBody>
      </p:sp>
      <p:sp>
        <p:nvSpPr>
          <p:cNvPr id="7" name="TextBox 10"/>
          <p:cNvSpPr txBox="1"/>
          <p:nvPr/>
        </p:nvSpPr>
        <p:spPr>
          <a:xfrm>
            <a:off x="1237647" y="4901635"/>
            <a:ext cx="1359422" cy="461665"/>
          </a:xfrm>
          <a:prstGeom prst="rect">
            <a:avLst/>
          </a:prstGeom>
          <a:solidFill>
            <a:schemeClr val="tx2">
              <a:lumMod val="75000"/>
            </a:schemeClr>
          </a:solidFill>
        </p:spPr>
        <p:txBody>
          <a:bodyPr wrap="square" rtlCol="0">
            <a:spAutoFit/>
          </a:bodyPr>
          <a:lstStyle>
            <a:defPPr>
              <a:defRPr lang="en-US"/>
            </a:defPPr>
            <a:lvl1pPr algn="ctr">
              <a:defRPr sz="3600">
                <a:solidFill>
                  <a:schemeClr val="bg1"/>
                </a:solidFill>
              </a:defRPr>
            </a:lvl1pPr>
          </a:lstStyle>
          <a:p>
            <a:r>
              <a:rPr lang="en-US" sz="2400" dirty="0" smtClean="0"/>
              <a:t>ODS</a:t>
            </a:r>
            <a:endParaRPr lang="en-US" sz="2400" dirty="0"/>
          </a:p>
        </p:txBody>
      </p:sp>
      <p:sp>
        <p:nvSpPr>
          <p:cNvPr id="8" name="TextBox 11"/>
          <p:cNvSpPr txBox="1"/>
          <p:nvPr/>
        </p:nvSpPr>
        <p:spPr>
          <a:xfrm>
            <a:off x="6835867" y="4940627"/>
            <a:ext cx="1571905" cy="461665"/>
          </a:xfrm>
          <a:prstGeom prst="rect">
            <a:avLst/>
          </a:prstGeom>
          <a:solidFill>
            <a:schemeClr val="tx2">
              <a:lumMod val="75000"/>
            </a:schemeClr>
          </a:solidFill>
        </p:spPr>
        <p:style>
          <a:lnRef idx="1">
            <a:schemeClr val="accent4"/>
          </a:lnRef>
          <a:fillRef idx="3">
            <a:schemeClr val="accent4"/>
          </a:fillRef>
          <a:effectRef idx="2">
            <a:schemeClr val="accent4"/>
          </a:effectRef>
          <a:fontRef idx="minor">
            <a:schemeClr val="lt1"/>
          </a:fontRef>
        </p:style>
        <p:txBody>
          <a:bodyPr wrap="square" rtlCol="0">
            <a:spAutoFit/>
          </a:bodyPr>
          <a:lstStyle>
            <a:defPPr>
              <a:defRPr lang="en-US"/>
            </a:defPPr>
            <a:lvl1pPr algn="ctr">
              <a:defRPr sz="3600">
                <a:solidFill>
                  <a:schemeClr val="bg1"/>
                </a:solidFill>
              </a:defRPr>
            </a:lvl1pPr>
          </a:lstStyle>
          <a:p>
            <a:r>
              <a:rPr lang="en-US" sz="2400" dirty="0" smtClean="0"/>
              <a:t>NDC</a:t>
            </a:r>
          </a:p>
        </p:txBody>
      </p:sp>
      <p:cxnSp>
        <p:nvCxnSpPr>
          <p:cNvPr id="9" name="Straight Arrow Connector 3"/>
          <p:cNvCxnSpPr>
            <a:endCxn id="8" idx="1"/>
          </p:cNvCxnSpPr>
          <p:nvPr/>
        </p:nvCxnSpPr>
        <p:spPr>
          <a:xfrm>
            <a:off x="2539860" y="5159877"/>
            <a:ext cx="4296007" cy="11583"/>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10" name="TextBox 12"/>
          <p:cNvSpPr txBox="1"/>
          <p:nvPr/>
        </p:nvSpPr>
        <p:spPr>
          <a:xfrm>
            <a:off x="3225219" y="4716449"/>
            <a:ext cx="3034939" cy="461665"/>
          </a:xfrm>
          <a:prstGeom prst="rect">
            <a:avLst/>
          </a:prstGeom>
          <a:noFill/>
        </p:spPr>
        <p:txBody>
          <a:bodyPr wrap="square" rtlCol="0">
            <a:spAutoFit/>
          </a:bodyPr>
          <a:lstStyle/>
          <a:p>
            <a:pPr algn="ctr"/>
            <a:r>
              <a:rPr lang="es-ES_tradnl" sz="2400" dirty="0" smtClean="0">
                <a:solidFill>
                  <a:schemeClr val="accent5">
                    <a:lumMod val="75000"/>
                  </a:schemeClr>
                </a:solidFill>
              </a:rPr>
              <a:t>Inter-relación</a:t>
            </a:r>
            <a:endParaRPr lang="es-ES_tradnl" sz="2400" dirty="0">
              <a:solidFill>
                <a:schemeClr val="accent5">
                  <a:lumMod val="75000"/>
                </a:schemeClr>
              </a:solidFill>
            </a:endParaRPr>
          </a:p>
        </p:txBody>
      </p:sp>
      <p:sp>
        <p:nvSpPr>
          <p:cNvPr id="11" name="Down Arrow 2"/>
          <p:cNvSpPr/>
          <p:nvPr/>
        </p:nvSpPr>
        <p:spPr>
          <a:xfrm>
            <a:off x="1552144" y="4111337"/>
            <a:ext cx="806305" cy="771286"/>
          </a:xfrm>
          <a:prstGeom prst="downArrow">
            <a:avLst/>
          </a:prstGeom>
          <a:noFill/>
          <a:ln w="28575"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wn Arrow 13"/>
          <p:cNvSpPr/>
          <p:nvPr/>
        </p:nvSpPr>
        <p:spPr>
          <a:xfrm>
            <a:off x="7144474" y="3780140"/>
            <a:ext cx="806305" cy="1102483"/>
          </a:xfrm>
          <a:prstGeom prst="downArrow">
            <a:avLst/>
          </a:prstGeom>
          <a:noFill/>
          <a:ln w="28575"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1 Rectángulo"/>
          <p:cNvSpPr/>
          <p:nvPr/>
        </p:nvSpPr>
        <p:spPr>
          <a:xfrm>
            <a:off x="3225218" y="5589241"/>
            <a:ext cx="3034939" cy="108012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3200" dirty="0" smtClean="0"/>
              <a:t>Nueva Agenda Urbana</a:t>
            </a:r>
            <a:endParaRPr lang="es-EC" sz="3200" dirty="0"/>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9433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600" dirty="0" smtClean="0">
                <a:solidFill>
                  <a:srgbClr val="002060"/>
                </a:solidFill>
              </a:rPr>
              <a:t>Desafíos y oportunidades para las ciudades y gobiernos </a:t>
            </a:r>
            <a:r>
              <a:rPr lang="es-EC" sz="3600" dirty="0">
                <a:solidFill>
                  <a:srgbClr val="002060"/>
                </a:solidFill>
              </a:rPr>
              <a:t>s</a:t>
            </a:r>
            <a:r>
              <a:rPr lang="es-EC" sz="3600" dirty="0" smtClean="0">
                <a:solidFill>
                  <a:srgbClr val="002060"/>
                </a:solidFill>
              </a:rPr>
              <a:t>ub nacionales</a:t>
            </a:r>
            <a:endParaRPr lang="es-ES" sz="3600" dirty="0">
              <a:solidFill>
                <a:srgbClr val="002060"/>
              </a:solidFill>
            </a:endParaRPr>
          </a:p>
        </p:txBody>
      </p:sp>
      <p:sp>
        <p:nvSpPr>
          <p:cNvPr id="3" name="2 Marcador de contenido"/>
          <p:cNvSpPr>
            <a:spLocks noGrp="1"/>
          </p:cNvSpPr>
          <p:nvPr>
            <p:ph idx="1"/>
          </p:nvPr>
        </p:nvSpPr>
        <p:spPr/>
        <p:txBody>
          <a:bodyPr/>
          <a:lstStyle/>
          <a:p>
            <a:pPr lvl="0" algn="just">
              <a:buClr>
                <a:schemeClr val="tx2"/>
              </a:buClr>
              <a:buFont typeface="Wingdings" pitchFamily="2" charset="2"/>
              <a:buChar char="Ø"/>
            </a:pPr>
            <a:r>
              <a:rPr lang="es-EC" sz="2400" dirty="0" smtClean="0">
                <a:solidFill>
                  <a:srgbClr val="2A2A7E"/>
                </a:solidFill>
              </a:rPr>
              <a:t>Profundizar los procesos de descentralización </a:t>
            </a:r>
          </a:p>
          <a:p>
            <a:pPr lvl="0" algn="just">
              <a:buClr>
                <a:schemeClr val="tx2"/>
              </a:buClr>
              <a:buFont typeface="Wingdings" pitchFamily="2" charset="2"/>
              <a:buChar char="Ø"/>
            </a:pPr>
            <a:r>
              <a:rPr lang="es-EC" sz="2400" dirty="0" smtClean="0">
                <a:solidFill>
                  <a:srgbClr val="2A2A7E"/>
                </a:solidFill>
              </a:rPr>
              <a:t>Planificación urbana y ordenamiento territorial con enfoque integral</a:t>
            </a:r>
          </a:p>
          <a:p>
            <a:pPr lvl="0" algn="just">
              <a:buClr>
                <a:schemeClr val="tx2"/>
              </a:buClr>
              <a:buFont typeface="Wingdings" pitchFamily="2" charset="2"/>
              <a:buChar char="Ø"/>
            </a:pPr>
            <a:r>
              <a:rPr lang="es-EC" sz="2400" dirty="0">
                <a:solidFill>
                  <a:srgbClr val="2A2A7E"/>
                </a:solidFill>
              </a:rPr>
              <a:t>Articulación: territorial multinivel; urbano-rural; corto con largo plazo; ciudades capitales con ciudades intermedias; </a:t>
            </a:r>
          </a:p>
          <a:p>
            <a:pPr lvl="0" algn="just">
              <a:buClr>
                <a:schemeClr val="tx2"/>
              </a:buClr>
              <a:buFont typeface="Wingdings" pitchFamily="2" charset="2"/>
              <a:buChar char="Ø"/>
            </a:pPr>
            <a:r>
              <a:rPr lang="es-EC" sz="2400" dirty="0" smtClean="0">
                <a:solidFill>
                  <a:srgbClr val="2A2A7E"/>
                </a:solidFill>
              </a:rPr>
              <a:t>Integración </a:t>
            </a:r>
            <a:r>
              <a:rPr lang="es-EC" sz="2400" dirty="0">
                <a:solidFill>
                  <a:srgbClr val="2A2A7E"/>
                </a:solidFill>
              </a:rPr>
              <a:t>de actores y sectores</a:t>
            </a:r>
            <a:endParaRPr lang="es-ES" sz="2400" dirty="0">
              <a:solidFill>
                <a:srgbClr val="2A2A7E"/>
              </a:solidFill>
            </a:endParaRPr>
          </a:p>
          <a:p>
            <a:pPr lvl="0" algn="just">
              <a:buClr>
                <a:schemeClr val="tx2"/>
              </a:buClr>
              <a:buFont typeface="Wingdings" pitchFamily="2" charset="2"/>
              <a:buChar char="Ø"/>
            </a:pPr>
            <a:r>
              <a:rPr lang="es-EC" sz="2400" dirty="0">
                <a:solidFill>
                  <a:srgbClr val="2A2A7E"/>
                </a:solidFill>
              </a:rPr>
              <a:t>Integración </a:t>
            </a:r>
            <a:r>
              <a:rPr lang="es-EC" sz="2400" dirty="0" smtClean="0">
                <a:solidFill>
                  <a:srgbClr val="2A2A7E"/>
                </a:solidFill>
              </a:rPr>
              <a:t>entre gobiernos </a:t>
            </a:r>
            <a:r>
              <a:rPr lang="es-EC" sz="2400" dirty="0">
                <a:solidFill>
                  <a:srgbClr val="2A2A7E"/>
                </a:solidFill>
              </a:rPr>
              <a:t>y políticas Nacionales </a:t>
            </a:r>
            <a:r>
              <a:rPr lang="es-EC" sz="2400" dirty="0" smtClean="0">
                <a:solidFill>
                  <a:srgbClr val="2A2A7E"/>
                </a:solidFill>
              </a:rPr>
              <a:t>y </a:t>
            </a:r>
            <a:r>
              <a:rPr lang="es-EC" sz="2400" dirty="0">
                <a:solidFill>
                  <a:srgbClr val="2A2A7E"/>
                </a:solidFill>
              </a:rPr>
              <a:t>Sub nacionales</a:t>
            </a:r>
            <a:endParaRPr lang="es-ES" sz="2400" dirty="0">
              <a:solidFill>
                <a:srgbClr val="2A2A7E"/>
              </a:solidFill>
            </a:endParaRPr>
          </a:p>
          <a:p>
            <a:pPr lvl="0" algn="just">
              <a:buClr>
                <a:schemeClr val="tx2"/>
              </a:buClr>
              <a:buFont typeface="Wingdings" pitchFamily="2" charset="2"/>
              <a:buChar char="Ø"/>
            </a:pPr>
            <a:r>
              <a:rPr lang="es-EC" sz="2400" dirty="0">
                <a:solidFill>
                  <a:srgbClr val="2A2A7E"/>
                </a:solidFill>
              </a:rPr>
              <a:t>Coherencia en las políticas </a:t>
            </a:r>
            <a:r>
              <a:rPr lang="es-EC" sz="2400" dirty="0" smtClean="0">
                <a:solidFill>
                  <a:srgbClr val="2A2A7E"/>
                </a:solidFill>
              </a:rPr>
              <a:t>públicas de </a:t>
            </a:r>
            <a:r>
              <a:rPr lang="es-EC" sz="2400" dirty="0">
                <a:solidFill>
                  <a:srgbClr val="2A2A7E"/>
                </a:solidFill>
              </a:rPr>
              <a:t>los Gobiernos </a:t>
            </a:r>
            <a:r>
              <a:rPr lang="es-EC" sz="2400" dirty="0" smtClean="0">
                <a:solidFill>
                  <a:srgbClr val="2A2A7E"/>
                </a:solidFill>
              </a:rPr>
              <a:t>Nacionales y sub </a:t>
            </a:r>
            <a:r>
              <a:rPr lang="es-EC" sz="2400" dirty="0" err="1" smtClean="0">
                <a:solidFill>
                  <a:srgbClr val="2A2A7E"/>
                </a:solidFill>
              </a:rPr>
              <a:t>naciobales</a:t>
            </a:r>
            <a:endParaRPr lang="es-ES" sz="2400" dirty="0">
              <a:solidFill>
                <a:srgbClr val="2A2A7E"/>
              </a:solidFill>
            </a:endParaRPr>
          </a:p>
        </p:txBody>
      </p:sp>
    </p:spTree>
    <p:extLst>
      <p:ext uri="{BB962C8B-B14F-4D97-AF65-F5344CB8AC3E}">
        <p14:creationId xmlns:p14="http://schemas.microsoft.com/office/powerpoint/2010/main" xmlns="" val="14038941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600" dirty="0" smtClean="0">
                <a:solidFill>
                  <a:srgbClr val="002060"/>
                </a:solidFill>
              </a:rPr>
              <a:t>Desafíos y oportunidades para las ciudades y gobiernos </a:t>
            </a:r>
            <a:r>
              <a:rPr lang="es-EC" sz="3600" dirty="0">
                <a:solidFill>
                  <a:srgbClr val="002060"/>
                </a:solidFill>
              </a:rPr>
              <a:t>s</a:t>
            </a:r>
            <a:r>
              <a:rPr lang="es-EC" sz="3600" dirty="0" smtClean="0">
                <a:solidFill>
                  <a:srgbClr val="002060"/>
                </a:solidFill>
              </a:rPr>
              <a:t>ub nacionales</a:t>
            </a:r>
            <a:endParaRPr lang="es-ES" sz="3600" dirty="0">
              <a:solidFill>
                <a:srgbClr val="002060"/>
              </a:solidFill>
            </a:endParaRPr>
          </a:p>
        </p:txBody>
      </p:sp>
      <p:sp>
        <p:nvSpPr>
          <p:cNvPr id="3" name="2 Marcador de contenido"/>
          <p:cNvSpPr>
            <a:spLocks noGrp="1"/>
          </p:cNvSpPr>
          <p:nvPr>
            <p:ph idx="1"/>
          </p:nvPr>
        </p:nvSpPr>
        <p:spPr/>
        <p:txBody>
          <a:bodyPr/>
          <a:lstStyle/>
          <a:p>
            <a:pPr lvl="0" algn="just">
              <a:buClr>
                <a:schemeClr val="tx2"/>
              </a:buClr>
              <a:buFont typeface="Wingdings" pitchFamily="2" charset="2"/>
              <a:buChar char="Ø"/>
            </a:pPr>
            <a:r>
              <a:rPr lang="es-EC" sz="2800" dirty="0" smtClean="0">
                <a:solidFill>
                  <a:srgbClr val="2A2A7E"/>
                </a:solidFill>
              </a:rPr>
              <a:t>Desarrollo </a:t>
            </a:r>
            <a:r>
              <a:rPr lang="es-EC" sz="2800" dirty="0">
                <a:solidFill>
                  <a:srgbClr val="2A2A7E"/>
                </a:solidFill>
              </a:rPr>
              <a:t>de </a:t>
            </a:r>
            <a:r>
              <a:rPr lang="es-EC" sz="2800" dirty="0" smtClean="0">
                <a:solidFill>
                  <a:srgbClr val="2A2A7E"/>
                </a:solidFill>
              </a:rPr>
              <a:t>capacidades y gestión del conocimiento</a:t>
            </a:r>
          </a:p>
          <a:p>
            <a:pPr lvl="0" algn="just">
              <a:buClr>
                <a:schemeClr val="tx2"/>
              </a:buClr>
              <a:buFont typeface="Wingdings" pitchFamily="2" charset="2"/>
              <a:buChar char="Ø"/>
            </a:pPr>
            <a:r>
              <a:rPr lang="es-EC" sz="2800" dirty="0" smtClean="0">
                <a:solidFill>
                  <a:srgbClr val="2A2A7E"/>
                </a:solidFill>
              </a:rPr>
              <a:t>Acceso a financiamiento  (mecanismos claros e innovadores)</a:t>
            </a:r>
            <a:endParaRPr lang="es-ES" sz="2800" dirty="0">
              <a:solidFill>
                <a:srgbClr val="2A2A7E"/>
              </a:solidFill>
            </a:endParaRPr>
          </a:p>
          <a:p>
            <a:pPr lvl="0" algn="just">
              <a:buClr>
                <a:schemeClr val="tx2"/>
              </a:buClr>
              <a:buFont typeface="Wingdings" pitchFamily="2" charset="2"/>
              <a:buChar char="Ø"/>
            </a:pPr>
            <a:r>
              <a:rPr lang="es-EC" sz="2800" dirty="0" smtClean="0">
                <a:solidFill>
                  <a:srgbClr val="2A2A7E"/>
                </a:solidFill>
              </a:rPr>
              <a:t>Participación  activa de los ciudadanos</a:t>
            </a:r>
            <a:endParaRPr lang="es-ES" sz="2800" dirty="0">
              <a:solidFill>
                <a:srgbClr val="2A2A7E"/>
              </a:solidFill>
            </a:endParaRPr>
          </a:p>
          <a:p>
            <a:pPr lvl="0" algn="just">
              <a:buClr>
                <a:schemeClr val="tx2"/>
              </a:buClr>
              <a:buFont typeface="Wingdings" pitchFamily="2" charset="2"/>
              <a:buChar char="Ø"/>
            </a:pPr>
            <a:r>
              <a:rPr lang="es-EC" sz="2800" dirty="0">
                <a:solidFill>
                  <a:srgbClr val="2A2A7E"/>
                </a:solidFill>
              </a:rPr>
              <a:t>Fortalecimiento institucional</a:t>
            </a:r>
            <a:endParaRPr lang="es-ES" sz="2800" dirty="0">
              <a:solidFill>
                <a:srgbClr val="2A2A7E"/>
              </a:solidFill>
            </a:endParaRPr>
          </a:p>
          <a:p>
            <a:pPr lvl="0" algn="just">
              <a:buClr>
                <a:schemeClr val="tx2"/>
              </a:buClr>
              <a:buFont typeface="Wingdings" pitchFamily="2" charset="2"/>
              <a:buChar char="Ø"/>
            </a:pPr>
            <a:r>
              <a:rPr lang="es-EC" sz="2800" dirty="0">
                <a:solidFill>
                  <a:srgbClr val="2A2A7E"/>
                </a:solidFill>
              </a:rPr>
              <a:t>Nuevos sistemas de diálogo y </a:t>
            </a:r>
            <a:r>
              <a:rPr lang="es-EC" sz="2800" dirty="0" smtClean="0">
                <a:solidFill>
                  <a:srgbClr val="2A2A7E"/>
                </a:solidFill>
              </a:rPr>
              <a:t>gobernanza</a:t>
            </a:r>
          </a:p>
          <a:p>
            <a:pPr lvl="0" algn="just">
              <a:buClr>
                <a:schemeClr val="tx2"/>
              </a:buClr>
              <a:buFont typeface="Wingdings" pitchFamily="2" charset="2"/>
              <a:buChar char="Ø"/>
            </a:pPr>
            <a:r>
              <a:rPr lang="es-EC" sz="2800" dirty="0" smtClean="0">
                <a:solidFill>
                  <a:srgbClr val="2A2A7E"/>
                </a:solidFill>
              </a:rPr>
              <a:t>Alianzas con el sector privado</a:t>
            </a:r>
          </a:p>
        </p:txBody>
      </p:sp>
    </p:spTree>
    <p:extLst>
      <p:ext uri="{BB962C8B-B14F-4D97-AF65-F5344CB8AC3E}">
        <p14:creationId xmlns:p14="http://schemas.microsoft.com/office/powerpoint/2010/main" xmlns="" val="21688869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EC" dirty="0" smtClean="0"/>
              <a:t>Huella de ciudades</a:t>
            </a:r>
            <a:endParaRPr lang="es-EC" dirty="0"/>
          </a:p>
        </p:txBody>
      </p:sp>
      <p:sp>
        <p:nvSpPr>
          <p:cNvPr id="9" name="8 Marcador de texto"/>
          <p:cNvSpPr>
            <a:spLocks noGrp="1"/>
          </p:cNvSpPr>
          <p:nvPr>
            <p:ph type="body" idx="1"/>
          </p:nvPr>
        </p:nvSpPr>
        <p:spPr/>
        <p:txBody>
          <a:bodyPr/>
          <a:lstStyle/>
          <a:p>
            <a:r>
              <a:rPr lang="es-EC" sz="3200" dirty="0" smtClean="0">
                <a:solidFill>
                  <a:srgbClr val="2A2A7E"/>
                </a:solidFill>
              </a:rPr>
              <a:t>A modo de ejemplo</a:t>
            </a:r>
            <a:endParaRPr lang="es-EC" sz="3200" dirty="0">
              <a:solidFill>
                <a:srgbClr val="2A2A7E"/>
              </a:solidFill>
            </a:endParaRPr>
          </a:p>
        </p:txBody>
      </p:sp>
      <p:pic>
        <p:nvPicPr>
          <p:cNvPr id="10" name="9 Imagen"/>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99592" y="5373216"/>
            <a:ext cx="2911459" cy="1152128"/>
          </a:xfrm>
          <a:prstGeom prst="rect">
            <a:avLst/>
          </a:prstGeom>
        </p:spPr>
      </p:pic>
    </p:spTree>
    <p:extLst>
      <p:ext uri="{BB962C8B-B14F-4D97-AF65-F5344CB8AC3E}">
        <p14:creationId xmlns:p14="http://schemas.microsoft.com/office/powerpoint/2010/main" xmlns="" val="19939401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7504" y="80628"/>
            <a:ext cx="9036496" cy="67773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935809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Huella de Ciudades: fases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711183868"/>
              </p:ext>
            </p:extLst>
          </p:nvPr>
        </p:nvGraphicFramePr>
        <p:xfrm>
          <a:off x="611560" y="1268760"/>
          <a:ext cx="9299376" cy="54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6724292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rgbClr val="002060"/>
                </a:solidFill>
              </a:rPr>
              <a:t>Huella de Ciudades</a:t>
            </a:r>
            <a:endParaRPr lang="es-EC" dirty="0">
              <a:solidFill>
                <a:srgbClr val="00206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990610516"/>
              </p:ext>
            </p:extLst>
          </p:nvPr>
        </p:nvGraphicFramePr>
        <p:xfrm>
          <a:off x="457200" y="1484784"/>
          <a:ext cx="807524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9724562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600" dirty="0"/>
              <a:t>Iniciativa Ciudades </a:t>
            </a:r>
            <a:r>
              <a:rPr lang="es-EC" sz="3600" dirty="0" err="1"/>
              <a:t>Resilientes</a:t>
            </a:r>
            <a:r>
              <a:rPr lang="es-EC" sz="3600" dirty="0"/>
              <a:t> al Clima</a:t>
            </a:r>
          </a:p>
        </p:txBody>
      </p:sp>
      <p:sp>
        <p:nvSpPr>
          <p:cNvPr id="3" name="2 Marcador de contenido"/>
          <p:cNvSpPr>
            <a:spLocks noGrp="1"/>
          </p:cNvSpPr>
          <p:nvPr>
            <p:ph idx="1"/>
          </p:nvPr>
        </p:nvSpPr>
        <p:spPr>
          <a:xfrm>
            <a:off x="457200" y="1196752"/>
            <a:ext cx="8229600" cy="4929411"/>
          </a:xfrm>
        </p:spPr>
        <p:txBody>
          <a:bodyPr/>
          <a:lstStyle/>
          <a:p>
            <a:pPr marL="0" indent="0">
              <a:buNone/>
            </a:pPr>
            <a:endParaRPr lang="es-EC" sz="2400" dirty="0" smtClean="0">
              <a:solidFill>
                <a:srgbClr val="002060"/>
              </a:solidFill>
            </a:endParaRPr>
          </a:p>
          <a:p>
            <a:pPr marL="0" indent="0">
              <a:buNone/>
            </a:pPr>
            <a:r>
              <a:rPr lang="es-EC" sz="2800" dirty="0" smtClean="0">
                <a:solidFill>
                  <a:srgbClr val="002060"/>
                </a:solidFill>
              </a:rPr>
              <a:t>Enfocada </a:t>
            </a:r>
            <a:r>
              <a:rPr lang="es-EC" sz="2800" dirty="0">
                <a:solidFill>
                  <a:srgbClr val="002060"/>
                </a:solidFill>
              </a:rPr>
              <a:t>en la </a:t>
            </a:r>
            <a:r>
              <a:rPr lang="es-EC" sz="2800" dirty="0" err="1">
                <a:solidFill>
                  <a:srgbClr val="002060"/>
                </a:solidFill>
              </a:rPr>
              <a:t>resiliencia</a:t>
            </a:r>
            <a:r>
              <a:rPr lang="es-EC" sz="2800" dirty="0">
                <a:solidFill>
                  <a:srgbClr val="002060"/>
                </a:solidFill>
              </a:rPr>
              <a:t> climática en contextos urbanos, especialmente en ciudades pequeñas y medianas de América Latina que están experimentando un rápido crecimiento. </a:t>
            </a:r>
            <a:endParaRPr lang="es-EC" sz="2800" dirty="0" smtClean="0">
              <a:solidFill>
                <a:srgbClr val="002060"/>
              </a:solidFill>
            </a:endParaRPr>
          </a:p>
          <a:p>
            <a:pPr marL="0" indent="0">
              <a:buNone/>
            </a:pPr>
            <a:endParaRPr lang="es-EC" sz="2800" dirty="0" smtClean="0">
              <a:solidFill>
                <a:srgbClr val="002060"/>
              </a:solidFill>
            </a:endParaRPr>
          </a:p>
          <a:p>
            <a:pPr marL="0" indent="0">
              <a:buNone/>
            </a:pPr>
            <a:r>
              <a:rPr lang="es-EC" sz="2800" b="1" dirty="0" smtClean="0">
                <a:solidFill>
                  <a:srgbClr val="002060"/>
                </a:solidFill>
              </a:rPr>
              <a:t>Objetivo</a:t>
            </a:r>
            <a:endParaRPr lang="es-EC" sz="2800" b="1" dirty="0">
              <a:solidFill>
                <a:srgbClr val="002060"/>
              </a:solidFill>
            </a:endParaRPr>
          </a:p>
          <a:p>
            <a:pPr marL="0" indent="0">
              <a:buNone/>
            </a:pPr>
            <a:r>
              <a:rPr lang="es-EC" sz="2800" dirty="0" smtClean="0">
                <a:solidFill>
                  <a:srgbClr val="002060"/>
                </a:solidFill>
              </a:rPr>
              <a:t>Desarrollar </a:t>
            </a:r>
            <a:r>
              <a:rPr lang="es-EC" sz="2800" dirty="0">
                <a:solidFill>
                  <a:srgbClr val="002060"/>
                </a:solidFill>
              </a:rPr>
              <a:t>soluciones y fomentar la acción sobre el desarrollo </a:t>
            </a:r>
            <a:r>
              <a:rPr lang="es-EC" sz="2800" dirty="0" err="1">
                <a:solidFill>
                  <a:srgbClr val="002060"/>
                </a:solidFill>
              </a:rPr>
              <a:t>resiliente</a:t>
            </a:r>
            <a:r>
              <a:rPr lang="es-EC" sz="2800" dirty="0">
                <a:solidFill>
                  <a:srgbClr val="002060"/>
                </a:solidFill>
              </a:rPr>
              <a:t> al clima a nivel sub-nacional en América Latina, respaldadas por investigación robusta.</a:t>
            </a:r>
          </a:p>
          <a:p>
            <a:pPr marL="0" indent="0">
              <a:buNone/>
            </a:pPr>
            <a:endParaRPr lang="es-EC" sz="2400" dirty="0"/>
          </a:p>
        </p:txBody>
      </p:sp>
    </p:spTree>
    <p:extLst>
      <p:ext uri="{BB962C8B-B14F-4D97-AF65-F5344CB8AC3E}">
        <p14:creationId xmlns:p14="http://schemas.microsoft.com/office/powerpoint/2010/main" xmlns="" val="2742568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sz="3600" dirty="0" smtClean="0">
                <a:solidFill>
                  <a:srgbClr val="2A2A7E"/>
                </a:solidFill>
              </a:rPr>
              <a:t>Desarrollo Sostenible: algunos conceptos clave</a:t>
            </a:r>
            <a:endParaRPr lang="es-EC" sz="3600" dirty="0">
              <a:solidFill>
                <a:srgbClr val="2A2A7E"/>
              </a:solidFill>
            </a:endParaRPr>
          </a:p>
        </p:txBody>
      </p:sp>
      <p:sp>
        <p:nvSpPr>
          <p:cNvPr id="4" name="3 Marcador de contenido"/>
          <p:cNvSpPr>
            <a:spLocks noGrp="1"/>
          </p:cNvSpPr>
          <p:nvPr>
            <p:ph idx="1"/>
          </p:nvPr>
        </p:nvSpPr>
        <p:spPr>
          <a:xfrm>
            <a:off x="457200" y="1600201"/>
            <a:ext cx="8229600" cy="4277072"/>
          </a:xfrm>
        </p:spPr>
        <p:txBody>
          <a:bodyPr/>
          <a:lstStyle/>
          <a:p>
            <a:pPr algn="just"/>
            <a:r>
              <a:rPr lang="es-EC" sz="3000" dirty="0" smtClean="0">
                <a:solidFill>
                  <a:srgbClr val="002060"/>
                </a:solidFill>
              </a:rPr>
              <a:t>El </a:t>
            </a:r>
            <a:r>
              <a:rPr lang="es-EC" sz="3000" dirty="0">
                <a:solidFill>
                  <a:srgbClr val="002060"/>
                </a:solidFill>
              </a:rPr>
              <a:t>DS es aquel que garantiza la satisfacción de las necesidades de las presentes generaciones sin poner en riesgo la satisfacción de las necesidades de las generaciones </a:t>
            </a:r>
            <a:r>
              <a:rPr lang="es-EC" sz="3000" dirty="0" smtClean="0">
                <a:solidFill>
                  <a:srgbClr val="002060"/>
                </a:solidFill>
              </a:rPr>
              <a:t>futuras. (Comisión </a:t>
            </a:r>
            <a:r>
              <a:rPr lang="es-EC" sz="3000" dirty="0" err="1" smtClean="0">
                <a:solidFill>
                  <a:srgbClr val="002060"/>
                </a:solidFill>
              </a:rPr>
              <a:t>Bruntland</a:t>
            </a:r>
            <a:r>
              <a:rPr lang="es-EC" sz="3000" dirty="0" smtClean="0">
                <a:solidFill>
                  <a:srgbClr val="002060"/>
                </a:solidFill>
              </a:rPr>
              <a:t>, </a:t>
            </a:r>
            <a:r>
              <a:rPr lang="es-EC" sz="3000" dirty="0">
                <a:solidFill>
                  <a:srgbClr val="002060"/>
                </a:solidFill>
              </a:rPr>
              <a:t>1985)</a:t>
            </a:r>
          </a:p>
          <a:p>
            <a:pPr algn="just"/>
            <a:r>
              <a:rPr lang="es-EC" sz="3000" dirty="0" smtClean="0">
                <a:solidFill>
                  <a:srgbClr val="002060"/>
                </a:solidFill>
              </a:rPr>
              <a:t>El </a:t>
            </a:r>
            <a:r>
              <a:rPr lang="es-EC" sz="3000" dirty="0">
                <a:solidFill>
                  <a:srgbClr val="002060"/>
                </a:solidFill>
              </a:rPr>
              <a:t>DS es la justicia con los que no han nacido y el respeto por la capacidad de regeneración de la naturaleza y los </a:t>
            </a:r>
            <a:r>
              <a:rPr lang="es-EC" sz="3000" dirty="0" smtClean="0">
                <a:solidFill>
                  <a:srgbClr val="002060"/>
                </a:solidFill>
              </a:rPr>
              <a:t>RRNN.</a:t>
            </a:r>
            <a:endParaRPr lang="es-EC" sz="3000" dirty="0">
              <a:solidFill>
                <a:srgbClr val="002060"/>
              </a:solidFill>
            </a:endParaRPr>
          </a:p>
          <a:p>
            <a:endParaRPr lang="es-EC" sz="3000" dirty="0"/>
          </a:p>
        </p:txBody>
      </p:sp>
    </p:spTree>
    <p:extLst>
      <p:ext uri="{BB962C8B-B14F-4D97-AF65-F5344CB8AC3E}">
        <p14:creationId xmlns:p14="http://schemas.microsoft.com/office/powerpoint/2010/main" xmlns="" val="879817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La importancia de las ciudades</a:t>
            </a:r>
            <a:endParaRPr lang="es-EC" dirty="0"/>
          </a:p>
        </p:txBody>
      </p:sp>
      <p:sp>
        <p:nvSpPr>
          <p:cNvPr id="3" name="2 Marcador de contenido"/>
          <p:cNvSpPr>
            <a:spLocks noGrp="1"/>
          </p:cNvSpPr>
          <p:nvPr>
            <p:ph idx="1"/>
          </p:nvPr>
        </p:nvSpPr>
        <p:spPr/>
        <p:txBody>
          <a:bodyPr/>
          <a:lstStyle/>
          <a:p>
            <a:pPr marL="0" indent="0">
              <a:buNone/>
            </a:pPr>
            <a:r>
              <a:rPr lang="es-EC" dirty="0" smtClean="0"/>
              <a:t>	</a:t>
            </a:r>
          </a:p>
          <a:p>
            <a:pPr marL="0" indent="0">
              <a:buNone/>
            </a:pPr>
            <a:r>
              <a:rPr lang="es-EC" sz="3600" dirty="0" smtClean="0">
                <a:solidFill>
                  <a:srgbClr val="002060"/>
                </a:solidFill>
              </a:rPr>
              <a:t>	Sin la participación </a:t>
            </a:r>
            <a:r>
              <a:rPr lang="es-EC" sz="3600" smtClean="0">
                <a:solidFill>
                  <a:srgbClr val="002060"/>
                </a:solidFill>
              </a:rPr>
              <a:t>activa </a:t>
            </a:r>
            <a:r>
              <a:rPr lang="es-EC" sz="3600" smtClean="0">
                <a:solidFill>
                  <a:srgbClr val="002060"/>
                </a:solidFill>
              </a:rPr>
              <a:t>de los </a:t>
            </a:r>
            <a:r>
              <a:rPr lang="es-EC" sz="3600" dirty="0" smtClean="0">
                <a:solidFill>
                  <a:srgbClr val="002060"/>
                </a:solidFill>
              </a:rPr>
              <a:t>	gobiernos sub nacionales y de las 	ciudades grandes e intermedias el 	cumplimiento de los ODS y de las 	NDC no es posible</a:t>
            </a:r>
            <a:endParaRPr lang="es-EC" sz="3600" dirty="0">
              <a:solidFill>
                <a:srgbClr val="002060"/>
              </a:solidFill>
            </a:endParaRPr>
          </a:p>
        </p:txBody>
      </p:sp>
    </p:spTree>
    <p:extLst>
      <p:ext uri="{BB962C8B-B14F-4D97-AF65-F5344CB8AC3E}">
        <p14:creationId xmlns:p14="http://schemas.microsoft.com/office/powerpoint/2010/main" xmlns="" val="1252623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692275" y="5013325"/>
            <a:ext cx="5640388" cy="1539875"/>
          </a:xfrm>
          <a:prstGeom prst="rect">
            <a:avLst/>
          </a:prstGeom>
          <a:noFill/>
          <a:ln w="9525">
            <a:noFill/>
            <a:miter lim="800000"/>
            <a:headEnd/>
            <a:tailEnd/>
          </a:ln>
        </p:spPr>
        <p:txBody>
          <a:bodyPr>
            <a:spAutoFit/>
          </a:bodyPr>
          <a:lstStyle/>
          <a:p>
            <a:pPr algn="ctr"/>
            <a:r>
              <a:rPr lang="es-ES_tradnl" b="1" dirty="0">
                <a:solidFill>
                  <a:srgbClr val="222268"/>
                </a:solidFill>
                <a:latin typeface="Calibri" pitchFamily="34" charset="0"/>
                <a:cs typeface="Calibri" pitchFamily="34" charset="0"/>
              </a:rPr>
              <a:t>Para más información visite:</a:t>
            </a:r>
            <a:r>
              <a:rPr lang="es-ES_tradnl" sz="5500" b="1" dirty="0">
                <a:solidFill>
                  <a:srgbClr val="222268"/>
                </a:solidFill>
                <a:latin typeface="Calibri" pitchFamily="34" charset="0"/>
                <a:cs typeface="Calibri" pitchFamily="34" charset="0"/>
              </a:rPr>
              <a:t> </a:t>
            </a:r>
            <a:r>
              <a:rPr lang="es-ES_tradnl" sz="4000" b="1" dirty="0" smtClean="0">
                <a:solidFill>
                  <a:srgbClr val="222268"/>
                </a:solidFill>
                <a:latin typeface="Tahoma" pitchFamily="34" charset="0"/>
              </a:rPr>
              <a:t>www.ffla.net</a:t>
            </a:r>
            <a:endParaRPr lang="es-ES" sz="4000" b="1" dirty="0">
              <a:solidFill>
                <a:srgbClr val="222268"/>
              </a:solidFill>
              <a:latin typeface="Tahoma" pitchFamily="34" charset="0"/>
            </a:endParaRPr>
          </a:p>
        </p:txBody>
      </p:sp>
      <p:sp>
        <p:nvSpPr>
          <p:cNvPr id="6" name="Rectangle 2"/>
          <p:cNvSpPr>
            <a:spLocks noChangeArrowheads="1"/>
          </p:cNvSpPr>
          <p:nvPr/>
        </p:nvSpPr>
        <p:spPr bwMode="auto">
          <a:xfrm>
            <a:off x="2339807" y="6524625"/>
            <a:ext cx="4217117" cy="333375"/>
          </a:xfrm>
          <a:prstGeom prst="rect">
            <a:avLst/>
          </a:prstGeom>
          <a:solidFill>
            <a:srgbClr val="00B050"/>
          </a:solidFill>
          <a:ln w="9525">
            <a:noFill/>
            <a:miter lim="800000"/>
            <a:headEnd/>
            <a:tailEnd/>
          </a:ln>
        </p:spPr>
        <p:txBody>
          <a:bodyPr wrap="none" anchor="ctr"/>
          <a:lstStyle/>
          <a:p>
            <a:endParaRPr lang="es-EC"/>
          </a:p>
        </p:txBody>
      </p:sp>
      <p:grpSp>
        <p:nvGrpSpPr>
          <p:cNvPr id="7" name="6 Grupo"/>
          <p:cNvGrpSpPr/>
          <p:nvPr/>
        </p:nvGrpSpPr>
        <p:grpSpPr>
          <a:xfrm>
            <a:off x="893762" y="1916113"/>
            <a:ext cx="8070725" cy="4941887"/>
            <a:chOff x="893763" y="1916113"/>
            <a:chExt cx="7926386" cy="4941887"/>
          </a:xfrm>
        </p:grpSpPr>
        <p:grpSp>
          <p:nvGrpSpPr>
            <p:cNvPr id="9" name="Group 8"/>
            <p:cNvGrpSpPr>
              <a:grpSpLocks/>
            </p:cNvGrpSpPr>
            <p:nvPr/>
          </p:nvGrpSpPr>
          <p:grpSpPr bwMode="auto">
            <a:xfrm>
              <a:off x="2339807" y="5734050"/>
              <a:ext cx="6480342" cy="1123950"/>
              <a:chOff x="2450" y="3612"/>
              <a:chExt cx="3310" cy="708"/>
            </a:xfrm>
          </p:grpSpPr>
          <p:sp>
            <p:nvSpPr>
              <p:cNvPr id="11" name="Rectangle 2"/>
              <p:cNvSpPr>
                <a:spLocks noChangeArrowheads="1"/>
              </p:cNvSpPr>
              <p:nvPr/>
            </p:nvSpPr>
            <p:spPr bwMode="auto">
              <a:xfrm>
                <a:off x="2450" y="4110"/>
                <a:ext cx="2154" cy="210"/>
              </a:xfrm>
              <a:prstGeom prst="rect">
                <a:avLst/>
              </a:prstGeom>
              <a:solidFill>
                <a:srgbClr val="00B050"/>
              </a:solidFill>
              <a:ln w="9525">
                <a:noFill/>
                <a:miter lim="800000"/>
                <a:headEnd/>
                <a:tailEnd/>
              </a:ln>
            </p:spPr>
            <p:txBody>
              <a:bodyPr wrap="none" anchor="ctr"/>
              <a:lstStyle/>
              <a:p>
                <a:endParaRPr lang="es-EC"/>
              </a:p>
            </p:txBody>
          </p:sp>
          <p:sp>
            <p:nvSpPr>
              <p:cNvPr id="12" name="Rectangle 7"/>
              <p:cNvSpPr>
                <a:spLocks noChangeArrowheads="1"/>
              </p:cNvSpPr>
              <p:nvPr/>
            </p:nvSpPr>
            <p:spPr bwMode="auto">
              <a:xfrm>
                <a:off x="4604" y="3612"/>
                <a:ext cx="1156" cy="708"/>
              </a:xfrm>
              <a:prstGeom prst="rect">
                <a:avLst/>
              </a:prstGeom>
              <a:solidFill>
                <a:schemeClr val="bg1"/>
              </a:solidFill>
              <a:ln w="9525">
                <a:noFill/>
                <a:miter lim="800000"/>
                <a:headEnd/>
                <a:tailEnd/>
              </a:ln>
            </p:spPr>
            <p:txBody>
              <a:bodyPr wrap="none" anchor="ctr"/>
              <a:lstStyle/>
              <a:p>
                <a:endParaRPr lang="es-EC"/>
              </a:p>
            </p:txBody>
          </p:sp>
        </p:grpSp>
        <p:pic>
          <p:nvPicPr>
            <p:cNvPr id="10" name="Picture 12"/>
            <p:cNvPicPr>
              <a:picLocks noChangeAspect="1" noChangeArrowheads="1"/>
            </p:cNvPicPr>
            <p:nvPr/>
          </p:nvPicPr>
          <p:blipFill>
            <a:blip r:embed="rId3" cstate="print"/>
            <a:srcRect/>
            <a:stretch>
              <a:fillRect/>
            </a:stretch>
          </p:blipFill>
          <p:spPr bwMode="auto">
            <a:xfrm>
              <a:off x="893763" y="1916113"/>
              <a:ext cx="7710487" cy="3117850"/>
            </a:xfrm>
            <a:prstGeom prst="rect">
              <a:avLst/>
            </a:prstGeom>
            <a:noFill/>
            <a:ln w="9525">
              <a:noFill/>
              <a:miter lim="800000"/>
              <a:headEnd/>
              <a:tailEnd/>
            </a:ln>
          </p:spPr>
        </p:pic>
      </p:grpSp>
    </p:spTree>
    <p:extLst>
      <p:ext uri="{BB962C8B-B14F-4D97-AF65-F5344CB8AC3E}">
        <p14:creationId xmlns:p14="http://schemas.microsoft.com/office/powerpoint/2010/main" xmlns="" val="2163818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5" y="1412776"/>
            <a:ext cx="2808312" cy="2376264"/>
          </a:xfrm>
        </p:spPr>
        <p:txBody>
          <a:bodyPr/>
          <a:lstStyle/>
          <a:p>
            <a:r>
              <a:rPr lang="es-EC" sz="4000" dirty="0"/>
              <a:t> mensajes clave para Latinoamérica</a:t>
            </a:r>
            <a:br>
              <a:rPr lang="es-EC" sz="4000" dirty="0"/>
            </a:br>
            <a:r>
              <a:rPr lang="es-EC" sz="4000" dirty="0" smtClean="0"/>
              <a:t/>
            </a:r>
            <a:br>
              <a:rPr lang="es-EC" sz="4000" dirty="0" smtClean="0"/>
            </a:br>
            <a:r>
              <a:rPr lang="es-EC" sz="4000" dirty="0"/>
              <a:t/>
            </a:r>
            <a:br>
              <a:rPr lang="es-EC" sz="4000" dirty="0"/>
            </a:br>
            <a:r>
              <a:rPr lang="es-EC" sz="4000" dirty="0"/>
              <a:t/>
            </a:r>
            <a:br>
              <a:rPr lang="es-EC" sz="4000" dirty="0"/>
            </a:br>
            <a:r>
              <a:rPr lang="es-EC" sz="4000" dirty="0" smtClean="0"/>
              <a:t/>
            </a:r>
            <a:br>
              <a:rPr lang="es-EC" sz="4000" dirty="0" smtClean="0"/>
            </a:br>
            <a:r>
              <a:rPr lang="es-EC" sz="4000" dirty="0"/>
              <a:t/>
            </a:r>
            <a:br>
              <a:rPr lang="es-EC" sz="4000" dirty="0"/>
            </a:br>
            <a:r>
              <a:rPr lang="es-EC" sz="4000" dirty="0" smtClean="0"/>
              <a:t/>
            </a:r>
            <a:br>
              <a:rPr lang="es-EC" sz="4000" dirty="0" smtClean="0"/>
            </a:br>
            <a:r>
              <a:rPr lang="es-EC" sz="4000" dirty="0" smtClean="0"/>
              <a:t/>
            </a:r>
            <a:br>
              <a:rPr lang="es-EC" sz="4000" dirty="0" smtClean="0"/>
            </a:br>
            <a:r>
              <a:rPr lang="es-EC" sz="4000" dirty="0"/>
              <a:t/>
            </a:r>
            <a:br>
              <a:rPr lang="es-EC" sz="4000" dirty="0"/>
            </a:br>
            <a:r>
              <a:rPr lang="es-EC" sz="4000" dirty="0" smtClean="0"/>
              <a:t/>
            </a:r>
            <a:br>
              <a:rPr lang="es-EC" sz="4000" dirty="0" smtClean="0"/>
            </a:br>
            <a:r>
              <a:rPr lang="es-EC" sz="4000" dirty="0"/>
              <a:t/>
            </a:r>
            <a:br>
              <a:rPr lang="es-EC" sz="4000" dirty="0"/>
            </a:br>
            <a:r>
              <a:rPr lang="es-EC" sz="4000" dirty="0" smtClean="0"/>
              <a:t/>
            </a:r>
            <a:br>
              <a:rPr lang="es-EC" sz="4000" dirty="0" smtClean="0"/>
            </a:br>
            <a:r>
              <a:rPr lang="es-EC" sz="2800" dirty="0"/>
              <a:t/>
            </a:r>
            <a:br>
              <a:rPr lang="es-EC" sz="2800" dirty="0"/>
            </a:br>
            <a:r>
              <a:rPr lang="es-EC" sz="2800" dirty="0" smtClean="0">
                <a:solidFill>
                  <a:schemeClr val="accent2">
                    <a:lumMod val="75000"/>
                  </a:schemeClr>
                </a:solidFill>
              </a:rPr>
              <a:t>Mensajes </a:t>
            </a:r>
            <a:r>
              <a:rPr lang="es-EC" sz="2800" dirty="0">
                <a:solidFill>
                  <a:schemeClr val="accent2">
                    <a:lumMod val="75000"/>
                  </a:schemeClr>
                </a:solidFill>
              </a:rPr>
              <a:t>clave para Latinoamérica</a:t>
            </a:r>
            <a:r>
              <a:rPr lang="es-EC" sz="2800" dirty="0"/>
              <a:t/>
            </a:r>
            <a:br>
              <a:rPr lang="es-EC" sz="2800" dirty="0"/>
            </a:br>
            <a:r>
              <a:rPr lang="es-EC" sz="2800" dirty="0" smtClean="0"/>
              <a:t>(</a:t>
            </a:r>
            <a:r>
              <a:rPr lang="es-EC" sz="2400" dirty="0" smtClean="0"/>
              <a:t>5to Informe de evaluación del IPCC) </a:t>
            </a:r>
            <a:endParaRPr lang="es-EC" sz="2400" dirty="0"/>
          </a:p>
        </p:txBody>
      </p:sp>
      <p:graphicFrame>
        <p:nvGraphicFramePr>
          <p:cNvPr id="10" name="9 Marcador de contenido"/>
          <p:cNvGraphicFramePr>
            <a:graphicFrameLocks noGrp="1"/>
          </p:cNvGraphicFramePr>
          <p:nvPr>
            <p:ph idx="1"/>
            <p:extLst>
              <p:ext uri="{D42A27DB-BD31-4B8C-83A1-F6EECF244321}">
                <p14:modId xmlns:p14="http://schemas.microsoft.com/office/powerpoint/2010/main" xmlns="" val="3292030794"/>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Rectángulo"/>
          <p:cNvSpPr/>
          <p:nvPr/>
        </p:nvSpPr>
        <p:spPr>
          <a:xfrm>
            <a:off x="467544" y="1268760"/>
            <a:ext cx="7776864" cy="1107996"/>
          </a:xfrm>
          <a:prstGeom prst="rect">
            <a:avLst/>
          </a:prstGeom>
        </p:spPr>
        <p:txBody>
          <a:bodyPr wrap="square">
            <a:spAutoFit/>
          </a:bodyPr>
          <a:lstStyle/>
          <a:p>
            <a:endParaRPr lang="es-EC" dirty="0" smtClean="0"/>
          </a:p>
          <a:p>
            <a:endParaRPr lang="es-EC" sz="2400" dirty="0"/>
          </a:p>
          <a:p>
            <a:endParaRPr lang="es-EC" sz="2400" dirty="0"/>
          </a:p>
        </p:txBody>
      </p:sp>
    </p:spTree>
    <p:extLst>
      <p:ext uri="{BB962C8B-B14F-4D97-AF65-F5344CB8AC3E}">
        <p14:creationId xmlns:p14="http://schemas.microsoft.com/office/powerpoint/2010/main" xmlns="" val="401312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26790"/>
            <a:ext cx="3008313" cy="1162050"/>
          </a:xfrm>
        </p:spPr>
        <p:txBody>
          <a:bodyPr/>
          <a:lstStyle/>
          <a:p>
            <a:r>
              <a:rPr lang="es-EC" sz="3600" b="1" dirty="0" smtClean="0">
                <a:solidFill>
                  <a:srgbClr val="2A2A7E"/>
                </a:solidFill>
              </a:rPr>
              <a:t>América Latina y el Caribe</a:t>
            </a:r>
            <a:endParaRPr lang="es-EC" sz="3600" b="1" dirty="0">
              <a:solidFill>
                <a:srgbClr val="2A2A7E"/>
              </a:solidFill>
            </a:endParaRPr>
          </a:p>
        </p:txBody>
      </p:sp>
      <p:pic>
        <p:nvPicPr>
          <p:cNvPr id="6" name="Picture 2"/>
          <p:cNvPicPr>
            <a:picLocks noGrp="1" noChangeAspect="1" noChangeArrowheads="1"/>
          </p:cNvPicPr>
          <p:nvPr>
            <p:ph idx="1"/>
          </p:nvPr>
        </p:nvPicPr>
        <p:blipFill rotWithShape="1">
          <a:blip r:embed="rId3">
            <a:extLst>
              <a:ext uri="{28A0092B-C50C-407E-A947-70E740481C1C}">
                <a14:useLocalDpi xmlns:a14="http://schemas.microsoft.com/office/drawing/2010/main" xmlns="" val="0"/>
              </a:ext>
            </a:extLst>
          </a:blip>
          <a:stretch/>
        </p:blipFill>
        <p:spPr bwMode="auto">
          <a:xfrm>
            <a:off x="3148150" y="476672"/>
            <a:ext cx="5538650" cy="52565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4 Marcador de texto"/>
          <p:cNvSpPr>
            <a:spLocks noGrp="1"/>
          </p:cNvSpPr>
          <p:nvPr>
            <p:ph type="body" sz="half" idx="2"/>
          </p:nvPr>
        </p:nvSpPr>
        <p:spPr>
          <a:xfrm>
            <a:off x="457200" y="2060848"/>
            <a:ext cx="3008313" cy="4065315"/>
          </a:xfrm>
        </p:spPr>
        <p:txBody>
          <a:bodyPr/>
          <a:lstStyle/>
          <a:p>
            <a:r>
              <a:rPr lang="es-EC" sz="3600" dirty="0" smtClean="0">
                <a:solidFill>
                  <a:schemeClr val="accent2">
                    <a:lumMod val="75000"/>
                  </a:schemeClr>
                </a:solidFill>
              </a:rPr>
              <a:t>Una región vulnerable</a:t>
            </a:r>
            <a:endParaRPr lang="es-EC" sz="3600" dirty="0">
              <a:solidFill>
                <a:schemeClr val="accent2">
                  <a:lumMod val="75000"/>
                </a:schemeClr>
              </a:solidFill>
            </a:endParaRPr>
          </a:p>
        </p:txBody>
      </p:sp>
    </p:spTree>
    <p:extLst>
      <p:ext uri="{BB962C8B-B14F-4D97-AF65-F5344CB8AC3E}">
        <p14:creationId xmlns:p14="http://schemas.microsoft.com/office/powerpoint/2010/main" xmlns="" val="3534703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600" b="1" dirty="0" smtClean="0">
                <a:solidFill>
                  <a:srgbClr val="2A2A7E"/>
                </a:solidFill>
              </a:rPr>
              <a:t>Emisiones de GEI in ALC </a:t>
            </a:r>
            <a:endParaRPr lang="es-ES" sz="3600" b="1" dirty="0">
              <a:solidFill>
                <a:srgbClr val="2A2A7E"/>
              </a:solidFill>
            </a:endParaRPr>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tretch>
            <a:fillRect/>
          </a:stretch>
        </p:blipFill>
        <p:spPr bwMode="auto">
          <a:xfrm>
            <a:off x="296935" y="1484784"/>
            <a:ext cx="8661091" cy="51411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99078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600" b="1" dirty="0">
                <a:solidFill>
                  <a:srgbClr val="2A2A7E"/>
                </a:solidFill>
              </a:rPr>
              <a:t>Emisiones de GEI in </a:t>
            </a:r>
            <a:r>
              <a:rPr lang="es-EC" sz="3600" b="1" dirty="0" smtClean="0">
                <a:solidFill>
                  <a:srgbClr val="2A2A7E"/>
                </a:solidFill>
              </a:rPr>
              <a:t>ALC </a:t>
            </a:r>
            <a:endParaRPr lang="es-ES" sz="3600" b="1" dirty="0">
              <a:solidFill>
                <a:srgbClr val="2A2A7E"/>
              </a:solidFill>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7767" y="1552922"/>
            <a:ext cx="8824165" cy="51164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74967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395536" y="620688"/>
            <a:ext cx="8229600" cy="4392488"/>
          </a:xfrm>
        </p:spPr>
        <p:txBody>
          <a:bodyPr/>
          <a:lstStyle/>
          <a:p>
            <a:pPr marL="0" indent="0">
              <a:buNone/>
            </a:pPr>
            <a:r>
              <a:rPr lang="es-EC" sz="3600" dirty="0" smtClean="0">
                <a:solidFill>
                  <a:srgbClr val="2A2A7E"/>
                </a:solidFill>
              </a:rPr>
              <a:t>El </a:t>
            </a:r>
            <a:r>
              <a:rPr lang="es-EC" sz="3600" b="1" dirty="0">
                <a:solidFill>
                  <a:srgbClr val="2A2A7E"/>
                </a:solidFill>
              </a:rPr>
              <a:t>Desarrollo Sostenible Compatible con el </a:t>
            </a:r>
            <a:r>
              <a:rPr lang="es-EC" sz="3600" b="1" dirty="0" smtClean="0">
                <a:solidFill>
                  <a:srgbClr val="2A2A7E"/>
                </a:solidFill>
              </a:rPr>
              <a:t>Clima </a:t>
            </a:r>
            <a:r>
              <a:rPr lang="es-EC" sz="3600" dirty="0" smtClean="0">
                <a:solidFill>
                  <a:srgbClr val="2A2A7E"/>
                </a:solidFill>
              </a:rPr>
              <a:t>es </a:t>
            </a:r>
            <a:r>
              <a:rPr lang="es-EC" sz="3600" dirty="0">
                <a:solidFill>
                  <a:srgbClr val="2A2A7E"/>
                </a:solidFill>
              </a:rPr>
              <a:t>una propuesta sobre un enfoque que </a:t>
            </a:r>
            <a:r>
              <a:rPr lang="es-EC" sz="3600" u="sng" dirty="0">
                <a:solidFill>
                  <a:srgbClr val="2A2A7E"/>
                </a:solidFill>
              </a:rPr>
              <a:t>incluye la dimensión climática </a:t>
            </a:r>
            <a:r>
              <a:rPr lang="es-EC" sz="3600" dirty="0">
                <a:solidFill>
                  <a:srgbClr val="2A2A7E"/>
                </a:solidFill>
              </a:rPr>
              <a:t>en el sistema integral e integrador del desarrollo sostenible. </a:t>
            </a:r>
          </a:p>
          <a:p>
            <a:pPr marL="0" indent="0">
              <a:buNone/>
            </a:pPr>
            <a:endParaRPr lang="es-EC" sz="3600" dirty="0"/>
          </a:p>
        </p:txBody>
      </p:sp>
    </p:spTree>
    <p:extLst>
      <p:ext uri="{BB962C8B-B14F-4D97-AF65-F5344CB8AC3E}">
        <p14:creationId xmlns:p14="http://schemas.microsoft.com/office/powerpoint/2010/main" xmlns="" val="877887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sz="3600" b="1" dirty="0">
                <a:solidFill>
                  <a:srgbClr val="2A2A7E"/>
                </a:solidFill>
              </a:rPr>
              <a:t>Sistema integral e </a:t>
            </a:r>
            <a:r>
              <a:rPr lang="es-EC" sz="3600" b="1" dirty="0" smtClean="0">
                <a:solidFill>
                  <a:srgbClr val="2A2A7E"/>
                </a:solidFill>
              </a:rPr>
              <a:t>integrador del DSCC</a:t>
            </a:r>
            <a:endParaRPr lang="es-EC" sz="3600" b="1" dirty="0">
              <a:solidFill>
                <a:srgbClr val="2A2A7E"/>
              </a:solidFill>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tretch>
            <a:fillRect/>
          </a:stretch>
        </p:blipFill>
        <p:spPr bwMode="auto">
          <a:xfrm>
            <a:off x="1438384" y="1656238"/>
            <a:ext cx="6267231" cy="4413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67472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2 Formato presentacion FFL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ción FFLA 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ción FFLA 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ción FFLA 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ción FFLA 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ción FFLA 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ción FFLA 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ción FFLA en blanc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ción FFLA 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ción FFLA 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ción FFLA 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ción FFLA 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ción FFLA 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 Formato presentacion FFLA</Template>
  <TotalTime>12021</TotalTime>
  <Words>2214</Words>
  <Application>Microsoft Office PowerPoint</Application>
  <PresentationFormat>Presentación en pantalla (4:3)</PresentationFormat>
  <Paragraphs>160</Paragraphs>
  <Slides>31</Slides>
  <Notes>29</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2012 Formato presentacion FFLA</vt:lpstr>
      <vt:lpstr>Diapositiva 1</vt:lpstr>
      <vt:lpstr>Contenido</vt:lpstr>
      <vt:lpstr>Desarrollo Sostenible: algunos conceptos clave</vt:lpstr>
      <vt:lpstr> mensajes clave para Latinoamérica             Mensajes clave para Latinoamérica (5to Informe de evaluación del IPCC) </vt:lpstr>
      <vt:lpstr>América Latina y el Caribe</vt:lpstr>
      <vt:lpstr>Emisiones de GEI in ALC </vt:lpstr>
      <vt:lpstr>Emisiones de GEI in ALC </vt:lpstr>
      <vt:lpstr>Diapositiva 8</vt:lpstr>
      <vt:lpstr>Sistema integral e integrador del DSCC</vt:lpstr>
      <vt:lpstr>La dimensión climática …</vt:lpstr>
      <vt:lpstr>Desde la dimensión climática, el equilibrio integral busca…</vt:lpstr>
      <vt:lpstr>Trabajar la intersección</vt:lpstr>
      <vt:lpstr>Desarrollo Compatible con el Clima</vt:lpstr>
      <vt:lpstr>Los co-beneficios del DSCC</vt:lpstr>
      <vt:lpstr>Principios</vt:lpstr>
      <vt:lpstr>El Desarrollo Compatible con el Clima…</vt:lpstr>
      <vt:lpstr>Compromisos de reducción de emisiones ALC</vt:lpstr>
      <vt:lpstr>Principales medidas NDC en ALC</vt:lpstr>
      <vt:lpstr> Nueva Agenda 2030 y los Objetivos de Desarrollo Sostenible  </vt:lpstr>
      <vt:lpstr>Objetivos relacionados la dimensión ambiental y cambio climático </vt:lpstr>
      <vt:lpstr>Diapositiva 21</vt:lpstr>
      <vt:lpstr>Trabajar en la interrelación</vt:lpstr>
      <vt:lpstr>Desafíos y oportunidades para las ciudades y gobiernos sub nacionales</vt:lpstr>
      <vt:lpstr>Desafíos y oportunidades para las ciudades y gobiernos sub nacionales</vt:lpstr>
      <vt:lpstr>Huella de ciudades</vt:lpstr>
      <vt:lpstr>Diapositiva 26</vt:lpstr>
      <vt:lpstr>Huella de Ciudades: fases</vt:lpstr>
      <vt:lpstr>Huella de Ciudades</vt:lpstr>
      <vt:lpstr>Iniciativa Ciudades Resilientes al Clima</vt:lpstr>
      <vt:lpstr>La importancia de las ciudades</vt:lpstr>
      <vt:lpstr>Diapositiva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Paúl Palacios</dc:creator>
  <cp:lastModifiedBy>LENOVO</cp:lastModifiedBy>
  <cp:revision>131</cp:revision>
  <dcterms:created xsi:type="dcterms:W3CDTF">2014-06-16T15:04:14Z</dcterms:created>
  <dcterms:modified xsi:type="dcterms:W3CDTF">2017-09-21T09:45:17Z</dcterms:modified>
</cp:coreProperties>
</file>