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9" r:id="rId17"/>
    <p:sldId id="271" r:id="rId18"/>
    <p:sldId id="281" r:id="rId19"/>
    <p:sldId id="272" r:id="rId20"/>
    <p:sldId id="280" r:id="rId21"/>
    <p:sldId id="278" r:id="rId22"/>
    <p:sldId id="277" r:id="rId23"/>
    <p:sldId id="276" r:id="rId24"/>
    <p:sldId id="273" r:id="rId25"/>
    <p:sldId id="275" r:id="rId26"/>
    <p:sldId id="274" r:id="rId27"/>
    <p:sldId id="283" r:id="rId28"/>
    <p:sldId id="282" r:id="rId29"/>
    <p:sldId id="287" r:id="rId30"/>
    <p:sldId id="288" r:id="rId31"/>
    <p:sldId id="286" r:id="rId32"/>
    <p:sldId id="290" r:id="rId33"/>
    <p:sldId id="285" r:id="rId34"/>
    <p:sldId id="289" r:id="rId35"/>
    <p:sldId id="284" r:id="rId36"/>
    <p:sldId id="291" r:id="rId37"/>
    <p:sldId id="297" r:id="rId38"/>
    <p:sldId id="296" r:id="rId39"/>
    <p:sldId id="295" r:id="rId40"/>
    <p:sldId id="292" r:id="rId41"/>
    <p:sldId id="294" r:id="rId42"/>
    <p:sldId id="293" r:id="rId43"/>
    <p:sldId id="298" r:id="rId44"/>
    <p:sldId id="299" r:id="rId45"/>
    <p:sldId id="303" r:id="rId46"/>
    <p:sldId id="300" r:id="rId47"/>
    <p:sldId id="302" r:id="rId48"/>
    <p:sldId id="301" r:id="rId49"/>
    <p:sldId id="304" r:id="rId5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AD3C-0D1E-4BC3-A9AD-4F293C7A2B5F}" type="datetimeFigureOut">
              <a:rPr lang="es-ES" smtClean="0"/>
              <a:t>15/11/2018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227F-AE74-4E81-A919-3B21BC11DC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7803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AD3C-0D1E-4BC3-A9AD-4F293C7A2B5F}" type="datetimeFigureOut">
              <a:rPr lang="es-ES" smtClean="0"/>
              <a:t>15/11/2018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227F-AE74-4E81-A919-3B21BC11DC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4192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AD3C-0D1E-4BC3-A9AD-4F293C7A2B5F}" type="datetimeFigureOut">
              <a:rPr lang="es-ES" smtClean="0"/>
              <a:t>15/11/2018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227F-AE74-4E81-A919-3B21BC11DC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3580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AD3C-0D1E-4BC3-A9AD-4F293C7A2B5F}" type="datetimeFigureOut">
              <a:rPr lang="es-ES" smtClean="0"/>
              <a:t>15/11/2018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227F-AE74-4E81-A919-3B21BC11DC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007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AD3C-0D1E-4BC3-A9AD-4F293C7A2B5F}" type="datetimeFigureOut">
              <a:rPr lang="es-ES" smtClean="0"/>
              <a:t>15/11/2018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227F-AE74-4E81-A919-3B21BC11DC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6345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AD3C-0D1E-4BC3-A9AD-4F293C7A2B5F}" type="datetimeFigureOut">
              <a:rPr lang="es-ES" smtClean="0"/>
              <a:t>15/11/2018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227F-AE74-4E81-A919-3B21BC11DC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1749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AD3C-0D1E-4BC3-A9AD-4F293C7A2B5F}" type="datetimeFigureOut">
              <a:rPr lang="es-ES" smtClean="0"/>
              <a:t>15/11/2018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227F-AE74-4E81-A919-3B21BC11DC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9992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AD3C-0D1E-4BC3-A9AD-4F293C7A2B5F}" type="datetimeFigureOut">
              <a:rPr lang="es-ES" smtClean="0"/>
              <a:t>15/11/2018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227F-AE74-4E81-A919-3B21BC11DC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0764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AD3C-0D1E-4BC3-A9AD-4F293C7A2B5F}" type="datetimeFigureOut">
              <a:rPr lang="es-ES" smtClean="0"/>
              <a:t>15/11/2018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227F-AE74-4E81-A919-3B21BC11DC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2756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AD3C-0D1E-4BC3-A9AD-4F293C7A2B5F}" type="datetimeFigureOut">
              <a:rPr lang="es-ES" smtClean="0"/>
              <a:t>15/11/2018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227F-AE74-4E81-A919-3B21BC11DC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3105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AD3C-0D1E-4BC3-A9AD-4F293C7A2B5F}" type="datetimeFigureOut">
              <a:rPr lang="es-ES" smtClean="0"/>
              <a:t>15/11/2018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7227F-AE74-4E81-A919-3B21BC11DC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128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6AD3C-0D1E-4BC3-A9AD-4F293C7A2B5F}" type="datetimeFigureOut">
              <a:rPr lang="es-ES" smtClean="0"/>
              <a:t>15/11/2018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7227F-AE74-4E81-A919-3B21BC11DC9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024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" y="0"/>
            <a:ext cx="9139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39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27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03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17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37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71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34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49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0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0" y="0"/>
            <a:ext cx="9004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36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37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" y="-19496"/>
            <a:ext cx="9113258" cy="6940448"/>
          </a:xfrm>
        </p:spPr>
      </p:pic>
    </p:spTree>
    <p:extLst>
      <p:ext uri="{BB962C8B-B14F-4D97-AF65-F5344CB8AC3E}">
        <p14:creationId xmlns:p14="http://schemas.microsoft.com/office/powerpoint/2010/main" val="3586607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51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04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18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78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58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93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748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95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92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27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" y="69"/>
            <a:ext cx="9143908" cy="6857931"/>
          </a:xfrm>
        </p:spPr>
      </p:pic>
    </p:spTree>
    <p:extLst>
      <p:ext uri="{BB962C8B-B14F-4D97-AF65-F5344CB8AC3E}">
        <p14:creationId xmlns:p14="http://schemas.microsoft.com/office/powerpoint/2010/main" val="6737574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256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372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083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985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3" y="0"/>
            <a:ext cx="9000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552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969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068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523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87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76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299311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911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032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" y="0"/>
            <a:ext cx="9138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717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" y="0"/>
            <a:ext cx="9138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635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4" y="0"/>
            <a:ext cx="8842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147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4" y="0"/>
            <a:ext cx="8842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604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4" y="0"/>
            <a:ext cx="8842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119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4" y="0"/>
            <a:ext cx="8842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593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4" y="0"/>
            <a:ext cx="8842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065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3" y="0"/>
            <a:ext cx="9000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6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03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24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73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4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31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Presentación en pantalla (4:3)</PresentationFormat>
  <Paragraphs>0</Paragraphs>
  <Slides>49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50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Pasante1</dc:creator>
  <cp:lastModifiedBy>Pasante1</cp:lastModifiedBy>
  <cp:revision>12</cp:revision>
  <dcterms:created xsi:type="dcterms:W3CDTF">2018-11-15T20:39:40Z</dcterms:created>
  <dcterms:modified xsi:type="dcterms:W3CDTF">2018-11-15T20:56:02Z</dcterms:modified>
</cp:coreProperties>
</file>