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54"/>
  </p:notesMasterIdLst>
  <p:sldIdLst>
    <p:sldId id="370" r:id="rId2"/>
    <p:sldId id="366" r:id="rId3"/>
    <p:sldId id="371" r:id="rId4"/>
    <p:sldId id="397" r:id="rId5"/>
    <p:sldId id="372" r:id="rId6"/>
    <p:sldId id="257" r:id="rId7"/>
    <p:sldId id="258" r:id="rId8"/>
    <p:sldId id="294" r:id="rId9"/>
    <p:sldId id="262" r:id="rId10"/>
    <p:sldId id="263" r:id="rId11"/>
    <p:sldId id="315" r:id="rId12"/>
    <p:sldId id="265" r:id="rId13"/>
    <p:sldId id="266" r:id="rId14"/>
    <p:sldId id="268" r:id="rId15"/>
    <p:sldId id="295" r:id="rId16"/>
    <p:sldId id="296" r:id="rId17"/>
    <p:sldId id="317" r:id="rId18"/>
    <p:sldId id="269" r:id="rId19"/>
    <p:sldId id="270" r:id="rId20"/>
    <p:sldId id="299" r:id="rId21"/>
    <p:sldId id="271" r:id="rId22"/>
    <p:sldId id="297" r:id="rId23"/>
    <p:sldId id="319" r:id="rId24"/>
    <p:sldId id="303" r:id="rId25"/>
    <p:sldId id="272" r:id="rId26"/>
    <p:sldId id="273" r:id="rId27"/>
    <p:sldId id="274" r:id="rId28"/>
    <p:sldId id="275" r:id="rId29"/>
    <p:sldId id="304" r:id="rId30"/>
    <p:sldId id="389" r:id="rId31"/>
    <p:sldId id="391" r:id="rId32"/>
    <p:sldId id="288" r:id="rId33"/>
    <p:sldId id="395" r:id="rId34"/>
    <p:sldId id="276" r:id="rId35"/>
    <p:sldId id="305" r:id="rId36"/>
    <p:sldId id="314" r:id="rId37"/>
    <p:sldId id="287" r:id="rId38"/>
    <p:sldId id="277" r:id="rId39"/>
    <p:sldId id="279" r:id="rId40"/>
    <p:sldId id="365" r:id="rId41"/>
    <p:sldId id="289" r:id="rId42"/>
    <p:sldId id="306" r:id="rId43"/>
    <p:sldId id="307" r:id="rId44"/>
    <p:sldId id="308" r:id="rId45"/>
    <p:sldId id="309" r:id="rId46"/>
    <p:sldId id="310" r:id="rId47"/>
    <p:sldId id="311" r:id="rId48"/>
    <p:sldId id="290" r:id="rId49"/>
    <p:sldId id="293" r:id="rId50"/>
    <p:sldId id="367" r:id="rId51"/>
    <p:sldId id="368" r:id="rId52"/>
    <p:sldId id="398" r:id="rId5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Calibri Light" panose="020F0302020204030204" pitchFamily="34" charset="0"/>
      <p:regular r:id="rId59"/>
      <p:italic r:id="rId60"/>
    </p:embeddedFont>
    <p:embeddedFont>
      <p:font typeface="Gill Sans MT" panose="020B0502020104020203" pitchFamily="34" charset="0"/>
      <p:regular r:id="rId61"/>
      <p:bold r:id="rId62"/>
      <p:italic r:id="rId63"/>
      <p:boldItalic r:id="rId64"/>
    </p:embeddedFont>
    <p:embeddedFont>
      <p:font typeface="Source Sans Pro" panose="020B0503030403020204" pitchFamily="34" charset="0"/>
      <p:regular r:id="rId65"/>
      <p:bold r:id="rId66"/>
      <p:italic r:id="rId67"/>
      <p:boldItalic r:id="rId68"/>
    </p:embeddedFont>
    <p:embeddedFont>
      <p:font typeface="Source Sans Pro Black" panose="020B0803030403020204" pitchFamily="34" charset="0"/>
      <p:bold r:id="rId69"/>
      <p:boldItalic r:id="rId70"/>
    </p:embeddedFont>
    <p:embeddedFont>
      <p:font typeface="Source Sans Pro SemiBold" panose="020B0603030403020204" pitchFamily="34" charset="0"/>
      <p:bold r:id="rId71"/>
      <p:boldItalic r:id="rId7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C7F6"/>
    <a:srgbClr val="04455A"/>
    <a:srgbClr val="B6EBFC"/>
    <a:srgbClr val="83C937"/>
    <a:srgbClr val="273C18"/>
    <a:srgbClr val="4DCB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57A64F-C503-4A7B-BAFE-E11D7B7E9C49}" v="128" dt="2019-09-03T17:13:07.8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353" autoAdjust="0"/>
  </p:normalViewPr>
  <p:slideViewPr>
    <p:cSldViewPr snapToGrid="0">
      <p:cViewPr varScale="1">
        <p:scale>
          <a:sx n="69" d="100"/>
          <a:sy n="69" d="100"/>
        </p:scale>
        <p:origin x="144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1.fntdata"/><Relationship Id="rId63" Type="http://schemas.openxmlformats.org/officeDocument/2006/relationships/font" Target="fonts/font9.fntdata"/><Relationship Id="rId68" Type="http://schemas.openxmlformats.org/officeDocument/2006/relationships/font" Target="fonts/font14.fntdata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4.fntdata"/><Relationship Id="rId66" Type="http://schemas.openxmlformats.org/officeDocument/2006/relationships/font" Target="fonts/font12.fntdata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3.fntdata"/><Relationship Id="rId61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73" Type="http://schemas.openxmlformats.org/officeDocument/2006/relationships/presProps" Target="presProps.xml"/><Relationship Id="rId78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font" Target="fonts/font15.fntdata"/><Relationship Id="rId77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5.fntdata"/><Relationship Id="rId67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70" Type="http://schemas.openxmlformats.org/officeDocument/2006/relationships/font" Target="fonts/font16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gnacio Molina de la Torre" userId="22307498-ea1a-4894-9bfb-e2f904fc29dc" providerId="ADAL" clId="{5DC81166-DA0E-40FD-8F81-8D55D8B7AA56}"/>
    <pc:docChg chg="undo custSel addSld delSld modSld sldOrd">
      <pc:chgData name="Ignacio Molina de la Torre" userId="22307498-ea1a-4894-9bfb-e2f904fc29dc" providerId="ADAL" clId="{5DC81166-DA0E-40FD-8F81-8D55D8B7AA56}" dt="2019-09-03T17:13:07.855" v="329"/>
      <pc:docMkLst>
        <pc:docMk/>
      </pc:docMkLst>
      <pc:sldChg chg="del">
        <pc:chgData name="Ignacio Molina de la Torre" userId="22307498-ea1a-4894-9bfb-e2f904fc29dc" providerId="ADAL" clId="{5DC81166-DA0E-40FD-8F81-8D55D8B7AA56}" dt="2019-09-03T16:23:03.938" v="72" actId="2696"/>
        <pc:sldMkLst>
          <pc:docMk/>
          <pc:sldMk cId="596747784" sldId="256"/>
        </pc:sldMkLst>
      </pc:sldChg>
      <pc:sldChg chg="modSp setBg">
        <pc:chgData name="Ignacio Molina de la Torre" userId="22307498-ea1a-4894-9bfb-e2f904fc29dc" providerId="ADAL" clId="{5DC81166-DA0E-40FD-8F81-8D55D8B7AA56}" dt="2019-09-03T16:52:13.250" v="262" actId="207"/>
        <pc:sldMkLst>
          <pc:docMk/>
          <pc:sldMk cId="1353646340" sldId="257"/>
        </pc:sldMkLst>
        <pc:spChg chg="mod">
          <ac:chgData name="Ignacio Molina de la Torre" userId="22307498-ea1a-4894-9bfb-e2f904fc29dc" providerId="ADAL" clId="{5DC81166-DA0E-40FD-8F81-8D55D8B7AA56}" dt="2019-09-03T16:52:13.250" v="262" actId="207"/>
          <ac:spMkLst>
            <pc:docMk/>
            <pc:sldMk cId="1353646340" sldId="257"/>
            <ac:spMk id="3" creationId="{0470B2B1-82B2-478D-9859-1028B40F7D4D}"/>
          </ac:spMkLst>
        </pc:spChg>
      </pc:sldChg>
      <pc:sldChg chg="modSp setBg">
        <pc:chgData name="Ignacio Molina de la Torre" userId="22307498-ea1a-4894-9bfb-e2f904fc29dc" providerId="ADAL" clId="{5DC81166-DA0E-40FD-8F81-8D55D8B7AA56}" dt="2019-09-03T16:52:50.586" v="264" actId="207"/>
        <pc:sldMkLst>
          <pc:docMk/>
          <pc:sldMk cId="1240535602" sldId="258"/>
        </pc:sldMkLst>
        <pc:spChg chg="mod">
          <ac:chgData name="Ignacio Molina de la Torre" userId="22307498-ea1a-4894-9bfb-e2f904fc29dc" providerId="ADAL" clId="{5DC81166-DA0E-40FD-8F81-8D55D8B7AA56}" dt="2019-09-03T16:52:50.586" v="264" actId="207"/>
          <ac:spMkLst>
            <pc:docMk/>
            <pc:sldMk cId="1240535602" sldId="258"/>
            <ac:spMk id="3" creationId="{9B514AC1-9367-4B5F-902B-435048F9AD5D}"/>
          </ac:spMkLst>
        </pc:spChg>
      </pc:sldChg>
      <pc:sldChg chg="modSp setBg">
        <pc:chgData name="Ignacio Molina de la Torre" userId="22307498-ea1a-4894-9bfb-e2f904fc29dc" providerId="ADAL" clId="{5DC81166-DA0E-40FD-8F81-8D55D8B7AA56}" dt="2019-09-03T16:53:17.685" v="268" actId="207"/>
        <pc:sldMkLst>
          <pc:docMk/>
          <pc:sldMk cId="894020834" sldId="260"/>
        </pc:sldMkLst>
        <pc:spChg chg="mod">
          <ac:chgData name="Ignacio Molina de la Torre" userId="22307498-ea1a-4894-9bfb-e2f904fc29dc" providerId="ADAL" clId="{5DC81166-DA0E-40FD-8F81-8D55D8B7AA56}" dt="2019-09-03T16:53:17.685" v="268" actId="207"/>
          <ac:spMkLst>
            <pc:docMk/>
            <pc:sldMk cId="894020834" sldId="260"/>
            <ac:spMk id="3" creationId="{3A95FC29-2C3E-4077-8F87-7366C6CFD1D5}"/>
          </ac:spMkLst>
        </pc:spChg>
      </pc:sldChg>
      <pc:sldChg chg="modSp setBg">
        <pc:chgData name="Ignacio Molina de la Torre" userId="22307498-ea1a-4894-9bfb-e2f904fc29dc" providerId="ADAL" clId="{5DC81166-DA0E-40FD-8F81-8D55D8B7AA56}" dt="2019-09-03T16:53:31.734" v="270" actId="207"/>
        <pc:sldMkLst>
          <pc:docMk/>
          <pc:sldMk cId="3317515644" sldId="261"/>
        </pc:sldMkLst>
        <pc:spChg chg="mod">
          <ac:chgData name="Ignacio Molina de la Torre" userId="22307498-ea1a-4894-9bfb-e2f904fc29dc" providerId="ADAL" clId="{5DC81166-DA0E-40FD-8F81-8D55D8B7AA56}" dt="2019-09-03T16:53:31.734" v="270" actId="207"/>
          <ac:spMkLst>
            <pc:docMk/>
            <pc:sldMk cId="3317515644" sldId="261"/>
            <ac:spMk id="3" creationId="{E3A13DF4-26B4-4CAF-AAE5-55F71A00F681}"/>
          </ac:spMkLst>
        </pc:spChg>
      </pc:sldChg>
      <pc:sldChg chg="setBg">
        <pc:chgData name="Ignacio Molina de la Torre" userId="22307498-ea1a-4894-9bfb-e2f904fc29dc" providerId="ADAL" clId="{5DC81166-DA0E-40FD-8F81-8D55D8B7AA56}" dt="2019-09-03T16:53:50.833" v="271"/>
        <pc:sldMkLst>
          <pc:docMk/>
          <pc:sldMk cId="1960303440" sldId="262"/>
        </pc:sldMkLst>
      </pc:sldChg>
      <pc:sldChg chg="modSp setBg">
        <pc:chgData name="Ignacio Molina de la Torre" userId="22307498-ea1a-4894-9bfb-e2f904fc29dc" providerId="ADAL" clId="{5DC81166-DA0E-40FD-8F81-8D55D8B7AA56}" dt="2019-09-03T16:54:01.665" v="273" actId="207"/>
        <pc:sldMkLst>
          <pc:docMk/>
          <pc:sldMk cId="2901900543" sldId="263"/>
        </pc:sldMkLst>
        <pc:spChg chg="mod">
          <ac:chgData name="Ignacio Molina de la Torre" userId="22307498-ea1a-4894-9bfb-e2f904fc29dc" providerId="ADAL" clId="{5DC81166-DA0E-40FD-8F81-8D55D8B7AA56}" dt="2019-09-03T16:54:01.665" v="273" actId="207"/>
          <ac:spMkLst>
            <pc:docMk/>
            <pc:sldMk cId="2901900543" sldId="263"/>
            <ac:spMk id="4" creationId="{2D39A6A2-CE6B-48F7-BCA7-0410B150C4AF}"/>
          </ac:spMkLst>
        </pc:spChg>
      </pc:sldChg>
      <pc:sldChg chg="modSp setBg">
        <pc:chgData name="Ignacio Molina de la Torre" userId="22307498-ea1a-4894-9bfb-e2f904fc29dc" providerId="ADAL" clId="{5DC81166-DA0E-40FD-8F81-8D55D8B7AA56}" dt="2019-09-03T16:54:48.098" v="277"/>
        <pc:sldMkLst>
          <pc:docMk/>
          <pc:sldMk cId="1383680674" sldId="265"/>
        </pc:sldMkLst>
        <pc:spChg chg="mod">
          <ac:chgData name="Ignacio Molina de la Torre" userId="22307498-ea1a-4894-9bfb-e2f904fc29dc" providerId="ADAL" clId="{5DC81166-DA0E-40FD-8F81-8D55D8B7AA56}" dt="2019-09-03T16:54:39.925" v="276" actId="207"/>
          <ac:spMkLst>
            <pc:docMk/>
            <pc:sldMk cId="1383680674" sldId="265"/>
            <ac:spMk id="3" creationId="{D2C8FBCB-7A2D-4D5A-AE54-17428A44B363}"/>
          </ac:spMkLst>
        </pc:spChg>
        <pc:graphicFrameChg chg="mod">
          <ac:chgData name="Ignacio Molina de la Torre" userId="22307498-ea1a-4894-9bfb-e2f904fc29dc" providerId="ADAL" clId="{5DC81166-DA0E-40FD-8F81-8D55D8B7AA56}" dt="2019-09-03T16:54:48.098" v="277"/>
          <ac:graphicFrameMkLst>
            <pc:docMk/>
            <pc:sldMk cId="1383680674" sldId="265"/>
            <ac:graphicFrameMk id="5" creationId="{8687915F-ED7A-44AA-B19D-4F092E8096EA}"/>
          </ac:graphicFrameMkLst>
        </pc:graphicFrameChg>
      </pc:sldChg>
      <pc:sldChg chg="modSp setBg">
        <pc:chgData name="Ignacio Molina de la Torre" userId="22307498-ea1a-4894-9bfb-e2f904fc29dc" providerId="ADAL" clId="{5DC81166-DA0E-40FD-8F81-8D55D8B7AA56}" dt="2019-09-03T16:55:10.178" v="279" actId="207"/>
        <pc:sldMkLst>
          <pc:docMk/>
          <pc:sldMk cId="1203773132" sldId="266"/>
        </pc:sldMkLst>
        <pc:spChg chg="mod">
          <ac:chgData name="Ignacio Molina de la Torre" userId="22307498-ea1a-4894-9bfb-e2f904fc29dc" providerId="ADAL" clId="{5DC81166-DA0E-40FD-8F81-8D55D8B7AA56}" dt="2019-09-03T16:55:10.178" v="279" actId="207"/>
          <ac:spMkLst>
            <pc:docMk/>
            <pc:sldMk cId="1203773132" sldId="266"/>
            <ac:spMk id="3" creationId="{12A5BCCA-BC6D-4CE1-871C-50DA49F899C0}"/>
          </ac:spMkLst>
        </pc:spChg>
      </pc:sldChg>
      <pc:sldChg chg="modSp setBg">
        <pc:chgData name="Ignacio Molina de la Torre" userId="22307498-ea1a-4894-9bfb-e2f904fc29dc" providerId="ADAL" clId="{5DC81166-DA0E-40FD-8F81-8D55D8B7AA56}" dt="2019-09-03T16:55:21.168" v="281" actId="207"/>
        <pc:sldMkLst>
          <pc:docMk/>
          <pc:sldMk cId="2527246026" sldId="267"/>
        </pc:sldMkLst>
        <pc:spChg chg="mod">
          <ac:chgData name="Ignacio Molina de la Torre" userId="22307498-ea1a-4894-9bfb-e2f904fc29dc" providerId="ADAL" clId="{5DC81166-DA0E-40FD-8F81-8D55D8B7AA56}" dt="2019-09-03T16:55:21.168" v="281" actId="207"/>
          <ac:spMkLst>
            <pc:docMk/>
            <pc:sldMk cId="2527246026" sldId="267"/>
            <ac:spMk id="3" creationId="{5F7DD05A-0804-4C4B-8AFA-0CC2C5FE009D}"/>
          </ac:spMkLst>
        </pc:spChg>
      </pc:sldChg>
      <pc:sldChg chg="setBg">
        <pc:chgData name="Ignacio Molina de la Torre" userId="22307498-ea1a-4894-9bfb-e2f904fc29dc" providerId="ADAL" clId="{5DC81166-DA0E-40FD-8F81-8D55D8B7AA56}" dt="2019-09-03T16:55:28.779" v="282"/>
        <pc:sldMkLst>
          <pc:docMk/>
          <pc:sldMk cId="2260968691" sldId="268"/>
        </pc:sldMkLst>
      </pc:sldChg>
      <pc:sldChg chg="modSp setBg">
        <pc:chgData name="Ignacio Molina de la Torre" userId="22307498-ea1a-4894-9bfb-e2f904fc29dc" providerId="ADAL" clId="{5DC81166-DA0E-40FD-8F81-8D55D8B7AA56}" dt="2019-09-03T17:02:04.829" v="288" actId="207"/>
        <pc:sldMkLst>
          <pc:docMk/>
          <pc:sldMk cId="2208326612" sldId="269"/>
        </pc:sldMkLst>
        <pc:spChg chg="mod">
          <ac:chgData name="Ignacio Molina de la Torre" userId="22307498-ea1a-4894-9bfb-e2f904fc29dc" providerId="ADAL" clId="{5DC81166-DA0E-40FD-8F81-8D55D8B7AA56}" dt="2019-09-03T17:02:04.829" v="288" actId="207"/>
          <ac:spMkLst>
            <pc:docMk/>
            <pc:sldMk cId="2208326612" sldId="269"/>
            <ac:spMk id="3" creationId="{F2D123C1-D775-4339-9EA7-3DC62C8351B1}"/>
          </ac:spMkLst>
        </pc:spChg>
      </pc:sldChg>
      <pc:sldChg chg="setBg">
        <pc:chgData name="Ignacio Molina de la Torre" userId="22307498-ea1a-4894-9bfb-e2f904fc29dc" providerId="ADAL" clId="{5DC81166-DA0E-40FD-8F81-8D55D8B7AA56}" dt="2019-09-03T17:02:48.531" v="289"/>
        <pc:sldMkLst>
          <pc:docMk/>
          <pc:sldMk cId="3568822069" sldId="270"/>
        </pc:sldMkLst>
      </pc:sldChg>
      <pc:sldChg chg="setBg">
        <pc:chgData name="Ignacio Molina de la Torre" userId="22307498-ea1a-4894-9bfb-e2f904fc29dc" providerId="ADAL" clId="{5DC81166-DA0E-40FD-8F81-8D55D8B7AA56}" dt="2019-09-03T17:02:58.174" v="291"/>
        <pc:sldMkLst>
          <pc:docMk/>
          <pc:sldMk cId="1440370033" sldId="271"/>
        </pc:sldMkLst>
      </pc:sldChg>
      <pc:sldChg chg="setBg">
        <pc:chgData name="Ignacio Molina de la Torre" userId="22307498-ea1a-4894-9bfb-e2f904fc29dc" providerId="ADAL" clId="{5DC81166-DA0E-40FD-8F81-8D55D8B7AA56}" dt="2019-09-03T17:04:48.252" v="298"/>
        <pc:sldMkLst>
          <pc:docMk/>
          <pc:sldMk cId="3046082240" sldId="272"/>
        </pc:sldMkLst>
      </pc:sldChg>
      <pc:sldChg chg="setBg">
        <pc:chgData name="Ignacio Molina de la Torre" userId="22307498-ea1a-4894-9bfb-e2f904fc29dc" providerId="ADAL" clId="{5DC81166-DA0E-40FD-8F81-8D55D8B7AA56}" dt="2019-09-03T17:06:35.159" v="299"/>
        <pc:sldMkLst>
          <pc:docMk/>
          <pc:sldMk cId="3806540903" sldId="273"/>
        </pc:sldMkLst>
      </pc:sldChg>
      <pc:sldChg chg="setBg">
        <pc:chgData name="Ignacio Molina de la Torre" userId="22307498-ea1a-4894-9bfb-e2f904fc29dc" providerId="ADAL" clId="{5DC81166-DA0E-40FD-8F81-8D55D8B7AA56}" dt="2019-09-03T17:06:39.549" v="300"/>
        <pc:sldMkLst>
          <pc:docMk/>
          <pc:sldMk cId="1871648319" sldId="274"/>
        </pc:sldMkLst>
      </pc:sldChg>
      <pc:sldChg chg="setBg">
        <pc:chgData name="Ignacio Molina de la Torre" userId="22307498-ea1a-4894-9bfb-e2f904fc29dc" providerId="ADAL" clId="{5DC81166-DA0E-40FD-8F81-8D55D8B7AA56}" dt="2019-09-03T17:06:44.022" v="301"/>
        <pc:sldMkLst>
          <pc:docMk/>
          <pc:sldMk cId="2218858540" sldId="275"/>
        </pc:sldMkLst>
      </pc:sldChg>
      <pc:sldChg chg="setBg">
        <pc:chgData name="Ignacio Molina de la Torre" userId="22307498-ea1a-4894-9bfb-e2f904fc29dc" providerId="ADAL" clId="{5DC81166-DA0E-40FD-8F81-8D55D8B7AA56}" dt="2019-09-03T17:09:34.509" v="308"/>
        <pc:sldMkLst>
          <pc:docMk/>
          <pc:sldMk cId="3532516989" sldId="276"/>
        </pc:sldMkLst>
      </pc:sldChg>
      <pc:sldChg chg="modSp setBg">
        <pc:chgData name="Ignacio Molina de la Torre" userId="22307498-ea1a-4894-9bfb-e2f904fc29dc" providerId="ADAL" clId="{5DC81166-DA0E-40FD-8F81-8D55D8B7AA56}" dt="2019-09-03T16:31:42.599" v="108" actId="207"/>
        <pc:sldMkLst>
          <pc:docMk/>
          <pc:sldMk cId="1572443140" sldId="277"/>
        </pc:sldMkLst>
        <pc:spChg chg="mod">
          <ac:chgData name="Ignacio Molina de la Torre" userId="22307498-ea1a-4894-9bfb-e2f904fc29dc" providerId="ADAL" clId="{5DC81166-DA0E-40FD-8F81-8D55D8B7AA56}" dt="2019-09-03T16:31:42.599" v="108" actId="207"/>
          <ac:spMkLst>
            <pc:docMk/>
            <pc:sldMk cId="1572443140" sldId="277"/>
            <ac:spMk id="3" creationId="{A4365A85-498A-42D9-A597-91FF800DE5ED}"/>
          </ac:spMkLst>
        </pc:spChg>
        <pc:spChg chg="mod">
          <ac:chgData name="Ignacio Molina de la Torre" userId="22307498-ea1a-4894-9bfb-e2f904fc29dc" providerId="ADAL" clId="{5DC81166-DA0E-40FD-8F81-8D55D8B7AA56}" dt="2019-09-03T16:31:42.599" v="108" actId="207"/>
          <ac:spMkLst>
            <pc:docMk/>
            <pc:sldMk cId="1572443140" sldId="277"/>
            <ac:spMk id="6" creationId="{39EA1D54-387B-42D4-B162-83D7BB87E2FB}"/>
          </ac:spMkLst>
        </pc:spChg>
        <pc:spChg chg="mod">
          <ac:chgData name="Ignacio Molina de la Torre" userId="22307498-ea1a-4894-9bfb-e2f904fc29dc" providerId="ADAL" clId="{5DC81166-DA0E-40FD-8F81-8D55D8B7AA56}" dt="2019-09-03T16:31:42.599" v="108" actId="207"/>
          <ac:spMkLst>
            <pc:docMk/>
            <pc:sldMk cId="1572443140" sldId="277"/>
            <ac:spMk id="7" creationId="{EE97BDCD-2E8E-4331-925F-9C978B7884D0}"/>
          </ac:spMkLst>
        </pc:spChg>
        <pc:spChg chg="mod">
          <ac:chgData name="Ignacio Molina de la Torre" userId="22307498-ea1a-4894-9bfb-e2f904fc29dc" providerId="ADAL" clId="{5DC81166-DA0E-40FD-8F81-8D55D8B7AA56}" dt="2019-09-03T16:31:42.599" v="108" actId="207"/>
          <ac:spMkLst>
            <pc:docMk/>
            <pc:sldMk cId="1572443140" sldId="277"/>
            <ac:spMk id="8" creationId="{E3CE2C13-D272-4F74-96C7-105028FC0D18}"/>
          </ac:spMkLst>
        </pc:spChg>
        <pc:spChg chg="mod">
          <ac:chgData name="Ignacio Molina de la Torre" userId="22307498-ea1a-4894-9bfb-e2f904fc29dc" providerId="ADAL" clId="{5DC81166-DA0E-40FD-8F81-8D55D8B7AA56}" dt="2019-09-03T16:31:42.599" v="108" actId="207"/>
          <ac:spMkLst>
            <pc:docMk/>
            <pc:sldMk cId="1572443140" sldId="277"/>
            <ac:spMk id="11" creationId="{081369FE-5F8F-4787-A302-73A63B22E7A3}"/>
          </ac:spMkLst>
        </pc:spChg>
      </pc:sldChg>
      <pc:sldChg chg="modSp setBg">
        <pc:chgData name="Ignacio Molina de la Torre" userId="22307498-ea1a-4894-9bfb-e2f904fc29dc" providerId="ADAL" clId="{5DC81166-DA0E-40FD-8F81-8D55D8B7AA56}" dt="2019-09-03T16:33:41.812" v="163" actId="207"/>
        <pc:sldMkLst>
          <pc:docMk/>
          <pc:sldMk cId="1081206653" sldId="278"/>
        </pc:sldMkLst>
        <pc:spChg chg="mod">
          <ac:chgData name="Ignacio Molina de la Torre" userId="22307498-ea1a-4894-9bfb-e2f904fc29dc" providerId="ADAL" clId="{5DC81166-DA0E-40FD-8F81-8D55D8B7AA56}" dt="2019-09-03T16:33:41.812" v="163" actId="207"/>
          <ac:spMkLst>
            <pc:docMk/>
            <pc:sldMk cId="1081206653" sldId="278"/>
            <ac:spMk id="2" creationId="{6B5E2102-2A57-4082-83EC-126D3C78148B}"/>
          </ac:spMkLst>
        </pc:spChg>
        <pc:spChg chg="mod">
          <ac:chgData name="Ignacio Molina de la Torre" userId="22307498-ea1a-4894-9bfb-e2f904fc29dc" providerId="ADAL" clId="{5DC81166-DA0E-40FD-8F81-8D55D8B7AA56}" dt="2019-09-03T16:33:41.812" v="163" actId="207"/>
          <ac:spMkLst>
            <pc:docMk/>
            <pc:sldMk cId="1081206653" sldId="278"/>
            <ac:spMk id="4" creationId="{44CE262F-E532-4750-BF92-3E6597F3CCFA}"/>
          </ac:spMkLst>
        </pc:spChg>
      </pc:sldChg>
      <pc:sldChg chg="modSp setBg">
        <pc:chgData name="Ignacio Molina de la Torre" userId="22307498-ea1a-4894-9bfb-e2f904fc29dc" providerId="ADAL" clId="{5DC81166-DA0E-40FD-8F81-8D55D8B7AA56}" dt="2019-09-03T16:34:13.476" v="167"/>
        <pc:sldMkLst>
          <pc:docMk/>
          <pc:sldMk cId="1541315870" sldId="279"/>
        </pc:sldMkLst>
        <pc:spChg chg="mod">
          <ac:chgData name="Ignacio Molina de la Torre" userId="22307498-ea1a-4894-9bfb-e2f904fc29dc" providerId="ADAL" clId="{5DC81166-DA0E-40FD-8F81-8D55D8B7AA56}" dt="2019-09-03T16:34:08.549" v="166" actId="207"/>
          <ac:spMkLst>
            <pc:docMk/>
            <pc:sldMk cId="1541315870" sldId="279"/>
            <ac:spMk id="2" creationId="{54A54163-B76B-4BD0-92A0-70F30D9C2C35}"/>
          </ac:spMkLst>
        </pc:spChg>
        <pc:spChg chg="mod">
          <ac:chgData name="Ignacio Molina de la Torre" userId="22307498-ea1a-4894-9bfb-e2f904fc29dc" providerId="ADAL" clId="{5DC81166-DA0E-40FD-8F81-8D55D8B7AA56}" dt="2019-09-03T16:34:08.549" v="166" actId="207"/>
          <ac:spMkLst>
            <pc:docMk/>
            <pc:sldMk cId="1541315870" sldId="279"/>
            <ac:spMk id="3" creationId="{879B97A7-B3A0-4F73-920E-F73921E1AD53}"/>
          </ac:spMkLst>
        </pc:spChg>
        <pc:spChg chg="mod">
          <ac:chgData name="Ignacio Molina de la Torre" userId="22307498-ea1a-4894-9bfb-e2f904fc29dc" providerId="ADAL" clId="{5DC81166-DA0E-40FD-8F81-8D55D8B7AA56}" dt="2019-09-03T16:34:08.549" v="166" actId="207"/>
          <ac:spMkLst>
            <pc:docMk/>
            <pc:sldMk cId="1541315870" sldId="279"/>
            <ac:spMk id="5" creationId="{E1B4716F-2609-4351-841E-76BBBA0BF1EC}"/>
          </ac:spMkLst>
        </pc:spChg>
      </pc:sldChg>
      <pc:sldChg chg="modSp setBg">
        <pc:chgData name="Ignacio Molina de la Torre" userId="22307498-ea1a-4894-9bfb-e2f904fc29dc" providerId="ADAL" clId="{5DC81166-DA0E-40FD-8F81-8D55D8B7AA56}" dt="2019-09-03T16:33:57.049" v="165" actId="207"/>
        <pc:sldMkLst>
          <pc:docMk/>
          <pc:sldMk cId="2457101417" sldId="281"/>
        </pc:sldMkLst>
        <pc:spChg chg="mod">
          <ac:chgData name="Ignacio Molina de la Torre" userId="22307498-ea1a-4894-9bfb-e2f904fc29dc" providerId="ADAL" clId="{5DC81166-DA0E-40FD-8F81-8D55D8B7AA56}" dt="2019-09-03T16:33:57.049" v="165" actId="207"/>
          <ac:spMkLst>
            <pc:docMk/>
            <pc:sldMk cId="2457101417" sldId="281"/>
            <ac:spMk id="5" creationId="{58DF2C33-97A4-4397-B98D-2E0423CD1B75}"/>
          </ac:spMkLst>
        </pc:spChg>
      </pc:sldChg>
      <pc:sldChg chg="modSp setBg">
        <pc:chgData name="Ignacio Molina de la Torre" userId="22307498-ea1a-4894-9bfb-e2f904fc29dc" providerId="ADAL" clId="{5DC81166-DA0E-40FD-8F81-8D55D8B7AA56}" dt="2019-09-03T17:10:15.768" v="314" actId="207"/>
        <pc:sldMkLst>
          <pc:docMk/>
          <pc:sldMk cId="3103644259" sldId="287"/>
        </pc:sldMkLst>
        <pc:spChg chg="mod">
          <ac:chgData name="Ignacio Molina de la Torre" userId="22307498-ea1a-4894-9bfb-e2f904fc29dc" providerId="ADAL" clId="{5DC81166-DA0E-40FD-8F81-8D55D8B7AA56}" dt="2019-09-03T17:10:15.768" v="314" actId="207"/>
          <ac:spMkLst>
            <pc:docMk/>
            <pc:sldMk cId="3103644259" sldId="287"/>
            <ac:spMk id="8" creationId="{3A39CB73-4D1D-47BC-A651-8B924BFD1AFF}"/>
          </ac:spMkLst>
        </pc:spChg>
        <pc:picChg chg="mod">
          <ac:chgData name="Ignacio Molina de la Torre" userId="22307498-ea1a-4894-9bfb-e2f904fc29dc" providerId="ADAL" clId="{5DC81166-DA0E-40FD-8F81-8D55D8B7AA56}" dt="2019-09-03T17:10:00.751" v="312" actId="29295"/>
          <ac:picMkLst>
            <pc:docMk/>
            <pc:sldMk cId="3103644259" sldId="287"/>
            <ac:picMk id="6" creationId="{32C1CD3B-5AB1-4F30-A210-5732A4CC4F18}"/>
          </ac:picMkLst>
        </pc:picChg>
      </pc:sldChg>
      <pc:sldChg chg="setBg">
        <pc:chgData name="Ignacio Molina de la Torre" userId="22307498-ea1a-4894-9bfb-e2f904fc29dc" providerId="ADAL" clId="{5DC81166-DA0E-40FD-8F81-8D55D8B7AA56}" dt="2019-09-03T17:06:56.113" v="303"/>
        <pc:sldMkLst>
          <pc:docMk/>
          <pc:sldMk cId="369639912" sldId="288"/>
        </pc:sldMkLst>
      </pc:sldChg>
      <pc:sldChg chg="setBg">
        <pc:chgData name="Ignacio Molina de la Torre" userId="22307498-ea1a-4894-9bfb-e2f904fc29dc" providerId="ADAL" clId="{5DC81166-DA0E-40FD-8F81-8D55D8B7AA56}" dt="2019-09-03T16:35:46.072" v="172"/>
        <pc:sldMkLst>
          <pc:docMk/>
          <pc:sldMk cId="1807255276" sldId="289"/>
        </pc:sldMkLst>
      </pc:sldChg>
      <pc:sldChg chg="modSp setBg">
        <pc:chgData name="Ignacio Molina de la Torre" userId="22307498-ea1a-4894-9bfb-e2f904fc29dc" providerId="ADAL" clId="{5DC81166-DA0E-40FD-8F81-8D55D8B7AA56}" dt="2019-09-03T16:44:06.784" v="198" actId="207"/>
        <pc:sldMkLst>
          <pc:docMk/>
          <pc:sldMk cId="3087498286" sldId="290"/>
        </pc:sldMkLst>
        <pc:spChg chg="mod">
          <ac:chgData name="Ignacio Molina de la Torre" userId="22307498-ea1a-4894-9bfb-e2f904fc29dc" providerId="ADAL" clId="{5DC81166-DA0E-40FD-8F81-8D55D8B7AA56}" dt="2019-09-03T16:44:06.784" v="198" actId="207"/>
          <ac:spMkLst>
            <pc:docMk/>
            <pc:sldMk cId="3087498286" sldId="290"/>
            <ac:spMk id="7" creationId="{4B578221-ADAC-48E3-8580-9F0A7F9EC821}"/>
          </ac:spMkLst>
        </pc:spChg>
        <pc:graphicFrameChg chg="mod">
          <ac:chgData name="Ignacio Molina de la Torre" userId="22307498-ea1a-4894-9bfb-e2f904fc29dc" providerId="ADAL" clId="{5DC81166-DA0E-40FD-8F81-8D55D8B7AA56}" dt="2019-09-03T16:44:00.159" v="195"/>
          <ac:graphicFrameMkLst>
            <pc:docMk/>
            <pc:sldMk cId="3087498286" sldId="290"/>
            <ac:graphicFrameMk id="8" creationId="{8F39E1DB-E6FB-4B2F-BA9A-B6CA6B51C68F}"/>
          </ac:graphicFrameMkLst>
        </pc:graphicFrameChg>
      </pc:sldChg>
      <pc:sldChg chg="modSp setBg">
        <pc:chgData name="Ignacio Molina de la Torre" userId="22307498-ea1a-4894-9bfb-e2f904fc29dc" providerId="ADAL" clId="{5DC81166-DA0E-40FD-8F81-8D55D8B7AA56}" dt="2019-09-03T16:45:12.999" v="203"/>
        <pc:sldMkLst>
          <pc:docMk/>
          <pc:sldMk cId="458225886" sldId="293"/>
        </pc:sldMkLst>
        <pc:spChg chg="mod">
          <ac:chgData name="Ignacio Molina de la Torre" userId="22307498-ea1a-4894-9bfb-e2f904fc29dc" providerId="ADAL" clId="{5DC81166-DA0E-40FD-8F81-8D55D8B7AA56}" dt="2019-09-03T16:44:54.150" v="200" actId="207"/>
          <ac:spMkLst>
            <pc:docMk/>
            <pc:sldMk cId="458225886" sldId="293"/>
            <ac:spMk id="7" creationId="{9858F332-09D1-4451-9099-F1206D67780B}"/>
          </ac:spMkLst>
        </pc:spChg>
        <pc:graphicFrameChg chg="mod">
          <ac:chgData name="Ignacio Molina de la Torre" userId="22307498-ea1a-4894-9bfb-e2f904fc29dc" providerId="ADAL" clId="{5DC81166-DA0E-40FD-8F81-8D55D8B7AA56}" dt="2019-09-03T16:45:12.999" v="203"/>
          <ac:graphicFrameMkLst>
            <pc:docMk/>
            <pc:sldMk cId="458225886" sldId="293"/>
            <ac:graphicFrameMk id="5" creationId="{54CA2AFD-97E3-4810-A360-AA42C4B39625}"/>
          </ac:graphicFrameMkLst>
        </pc:graphicFrameChg>
      </pc:sldChg>
      <pc:sldChg chg="modSp setBg">
        <pc:chgData name="Ignacio Molina de la Torre" userId="22307498-ea1a-4894-9bfb-e2f904fc29dc" providerId="ADAL" clId="{5DC81166-DA0E-40FD-8F81-8D55D8B7AA56}" dt="2019-09-03T16:53:01.943" v="266" actId="207"/>
        <pc:sldMkLst>
          <pc:docMk/>
          <pc:sldMk cId="3892497155" sldId="294"/>
        </pc:sldMkLst>
        <pc:spChg chg="mod">
          <ac:chgData name="Ignacio Molina de la Torre" userId="22307498-ea1a-4894-9bfb-e2f904fc29dc" providerId="ADAL" clId="{5DC81166-DA0E-40FD-8F81-8D55D8B7AA56}" dt="2019-09-03T16:53:01.943" v="266" actId="207"/>
          <ac:spMkLst>
            <pc:docMk/>
            <pc:sldMk cId="3892497155" sldId="294"/>
            <ac:spMk id="3" creationId="{9B514AC1-9367-4B5F-902B-435048F9AD5D}"/>
          </ac:spMkLst>
        </pc:spChg>
      </pc:sldChg>
      <pc:sldChg chg="setBg">
        <pc:chgData name="Ignacio Molina de la Torre" userId="22307498-ea1a-4894-9bfb-e2f904fc29dc" providerId="ADAL" clId="{5DC81166-DA0E-40FD-8F81-8D55D8B7AA56}" dt="2019-09-03T16:56:36.209" v="283"/>
        <pc:sldMkLst>
          <pc:docMk/>
          <pc:sldMk cId="1367607382" sldId="295"/>
        </pc:sldMkLst>
      </pc:sldChg>
      <pc:sldChg chg="setBg">
        <pc:chgData name="Ignacio Molina de la Torre" userId="22307498-ea1a-4894-9bfb-e2f904fc29dc" providerId="ADAL" clId="{5DC81166-DA0E-40FD-8F81-8D55D8B7AA56}" dt="2019-09-03T16:56:43.935" v="284"/>
        <pc:sldMkLst>
          <pc:docMk/>
          <pc:sldMk cId="3965906942" sldId="296"/>
        </pc:sldMkLst>
      </pc:sldChg>
      <pc:sldChg chg="setBg">
        <pc:chgData name="Ignacio Molina de la Torre" userId="22307498-ea1a-4894-9bfb-e2f904fc29dc" providerId="ADAL" clId="{5DC81166-DA0E-40FD-8F81-8D55D8B7AA56}" dt="2019-09-03T17:03:03.347" v="292"/>
        <pc:sldMkLst>
          <pc:docMk/>
          <pc:sldMk cId="778442715" sldId="297"/>
        </pc:sldMkLst>
      </pc:sldChg>
      <pc:sldChg chg="del">
        <pc:chgData name="Ignacio Molina de la Torre" userId="22307498-ea1a-4894-9bfb-e2f904fc29dc" providerId="ADAL" clId="{5DC81166-DA0E-40FD-8F81-8D55D8B7AA56}" dt="2019-09-03T16:28:34.635" v="104" actId="2696"/>
        <pc:sldMkLst>
          <pc:docMk/>
          <pc:sldMk cId="2479107193" sldId="298"/>
        </pc:sldMkLst>
      </pc:sldChg>
      <pc:sldChg chg="setBg">
        <pc:chgData name="Ignacio Molina de la Torre" userId="22307498-ea1a-4894-9bfb-e2f904fc29dc" providerId="ADAL" clId="{5DC81166-DA0E-40FD-8F81-8D55D8B7AA56}" dt="2019-09-03T17:02:53.595" v="290"/>
        <pc:sldMkLst>
          <pc:docMk/>
          <pc:sldMk cId="3790142076" sldId="299"/>
        </pc:sldMkLst>
      </pc:sldChg>
      <pc:sldChg chg="setBg">
        <pc:chgData name="Ignacio Molina de la Torre" userId="22307498-ea1a-4894-9bfb-e2f904fc29dc" providerId="ADAL" clId="{5DC81166-DA0E-40FD-8F81-8D55D8B7AA56}" dt="2019-09-03T17:03:09.097" v="293"/>
        <pc:sldMkLst>
          <pc:docMk/>
          <pc:sldMk cId="190745903" sldId="300"/>
        </pc:sldMkLst>
      </pc:sldChg>
      <pc:sldChg chg="setBg">
        <pc:chgData name="Ignacio Molina de la Torre" userId="22307498-ea1a-4894-9bfb-e2f904fc29dc" providerId="ADAL" clId="{5DC81166-DA0E-40FD-8F81-8D55D8B7AA56}" dt="2019-09-03T17:04:24.457" v="295"/>
        <pc:sldMkLst>
          <pc:docMk/>
          <pc:sldMk cId="1476274804" sldId="301"/>
        </pc:sldMkLst>
      </pc:sldChg>
      <pc:sldChg chg="setBg">
        <pc:chgData name="Ignacio Molina de la Torre" userId="22307498-ea1a-4894-9bfb-e2f904fc29dc" providerId="ADAL" clId="{5DC81166-DA0E-40FD-8F81-8D55D8B7AA56}" dt="2019-09-03T17:04:30.161" v="296"/>
        <pc:sldMkLst>
          <pc:docMk/>
          <pc:sldMk cId="1917352688" sldId="302"/>
        </pc:sldMkLst>
      </pc:sldChg>
      <pc:sldChg chg="setBg">
        <pc:chgData name="Ignacio Molina de la Torre" userId="22307498-ea1a-4894-9bfb-e2f904fc29dc" providerId="ADAL" clId="{5DC81166-DA0E-40FD-8F81-8D55D8B7AA56}" dt="2019-09-03T17:04:36.681" v="297"/>
        <pc:sldMkLst>
          <pc:docMk/>
          <pc:sldMk cId="2065694791" sldId="303"/>
        </pc:sldMkLst>
      </pc:sldChg>
      <pc:sldChg chg="setBg">
        <pc:chgData name="Ignacio Molina de la Torre" userId="22307498-ea1a-4894-9bfb-e2f904fc29dc" providerId="ADAL" clId="{5DC81166-DA0E-40FD-8F81-8D55D8B7AA56}" dt="2019-09-03T17:06:50.971" v="302"/>
        <pc:sldMkLst>
          <pc:docMk/>
          <pc:sldMk cId="3359970961" sldId="304"/>
        </pc:sldMkLst>
      </pc:sldChg>
      <pc:sldChg chg="setBg">
        <pc:chgData name="Ignacio Molina de la Torre" userId="22307498-ea1a-4894-9bfb-e2f904fc29dc" providerId="ADAL" clId="{5DC81166-DA0E-40FD-8F81-8D55D8B7AA56}" dt="2019-09-03T17:09:40.523" v="309"/>
        <pc:sldMkLst>
          <pc:docMk/>
          <pc:sldMk cId="369905133" sldId="305"/>
        </pc:sldMkLst>
      </pc:sldChg>
      <pc:sldChg chg="modSp setBg">
        <pc:chgData name="Ignacio Molina de la Torre" userId="22307498-ea1a-4894-9bfb-e2f904fc29dc" providerId="ADAL" clId="{5DC81166-DA0E-40FD-8F81-8D55D8B7AA56}" dt="2019-09-03T16:40:48.613" v="177" actId="207"/>
        <pc:sldMkLst>
          <pc:docMk/>
          <pc:sldMk cId="1011434705" sldId="306"/>
        </pc:sldMkLst>
        <pc:graphicFrameChg chg="mod">
          <ac:chgData name="Ignacio Molina de la Torre" userId="22307498-ea1a-4894-9bfb-e2f904fc29dc" providerId="ADAL" clId="{5DC81166-DA0E-40FD-8F81-8D55D8B7AA56}" dt="2019-09-03T16:40:48.613" v="177" actId="207"/>
          <ac:graphicFrameMkLst>
            <pc:docMk/>
            <pc:sldMk cId="1011434705" sldId="306"/>
            <ac:graphicFrameMk id="2" creationId="{E5A1C739-0A43-4B39-AC57-EB02C916D919}"/>
          </ac:graphicFrameMkLst>
        </pc:graphicFrameChg>
      </pc:sldChg>
      <pc:sldChg chg="modSp setBg">
        <pc:chgData name="Ignacio Molina de la Torre" userId="22307498-ea1a-4894-9bfb-e2f904fc29dc" providerId="ADAL" clId="{5DC81166-DA0E-40FD-8F81-8D55D8B7AA56}" dt="2019-09-03T16:41:30.363" v="180" actId="207"/>
        <pc:sldMkLst>
          <pc:docMk/>
          <pc:sldMk cId="3910674180" sldId="307"/>
        </pc:sldMkLst>
        <pc:spChg chg="mod">
          <ac:chgData name="Ignacio Molina de la Torre" userId="22307498-ea1a-4894-9bfb-e2f904fc29dc" providerId="ADAL" clId="{5DC81166-DA0E-40FD-8F81-8D55D8B7AA56}" dt="2019-09-03T16:41:23.486" v="179" actId="207"/>
          <ac:spMkLst>
            <pc:docMk/>
            <pc:sldMk cId="3910674180" sldId="307"/>
            <ac:spMk id="2" creationId="{55BE50E4-0E62-4140-A9D8-A323211EFE7E}"/>
          </ac:spMkLst>
        </pc:spChg>
        <pc:spChg chg="mod">
          <ac:chgData name="Ignacio Molina de la Torre" userId="22307498-ea1a-4894-9bfb-e2f904fc29dc" providerId="ADAL" clId="{5DC81166-DA0E-40FD-8F81-8D55D8B7AA56}" dt="2019-09-03T16:41:30.363" v="180" actId="207"/>
          <ac:spMkLst>
            <pc:docMk/>
            <pc:sldMk cId="3910674180" sldId="307"/>
            <ac:spMk id="3" creationId="{D8B07A9C-EE8D-4C5E-95B1-3CBC74C35B89}"/>
          </ac:spMkLst>
        </pc:spChg>
        <pc:spChg chg="mod">
          <ac:chgData name="Ignacio Molina de la Torre" userId="22307498-ea1a-4894-9bfb-e2f904fc29dc" providerId="ADAL" clId="{5DC81166-DA0E-40FD-8F81-8D55D8B7AA56}" dt="2019-09-03T16:41:30.363" v="180" actId="207"/>
          <ac:spMkLst>
            <pc:docMk/>
            <pc:sldMk cId="3910674180" sldId="307"/>
            <ac:spMk id="4" creationId="{20F2E98C-1DA3-46C6-9F8B-D0ED9CF9CD9B}"/>
          </ac:spMkLst>
        </pc:spChg>
      </pc:sldChg>
      <pc:sldChg chg="modSp setBg">
        <pc:chgData name="Ignacio Molina de la Torre" userId="22307498-ea1a-4894-9bfb-e2f904fc29dc" providerId="ADAL" clId="{5DC81166-DA0E-40FD-8F81-8D55D8B7AA56}" dt="2019-09-03T16:42:06.569" v="183" actId="207"/>
        <pc:sldMkLst>
          <pc:docMk/>
          <pc:sldMk cId="3479089276" sldId="308"/>
        </pc:sldMkLst>
        <pc:spChg chg="mod">
          <ac:chgData name="Ignacio Molina de la Torre" userId="22307498-ea1a-4894-9bfb-e2f904fc29dc" providerId="ADAL" clId="{5DC81166-DA0E-40FD-8F81-8D55D8B7AA56}" dt="2019-09-03T16:41:57.158" v="181" actId="207"/>
          <ac:spMkLst>
            <pc:docMk/>
            <pc:sldMk cId="3479089276" sldId="308"/>
            <ac:spMk id="28" creationId="{E943483D-3242-4F63-93BB-F9511C906034}"/>
          </ac:spMkLst>
        </pc:spChg>
        <pc:spChg chg="mod">
          <ac:chgData name="Ignacio Molina de la Torre" userId="22307498-ea1a-4894-9bfb-e2f904fc29dc" providerId="ADAL" clId="{5DC81166-DA0E-40FD-8F81-8D55D8B7AA56}" dt="2019-09-03T16:42:06.569" v="183" actId="207"/>
          <ac:spMkLst>
            <pc:docMk/>
            <pc:sldMk cId="3479089276" sldId="308"/>
            <ac:spMk id="51" creationId="{237497F1-C8FF-40A5-BF60-74D43336D5A1}"/>
          </ac:spMkLst>
        </pc:spChg>
      </pc:sldChg>
      <pc:sldChg chg="modSp setBg">
        <pc:chgData name="Ignacio Molina de la Torre" userId="22307498-ea1a-4894-9bfb-e2f904fc29dc" providerId="ADAL" clId="{5DC81166-DA0E-40FD-8F81-8D55D8B7AA56}" dt="2019-09-03T16:42:38.207" v="186" actId="207"/>
        <pc:sldMkLst>
          <pc:docMk/>
          <pc:sldMk cId="802226175" sldId="309"/>
        </pc:sldMkLst>
        <pc:spChg chg="mod">
          <ac:chgData name="Ignacio Molina de la Torre" userId="22307498-ea1a-4894-9bfb-e2f904fc29dc" providerId="ADAL" clId="{5DC81166-DA0E-40FD-8F81-8D55D8B7AA56}" dt="2019-09-03T16:42:38.207" v="186" actId="207"/>
          <ac:spMkLst>
            <pc:docMk/>
            <pc:sldMk cId="802226175" sldId="309"/>
            <ac:spMk id="3" creationId="{C393FE5B-1350-4203-95E3-CC0C91DACD91}"/>
          </ac:spMkLst>
        </pc:spChg>
        <pc:spChg chg="mod">
          <ac:chgData name="Ignacio Molina de la Torre" userId="22307498-ea1a-4894-9bfb-e2f904fc29dc" providerId="ADAL" clId="{5DC81166-DA0E-40FD-8F81-8D55D8B7AA56}" dt="2019-09-03T16:42:34.579" v="185" actId="207"/>
          <ac:spMkLst>
            <pc:docMk/>
            <pc:sldMk cId="802226175" sldId="309"/>
            <ac:spMk id="6" creationId="{3457A467-FA61-4AFC-BE43-005B660B361A}"/>
          </ac:spMkLst>
        </pc:spChg>
      </pc:sldChg>
      <pc:sldChg chg="modSp setBg">
        <pc:chgData name="Ignacio Molina de la Torre" userId="22307498-ea1a-4894-9bfb-e2f904fc29dc" providerId="ADAL" clId="{5DC81166-DA0E-40FD-8F81-8D55D8B7AA56}" dt="2019-09-03T16:43:05.456" v="189" actId="207"/>
        <pc:sldMkLst>
          <pc:docMk/>
          <pc:sldMk cId="1658467404" sldId="310"/>
        </pc:sldMkLst>
        <pc:spChg chg="mod">
          <ac:chgData name="Ignacio Molina de la Torre" userId="22307498-ea1a-4894-9bfb-e2f904fc29dc" providerId="ADAL" clId="{5DC81166-DA0E-40FD-8F81-8D55D8B7AA56}" dt="2019-09-03T16:43:05.456" v="189" actId="207"/>
          <ac:spMkLst>
            <pc:docMk/>
            <pc:sldMk cId="1658467404" sldId="310"/>
            <ac:spMk id="3" creationId="{C393FE5B-1350-4203-95E3-CC0C91DACD91}"/>
          </ac:spMkLst>
        </pc:spChg>
        <pc:spChg chg="mod">
          <ac:chgData name="Ignacio Molina de la Torre" userId="22307498-ea1a-4894-9bfb-e2f904fc29dc" providerId="ADAL" clId="{5DC81166-DA0E-40FD-8F81-8D55D8B7AA56}" dt="2019-09-03T16:42:54.273" v="188" actId="207"/>
          <ac:spMkLst>
            <pc:docMk/>
            <pc:sldMk cId="1658467404" sldId="310"/>
            <ac:spMk id="6" creationId="{3457A467-FA61-4AFC-BE43-005B660B361A}"/>
          </ac:spMkLst>
        </pc:spChg>
      </pc:sldChg>
      <pc:sldChg chg="modSp setBg">
        <pc:chgData name="Ignacio Molina de la Torre" userId="22307498-ea1a-4894-9bfb-e2f904fc29dc" providerId="ADAL" clId="{5DC81166-DA0E-40FD-8F81-8D55D8B7AA56}" dt="2019-09-03T16:43:31.743" v="192" actId="207"/>
        <pc:sldMkLst>
          <pc:docMk/>
          <pc:sldMk cId="355517161" sldId="311"/>
        </pc:sldMkLst>
        <pc:spChg chg="mod">
          <ac:chgData name="Ignacio Molina de la Torre" userId="22307498-ea1a-4894-9bfb-e2f904fc29dc" providerId="ADAL" clId="{5DC81166-DA0E-40FD-8F81-8D55D8B7AA56}" dt="2019-09-03T16:43:31.743" v="192" actId="207"/>
          <ac:spMkLst>
            <pc:docMk/>
            <pc:sldMk cId="355517161" sldId="311"/>
            <ac:spMk id="3" creationId="{C393FE5B-1350-4203-95E3-CC0C91DACD91}"/>
          </ac:spMkLst>
        </pc:spChg>
        <pc:spChg chg="mod">
          <ac:chgData name="Ignacio Molina de la Torre" userId="22307498-ea1a-4894-9bfb-e2f904fc29dc" providerId="ADAL" clId="{5DC81166-DA0E-40FD-8F81-8D55D8B7AA56}" dt="2019-09-03T16:43:26.881" v="191" actId="207"/>
          <ac:spMkLst>
            <pc:docMk/>
            <pc:sldMk cId="355517161" sldId="311"/>
            <ac:spMk id="6" creationId="{3457A467-FA61-4AFC-BE43-005B660B361A}"/>
          </ac:spMkLst>
        </pc:spChg>
      </pc:sldChg>
      <pc:sldChg chg="del">
        <pc:chgData name="Ignacio Molina de la Torre" userId="22307498-ea1a-4894-9bfb-e2f904fc29dc" providerId="ADAL" clId="{5DC81166-DA0E-40FD-8F81-8D55D8B7AA56}" dt="2019-09-03T16:31:12.314" v="106" actId="2696"/>
        <pc:sldMkLst>
          <pc:docMk/>
          <pc:sldMk cId="4117604560" sldId="313"/>
        </pc:sldMkLst>
      </pc:sldChg>
      <pc:sldChg chg="setBg">
        <pc:chgData name="Ignacio Molina de la Torre" userId="22307498-ea1a-4894-9bfb-e2f904fc29dc" providerId="ADAL" clId="{5DC81166-DA0E-40FD-8F81-8D55D8B7AA56}" dt="2019-09-03T17:09:45.388" v="310"/>
        <pc:sldMkLst>
          <pc:docMk/>
          <pc:sldMk cId="1663960174" sldId="314"/>
        </pc:sldMkLst>
      </pc:sldChg>
      <pc:sldChg chg="setBg">
        <pc:chgData name="Ignacio Molina de la Torre" userId="22307498-ea1a-4894-9bfb-e2f904fc29dc" providerId="ADAL" clId="{5DC81166-DA0E-40FD-8F81-8D55D8B7AA56}" dt="2019-09-03T16:54:24.659" v="274"/>
        <pc:sldMkLst>
          <pc:docMk/>
          <pc:sldMk cId="1871760708" sldId="315"/>
        </pc:sldMkLst>
      </pc:sldChg>
      <pc:sldChg chg="del">
        <pc:chgData name="Ignacio Molina de la Torre" userId="22307498-ea1a-4894-9bfb-e2f904fc29dc" providerId="ADAL" clId="{5DC81166-DA0E-40FD-8F81-8D55D8B7AA56}" dt="2019-09-03T16:28:15.406" v="103" actId="2696"/>
        <pc:sldMkLst>
          <pc:docMk/>
          <pc:sldMk cId="2025013007" sldId="316"/>
        </pc:sldMkLst>
      </pc:sldChg>
      <pc:sldChg chg="modSp setBg">
        <pc:chgData name="Ignacio Molina de la Torre" userId="22307498-ea1a-4894-9bfb-e2f904fc29dc" providerId="ADAL" clId="{5DC81166-DA0E-40FD-8F81-8D55D8B7AA56}" dt="2019-09-03T16:58:23.875" v="286" actId="207"/>
        <pc:sldMkLst>
          <pc:docMk/>
          <pc:sldMk cId="915602989" sldId="317"/>
        </pc:sldMkLst>
        <pc:spChg chg="mod">
          <ac:chgData name="Ignacio Molina de la Torre" userId="22307498-ea1a-4894-9bfb-e2f904fc29dc" providerId="ADAL" clId="{5DC81166-DA0E-40FD-8F81-8D55D8B7AA56}" dt="2019-09-03T16:58:23.875" v="286" actId="207"/>
          <ac:spMkLst>
            <pc:docMk/>
            <pc:sldMk cId="915602989" sldId="317"/>
            <ac:spMk id="3" creationId="{EF5D72FC-29FA-4708-9F73-66D7D0698CA3}"/>
          </ac:spMkLst>
        </pc:spChg>
      </pc:sldChg>
      <pc:sldChg chg="setBg">
        <pc:chgData name="Ignacio Molina de la Torre" userId="22307498-ea1a-4894-9bfb-e2f904fc29dc" providerId="ADAL" clId="{5DC81166-DA0E-40FD-8F81-8D55D8B7AA56}" dt="2019-09-03T17:03:13.739" v="294"/>
        <pc:sldMkLst>
          <pc:docMk/>
          <pc:sldMk cId="279363382" sldId="319"/>
        </pc:sldMkLst>
      </pc:sldChg>
      <pc:sldChg chg="modSp setBg">
        <pc:chgData name="Ignacio Molina de la Torre" userId="22307498-ea1a-4894-9bfb-e2f904fc29dc" providerId="ADAL" clId="{5DC81166-DA0E-40FD-8F81-8D55D8B7AA56}" dt="2019-09-03T16:35:15.772" v="171" actId="207"/>
        <pc:sldMkLst>
          <pc:docMk/>
          <pc:sldMk cId="545445358" sldId="365"/>
        </pc:sldMkLst>
        <pc:spChg chg="mod">
          <ac:chgData name="Ignacio Molina de la Torre" userId="22307498-ea1a-4894-9bfb-e2f904fc29dc" providerId="ADAL" clId="{5DC81166-DA0E-40FD-8F81-8D55D8B7AA56}" dt="2019-09-03T16:34:48.624" v="170" actId="207"/>
          <ac:spMkLst>
            <pc:docMk/>
            <pc:sldMk cId="545445358" sldId="365"/>
            <ac:spMk id="3" creationId="{F852C58D-E7CF-46E8-91DB-62FEA0AA305F}"/>
          </ac:spMkLst>
        </pc:spChg>
        <pc:spChg chg="mod">
          <ac:chgData name="Ignacio Molina de la Torre" userId="22307498-ea1a-4894-9bfb-e2f904fc29dc" providerId="ADAL" clId="{5DC81166-DA0E-40FD-8F81-8D55D8B7AA56}" dt="2019-09-03T16:34:28.964" v="168" actId="207"/>
          <ac:spMkLst>
            <pc:docMk/>
            <pc:sldMk cId="545445358" sldId="365"/>
            <ac:spMk id="4" creationId="{31B510EE-767F-442C-B9D9-7B73923BCBD0}"/>
          </ac:spMkLst>
        </pc:spChg>
        <pc:spChg chg="mod">
          <ac:chgData name="Ignacio Molina de la Torre" userId="22307498-ea1a-4894-9bfb-e2f904fc29dc" providerId="ADAL" clId="{5DC81166-DA0E-40FD-8F81-8D55D8B7AA56}" dt="2019-09-03T16:35:15.772" v="171" actId="207"/>
          <ac:spMkLst>
            <pc:docMk/>
            <pc:sldMk cId="545445358" sldId="365"/>
            <ac:spMk id="6" creationId="{ECF082E5-4E8E-41CF-992A-CFF42D3D3F77}"/>
          </ac:spMkLst>
        </pc:spChg>
        <pc:spChg chg="mod">
          <ac:chgData name="Ignacio Molina de la Torre" userId="22307498-ea1a-4894-9bfb-e2f904fc29dc" providerId="ADAL" clId="{5DC81166-DA0E-40FD-8F81-8D55D8B7AA56}" dt="2019-09-03T16:35:15.772" v="171" actId="207"/>
          <ac:spMkLst>
            <pc:docMk/>
            <pc:sldMk cId="545445358" sldId="365"/>
            <ac:spMk id="7" creationId="{DA708ED7-C995-4E73-8E0A-D84D00E6FD2B}"/>
          </ac:spMkLst>
        </pc:spChg>
        <pc:spChg chg="mod">
          <ac:chgData name="Ignacio Molina de la Torre" userId="22307498-ea1a-4894-9bfb-e2f904fc29dc" providerId="ADAL" clId="{5DC81166-DA0E-40FD-8F81-8D55D8B7AA56}" dt="2019-09-03T16:35:15.772" v="171" actId="207"/>
          <ac:spMkLst>
            <pc:docMk/>
            <pc:sldMk cId="545445358" sldId="365"/>
            <ac:spMk id="9" creationId="{3FAFDC96-B435-43B6-83E1-483D20CA763D}"/>
          </ac:spMkLst>
        </pc:spChg>
        <pc:spChg chg="mod">
          <ac:chgData name="Ignacio Molina de la Torre" userId="22307498-ea1a-4894-9bfb-e2f904fc29dc" providerId="ADAL" clId="{5DC81166-DA0E-40FD-8F81-8D55D8B7AA56}" dt="2019-09-03T16:34:48.624" v="170" actId="207"/>
          <ac:spMkLst>
            <pc:docMk/>
            <pc:sldMk cId="545445358" sldId="365"/>
            <ac:spMk id="10" creationId="{FE97AA2E-0E87-4D59-BCDB-C9DE560A81F7}"/>
          </ac:spMkLst>
        </pc:spChg>
        <pc:spChg chg="mod">
          <ac:chgData name="Ignacio Molina de la Torre" userId="22307498-ea1a-4894-9bfb-e2f904fc29dc" providerId="ADAL" clId="{5DC81166-DA0E-40FD-8F81-8D55D8B7AA56}" dt="2019-09-03T16:35:15.772" v="171" actId="207"/>
          <ac:spMkLst>
            <pc:docMk/>
            <pc:sldMk cId="545445358" sldId="365"/>
            <ac:spMk id="11" creationId="{10FE62B3-11EA-48AF-84E7-74DF53D6405E}"/>
          </ac:spMkLst>
        </pc:spChg>
        <pc:spChg chg="mod">
          <ac:chgData name="Ignacio Molina de la Torre" userId="22307498-ea1a-4894-9bfb-e2f904fc29dc" providerId="ADAL" clId="{5DC81166-DA0E-40FD-8F81-8D55D8B7AA56}" dt="2019-09-03T16:34:48.624" v="170" actId="207"/>
          <ac:spMkLst>
            <pc:docMk/>
            <pc:sldMk cId="545445358" sldId="365"/>
            <ac:spMk id="12" creationId="{2FA32678-BDCF-4790-B5EA-A496F95710E7}"/>
          </ac:spMkLst>
        </pc:spChg>
        <pc:spChg chg="mod">
          <ac:chgData name="Ignacio Molina de la Torre" userId="22307498-ea1a-4894-9bfb-e2f904fc29dc" providerId="ADAL" clId="{5DC81166-DA0E-40FD-8F81-8D55D8B7AA56}" dt="2019-09-03T16:35:15.772" v="171" actId="207"/>
          <ac:spMkLst>
            <pc:docMk/>
            <pc:sldMk cId="545445358" sldId="365"/>
            <ac:spMk id="13" creationId="{D8E15327-757B-40FB-A4F9-811577915389}"/>
          </ac:spMkLst>
        </pc:spChg>
        <pc:spChg chg="mod">
          <ac:chgData name="Ignacio Molina de la Torre" userId="22307498-ea1a-4894-9bfb-e2f904fc29dc" providerId="ADAL" clId="{5DC81166-DA0E-40FD-8F81-8D55D8B7AA56}" dt="2019-09-03T16:34:48.624" v="170" actId="207"/>
          <ac:spMkLst>
            <pc:docMk/>
            <pc:sldMk cId="545445358" sldId="365"/>
            <ac:spMk id="16" creationId="{AFEC4506-95D1-4094-8C79-B8F366293166}"/>
          </ac:spMkLst>
        </pc:spChg>
        <pc:spChg chg="mod">
          <ac:chgData name="Ignacio Molina de la Torre" userId="22307498-ea1a-4894-9bfb-e2f904fc29dc" providerId="ADAL" clId="{5DC81166-DA0E-40FD-8F81-8D55D8B7AA56}" dt="2019-09-03T16:35:15.772" v="171" actId="207"/>
          <ac:spMkLst>
            <pc:docMk/>
            <pc:sldMk cId="545445358" sldId="365"/>
            <ac:spMk id="17" creationId="{2FA25775-346B-48B2-B76E-36246C838C75}"/>
          </ac:spMkLst>
        </pc:spChg>
        <pc:spChg chg="mod">
          <ac:chgData name="Ignacio Molina de la Torre" userId="22307498-ea1a-4894-9bfb-e2f904fc29dc" providerId="ADAL" clId="{5DC81166-DA0E-40FD-8F81-8D55D8B7AA56}" dt="2019-09-03T16:34:28.964" v="168" actId="207"/>
          <ac:spMkLst>
            <pc:docMk/>
            <pc:sldMk cId="545445358" sldId="365"/>
            <ac:spMk id="18" creationId="{46D22D81-C2A0-4BC9-BE63-7B7686C30C61}"/>
          </ac:spMkLst>
        </pc:spChg>
        <pc:spChg chg="mod">
          <ac:chgData name="Ignacio Molina de la Torre" userId="22307498-ea1a-4894-9bfb-e2f904fc29dc" providerId="ADAL" clId="{5DC81166-DA0E-40FD-8F81-8D55D8B7AA56}" dt="2019-09-03T16:34:28.964" v="168" actId="207"/>
          <ac:spMkLst>
            <pc:docMk/>
            <pc:sldMk cId="545445358" sldId="365"/>
            <ac:spMk id="19" creationId="{674BA824-4B9C-47E7-8CE6-E32523A8EE4B}"/>
          </ac:spMkLst>
        </pc:spChg>
        <pc:spChg chg="mod">
          <ac:chgData name="Ignacio Molina de la Torre" userId="22307498-ea1a-4894-9bfb-e2f904fc29dc" providerId="ADAL" clId="{5DC81166-DA0E-40FD-8F81-8D55D8B7AA56}" dt="2019-09-03T16:34:28.964" v="168" actId="207"/>
          <ac:spMkLst>
            <pc:docMk/>
            <pc:sldMk cId="545445358" sldId="365"/>
            <ac:spMk id="20" creationId="{DF532CA1-6260-4787-9B44-F0237727AF36}"/>
          </ac:spMkLst>
        </pc:spChg>
        <pc:spChg chg="mod">
          <ac:chgData name="Ignacio Molina de la Torre" userId="22307498-ea1a-4894-9bfb-e2f904fc29dc" providerId="ADAL" clId="{5DC81166-DA0E-40FD-8F81-8D55D8B7AA56}" dt="2019-09-03T16:34:48.624" v="170" actId="207"/>
          <ac:spMkLst>
            <pc:docMk/>
            <pc:sldMk cId="545445358" sldId="365"/>
            <ac:spMk id="21" creationId="{87C29A25-E6D3-46D0-8168-026C0CE4BC64}"/>
          </ac:spMkLst>
        </pc:spChg>
        <pc:spChg chg="mod">
          <ac:chgData name="Ignacio Molina de la Torre" userId="22307498-ea1a-4894-9bfb-e2f904fc29dc" providerId="ADAL" clId="{5DC81166-DA0E-40FD-8F81-8D55D8B7AA56}" dt="2019-09-03T16:34:48.624" v="170" actId="207"/>
          <ac:spMkLst>
            <pc:docMk/>
            <pc:sldMk cId="545445358" sldId="365"/>
            <ac:spMk id="22" creationId="{E2DFF3DC-183D-4FD9-9BC8-1E67DA354049}"/>
          </ac:spMkLst>
        </pc:spChg>
        <pc:spChg chg="mod">
          <ac:chgData name="Ignacio Molina de la Torre" userId="22307498-ea1a-4894-9bfb-e2f904fc29dc" providerId="ADAL" clId="{5DC81166-DA0E-40FD-8F81-8D55D8B7AA56}" dt="2019-09-03T16:34:28.964" v="168" actId="207"/>
          <ac:spMkLst>
            <pc:docMk/>
            <pc:sldMk cId="545445358" sldId="365"/>
            <ac:spMk id="23" creationId="{1BDA6757-F059-4C92-A7DA-B20DA71C5BF1}"/>
          </ac:spMkLst>
        </pc:spChg>
      </pc:sldChg>
      <pc:sldChg chg="modSp setBg">
        <pc:chgData name="Ignacio Molina de la Torre" userId="22307498-ea1a-4894-9bfb-e2f904fc29dc" providerId="ADAL" clId="{5DC81166-DA0E-40FD-8F81-8D55D8B7AA56}" dt="2019-09-03T16:51:09.584" v="256" actId="29295"/>
        <pc:sldMkLst>
          <pc:docMk/>
          <pc:sldMk cId="2178861451" sldId="366"/>
        </pc:sldMkLst>
        <pc:spChg chg="mod">
          <ac:chgData name="Ignacio Molina de la Torre" userId="22307498-ea1a-4894-9bfb-e2f904fc29dc" providerId="ADAL" clId="{5DC81166-DA0E-40FD-8F81-8D55D8B7AA56}" dt="2019-09-03T16:50:36.365" v="242" actId="207"/>
          <ac:spMkLst>
            <pc:docMk/>
            <pc:sldMk cId="2178861451" sldId="366"/>
            <ac:spMk id="8" creationId="{3A39CB73-4D1D-47BC-A651-8B924BFD1AFF}"/>
          </ac:spMkLst>
        </pc:spChg>
        <pc:picChg chg="mod">
          <ac:chgData name="Ignacio Molina de la Torre" userId="22307498-ea1a-4894-9bfb-e2f904fc29dc" providerId="ADAL" clId="{5DC81166-DA0E-40FD-8F81-8D55D8B7AA56}" dt="2019-09-03T16:51:09.584" v="256" actId="29295"/>
          <ac:picMkLst>
            <pc:docMk/>
            <pc:sldMk cId="2178861451" sldId="366"/>
            <ac:picMk id="6" creationId="{32C1CD3B-5AB1-4F30-A210-5732A4CC4F18}"/>
          </ac:picMkLst>
        </pc:picChg>
      </pc:sldChg>
      <pc:sldChg chg="modSp setBg">
        <pc:chgData name="Ignacio Molina de la Torre" userId="22307498-ea1a-4894-9bfb-e2f904fc29dc" providerId="ADAL" clId="{5DC81166-DA0E-40FD-8F81-8D55D8B7AA56}" dt="2019-09-03T17:12:40.577" v="324" actId="207"/>
        <pc:sldMkLst>
          <pc:docMk/>
          <pc:sldMk cId="1093042249" sldId="367"/>
        </pc:sldMkLst>
        <pc:spChg chg="mod">
          <ac:chgData name="Ignacio Molina de la Torre" userId="22307498-ea1a-4894-9bfb-e2f904fc29dc" providerId="ADAL" clId="{5DC81166-DA0E-40FD-8F81-8D55D8B7AA56}" dt="2019-09-03T17:12:40.577" v="324" actId="207"/>
          <ac:spMkLst>
            <pc:docMk/>
            <pc:sldMk cId="1093042249" sldId="367"/>
            <ac:spMk id="8" creationId="{3A39CB73-4D1D-47BC-A651-8B924BFD1AFF}"/>
          </ac:spMkLst>
        </pc:spChg>
        <pc:picChg chg="mod">
          <ac:chgData name="Ignacio Molina de la Torre" userId="22307498-ea1a-4894-9bfb-e2f904fc29dc" providerId="ADAL" clId="{5DC81166-DA0E-40FD-8F81-8D55D8B7AA56}" dt="2019-09-03T17:12:37.092" v="323" actId="29295"/>
          <ac:picMkLst>
            <pc:docMk/>
            <pc:sldMk cId="1093042249" sldId="367"/>
            <ac:picMk id="6" creationId="{32C1CD3B-5AB1-4F30-A210-5732A4CC4F18}"/>
          </ac:picMkLst>
        </pc:picChg>
      </pc:sldChg>
      <pc:sldChg chg="delSp modSp ord setBg">
        <pc:chgData name="Ignacio Molina de la Torre" userId="22307498-ea1a-4894-9bfb-e2f904fc29dc" providerId="ADAL" clId="{5DC81166-DA0E-40FD-8F81-8D55D8B7AA56}" dt="2019-09-03T17:12:47.406" v="327"/>
        <pc:sldMkLst>
          <pc:docMk/>
          <pc:sldMk cId="389579660" sldId="368"/>
        </pc:sldMkLst>
        <pc:spChg chg="mod">
          <ac:chgData name="Ignacio Molina de la Torre" userId="22307498-ea1a-4894-9bfb-e2f904fc29dc" providerId="ADAL" clId="{5DC81166-DA0E-40FD-8F81-8D55D8B7AA56}" dt="2019-09-03T16:45:40.880" v="206" actId="207"/>
          <ac:spMkLst>
            <pc:docMk/>
            <pc:sldMk cId="389579660" sldId="368"/>
            <ac:spMk id="2" creationId="{3A5CA08A-1E66-4E4A-99B2-C56B41F6E1C1}"/>
          </ac:spMkLst>
        </pc:spChg>
        <pc:spChg chg="mod">
          <ac:chgData name="Ignacio Molina de la Torre" userId="22307498-ea1a-4894-9bfb-e2f904fc29dc" providerId="ADAL" clId="{5DC81166-DA0E-40FD-8F81-8D55D8B7AA56}" dt="2019-09-03T16:45:40.880" v="206" actId="207"/>
          <ac:spMkLst>
            <pc:docMk/>
            <pc:sldMk cId="389579660" sldId="368"/>
            <ac:spMk id="3" creationId="{830373AE-CAB9-4470-A80D-B8C807E4CBB3}"/>
          </ac:spMkLst>
        </pc:spChg>
        <pc:spChg chg="mod">
          <ac:chgData name="Ignacio Molina de la Torre" userId="22307498-ea1a-4894-9bfb-e2f904fc29dc" providerId="ADAL" clId="{5DC81166-DA0E-40FD-8F81-8D55D8B7AA56}" dt="2019-09-03T16:45:40.880" v="206" actId="207"/>
          <ac:spMkLst>
            <pc:docMk/>
            <pc:sldMk cId="389579660" sldId="368"/>
            <ac:spMk id="4" creationId="{4458EDC1-DBA3-4572-BBED-7F35D8561BBA}"/>
          </ac:spMkLst>
        </pc:spChg>
        <pc:spChg chg="mod">
          <ac:chgData name="Ignacio Molina de la Torre" userId="22307498-ea1a-4894-9bfb-e2f904fc29dc" providerId="ADAL" clId="{5DC81166-DA0E-40FD-8F81-8D55D8B7AA56}" dt="2019-09-03T16:45:40.880" v="206" actId="207"/>
          <ac:spMkLst>
            <pc:docMk/>
            <pc:sldMk cId="389579660" sldId="368"/>
            <ac:spMk id="5" creationId="{B80E72D6-D6AD-4411-968D-E44CBE77AF69}"/>
          </ac:spMkLst>
        </pc:spChg>
        <pc:spChg chg="mod">
          <ac:chgData name="Ignacio Molina de la Torre" userId="22307498-ea1a-4894-9bfb-e2f904fc29dc" providerId="ADAL" clId="{5DC81166-DA0E-40FD-8F81-8D55D8B7AA56}" dt="2019-09-03T16:45:40.880" v="206" actId="207"/>
          <ac:spMkLst>
            <pc:docMk/>
            <pc:sldMk cId="389579660" sldId="368"/>
            <ac:spMk id="6" creationId="{EDEAF1CB-C858-4FE3-BC1A-D31A23595661}"/>
          </ac:spMkLst>
        </pc:spChg>
        <pc:spChg chg="mod">
          <ac:chgData name="Ignacio Molina de la Torre" userId="22307498-ea1a-4894-9bfb-e2f904fc29dc" providerId="ADAL" clId="{5DC81166-DA0E-40FD-8F81-8D55D8B7AA56}" dt="2019-09-03T16:45:40.880" v="206" actId="207"/>
          <ac:spMkLst>
            <pc:docMk/>
            <pc:sldMk cId="389579660" sldId="368"/>
            <ac:spMk id="7" creationId="{D7E43352-2823-4445-A718-AE42443B0637}"/>
          </ac:spMkLst>
        </pc:spChg>
        <pc:spChg chg="mod">
          <ac:chgData name="Ignacio Molina de la Torre" userId="22307498-ea1a-4894-9bfb-e2f904fc29dc" providerId="ADAL" clId="{5DC81166-DA0E-40FD-8F81-8D55D8B7AA56}" dt="2019-09-03T16:45:40.880" v="206" actId="207"/>
          <ac:spMkLst>
            <pc:docMk/>
            <pc:sldMk cId="389579660" sldId="368"/>
            <ac:spMk id="8" creationId="{0943C9B1-097A-4AB2-9C71-C73E19DAF855}"/>
          </ac:spMkLst>
        </pc:spChg>
        <pc:spChg chg="mod">
          <ac:chgData name="Ignacio Molina de la Torre" userId="22307498-ea1a-4894-9bfb-e2f904fc29dc" providerId="ADAL" clId="{5DC81166-DA0E-40FD-8F81-8D55D8B7AA56}" dt="2019-09-03T16:45:40.880" v="206" actId="207"/>
          <ac:spMkLst>
            <pc:docMk/>
            <pc:sldMk cId="389579660" sldId="368"/>
            <ac:spMk id="9" creationId="{8DAA6F1D-1DC3-47CA-84EB-5699D0D8197D}"/>
          </ac:spMkLst>
        </pc:spChg>
        <pc:picChg chg="del">
          <ac:chgData name="Ignacio Molina de la Torre" userId="22307498-ea1a-4894-9bfb-e2f904fc29dc" providerId="ADAL" clId="{5DC81166-DA0E-40FD-8F81-8D55D8B7AA56}" dt="2019-09-03T16:45:28.753" v="204" actId="478"/>
          <ac:picMkLst>
            <pc:docMk/>
            <pc:sldMk cId="389579660" sldId="368"/>
            <ac:picMk id="11" creationId="{01612C86-96CB-4C85-96DD-6F4D57BDE161}"/>
          </ac:picMkLst>
        </pc:picChg>
      </pc:sldChg>
      <pc:sldChg chg="modSp del">
        <pc:chgData name="Ignacio Molina de la Torre" userId="22307498-ea1a-4894-9bfb-e2f904fc29dc" providerId="ADAL" clId="{5DC81166-DA0E-40FD-8F81-8D55D8B7AA56}" dt="2019-09-03T17:12:45.094" v="325" actId="2696"/>
        <pc:sldMkLst>
          <pc:docMk/>
          <pc:sldMk cId="391779080" sldId="369"/>
        </pc:sldMkLst>
        <pc:spChg chg="mod">
          <ac:chgData name="Ignacio Molina de la Torre" userId="22307498-ea1a-4894-9bfb-e2f904fc29dc" providerId="ADAL" clId="{5DC81166-DA0E-40FD-8F81-8D55D8B7AA56}" dt="2019-09-03T16:20:53.558" v="2" actId="20577"/>
          <ac:spMkLst>
            <pc:docMk/>
            <pc:sldMk cId="391779080" sldId="369"/>
            <ac:spMk id="5" creationId="{ECACBF21-11EC-49A0-8F2F-ED0F0A276726}"/>
          </ac:spMkLst>
        </pc:spChg>
        <pc:spChg chg="mod">
          <ac:chgData name="Ignacio Molina de la Torre" userId="22307498-ea1a-4894-9bfb-e2f904fc29dc" providerId="ADAL" clId="{5DC81166-DA0E-40FD-8F81-8D55D8B7AA56}" dt="2019-09-03T16:22:33.256" v="69" actId="1076"/>
          <ac:spMkLst>
            <pc:docMk/>
            <pc:sldMk cId="391779080" sldId="369"/>
            <ac:spMk id="8" creationId="{7432D14B-17C8-4D87-9DE8-D4FD87CEA4CA}"/>
          </ac:spMkLst>
        </pc:spChg>
      </pc:sldChg>
      <pc:sldChg chg="modSp add ord setBg">
        <pc:chgData name="Ignacio Molina de la Torre" userId="22307498-ea1a-4894-9bfb-e2f904fc29dc" providerId="ADAL" clId="{5DC81166-DA0E-40FD-8F81-8D55D8B7AA56}" dt="2019-09-03T16:48:58.933" v="239" actId="255"/>
        <pc:sldMkLst>
          <pc:docMk/>
          <pc:sldMk cId="2151163504" sldId="370"/>
        </pc:sldMkLst>
        <pc:spChg chg="mod">
          <ac:chgData name="Ignacio Molina de la Torre" userId="22307498-ea1a-4894-9bfb-e2f904fc29dc" providerId="ADAL" clId="{5DC81166-DA0E-40FD-8F81-8D55D8B7AA56}" dt="2019-09-03T16:48:40.711" v="237" actId="12788"/>
          <ac:spMkLst>
            <pc:docMk/>
            <pc:sldMk cId="2151163504" sldId="370"/>
            <ac:spMk id="5" creationId="{ECACBF21-11EC-49A0-8F2F-ED0F0A276726}"/>
          </ac:spMkLst>
        </pc:spChg>
        <pc:spChg chg="mod">
          <ac:chgData name="Ignacio Molina de la Torre" userId="22307498-ea1a-4894-9bfb-e2f904fc29dc" providerId="ADAL" clId="{5DC81166-DA0E-40FD-8F81-8D55D8B7AA56}" dt="2019-09-03T16:48:58.933" v="239" actId="255"/>
          <ac:spMkLst>
            <pc:docMk/>
            <pc:sldMk cId="2151163504" sldId="370"/>
            <ac:spMk id="6" creationId="{3478593A-FEF3-4E6F-8D5A-DD6C2FBCDEA9}"/>
          </ac:spMkLst>
        </pc:spChg>
        <pc:spChg chg="mod">
          <ac:chgData name="Ignacio Molina de la Torre" userId="22307498-ea1a-4894-9bfb-e2f904fc29dc" providerId="ADAL" clId="{5DC81166-DA0E-40FD-8F81-8D55D8B7AA56}" dt="2019-09-03T16:48:49.130" v="238" actId="1076"/>
          <ac:spMkLst>
            <pc:docMk/>
            <pc:sldMk cId="2151163504" sldId="370"/>
            <ac:spMk id="7" creationId="{BE32F6E8-AB16-4EB1-824C-EA4B3E03D57B}"/>
          </ac:spMkLst>
        </pc:spChg>
        <pc:spChg chg="mod">
          <ac:chgData name="Ignacio Molina de la Torre" userId="22307498-ea1a-4894-9bfb-e2f904fc29dc" providerId="ADAL" clId="{5DC81166-DA0E-40FD-8F81-8D55D8B7AA56}" dt="2019-09-03T16:48:40.711" v="237" actId="12788"/>
          <ac:spMkLst>
            <pc:docMk/>
            <pc:sldMk cId="2151163504" sldId="370"/>
            <ac:spMk id="8" creationId="{7432D14B-17C8-4D87-9DE8-D4FD87CEA4CA}"/>
          </ac:spMkLst>
        </pc:spChg>
        <pc:picChg chg="mod">
          <ac:chgData name="Ignacio Molina de la Torre" userId="22307498-ea1a-4894-9bfb-e2f904fc29dc" providerId="ADAL" clId="{5DC81166-DA0E-40FD-8F81-8D55D8B7AA56}" dt="2019-09-03T16:48:40.711" v="237" actId="12788"/>
          <ac:picMkLst>
            <pc:docMk/>
            <pc:sldMk cId="2151163504" sldId="370"/>
            <ac:picMk id="4" creationId="{B7FA9953-1BE3-43AF-B714-9BB64FFFE5A2}"/>
          </ac:picMkLst>
        </pc:picChg>
        <pc:picChg chg="mod modCrop">
          <ac:chgData name="Ignacio Molina de la Torre" userId="22307498-ea1a-4894-9bfb-e2f904fc29dc" providerId="ADAL" clId="{5DC81166-DA0E-40FD-8F81-8D55D8B7AA56}" dt="2019-09-03T16:47:57.020" v="229" actId="1076"/>
          <ac:picMkLst>
            <pc:docMk/>
            <pc:sldMk cId="2151163504" sldId="370"/>
            <ac:picMk id="10" creationId="{D2F7E184-20D2-4A8B-A74A-3D1D7A852423}"/>
          </ac:picMkLst>
        </pc:picChg>
      </pc:sldChg>
      <pc:sldChg chg="add del">
        <pc:chgData name="Ignacio Molina de la Torre" userId="22307498-ea1a-4894-9bfb-e2f904fc29dc" providerId="ADAL" clId="{5DC81166-DA0E-40FD-8F81-8D55D8B7AA56}" dt="2019-09-03T16:23:28.131" v="75" actId="2696"/>
        <pc:sldMkLst>
          <pc:docMk/>
          <pc:sldMk cId="505044021" sldId="371"/>
        </pc:sldMkLst>
      </pc:sldChg>
      <pc:sldChg chg="add">
        <pc:chgData name="Ignacio Molina de la Torre" userId="22307498-ea1a-4894-9bfb-e2f904fc29dc" providerId="ADAL" clId="{5DC81166-DA0E-40FD-8F81-8D55D8B7AA56}" dt="2019-09-03T16:24:07.513" v="76"/>
        <pc:sldMkLst>
          <pc:docMk/>
          <pc:sldMk cId="2035221355" sldId="371"/>
        </pc:sldMkLst>
      </pc:sldChg>
      <pc:sldChg chg="modSp add setBg">
        <pc:chgData name="Ignacio Molina de la Torre" userId="22307498-ea1a-4894-9bfb-e2f904fc29dc" providerId="ADAL" clId="{5DC81166-DA0E-40FD-8F81-8D55D8B7AA56}" dt="2019-09-03T16:51:44.284" v="260"/>
        <pc:sldMkLst>
          <pc:docMk/>
          <pc:sldMk cId="908587684" sldId="372"/>
        </pc:sldMkLst>
        <pc:spChg chg="mod">
          <ac:chgData name="Ignacio Molina de la Torre" userId="22307498-ea1a-4894-9bfb-e2f904fc29dc" providerId="ADAL" clId="{5DC81166-DA0E-40FD-8F81-8D55D8B7AA56}" dt="2019-09-03T16:51:33.301" v="259" actId="207"/>
          <ac:spMkLst>
            <pc:docMk/>
            <pc:sldMk cId="908587684" sldId="372"/>
            <ac:spMk id="8" creationId="{3A39CB73-4D1D-47BC-A651-8B924BFD1AFF}"/>
          </ac:spMkLst>
        </pc:spChg>
        <pc:picChg chg="mod">
          <ac:chgData name="Ignacio Molina de la Torre" userId="22307498-ea1a-4894-9bfb-e2f904fc29dc" providerId="ADAL" clId="{5DC81166-DA0E-40FD-8F81-8D55D8B7AA56}" dt="2019-09-03T16:51:26.902" v="258" actId="29295"/>
          <ac:picMkLst>
            <pc:docMk/>
            <pc:sldMk cId="908587684" sldId="372"/>
            <ac:picMk id="6" creationId="{32C1CD3B-5AB1-4F30-A210-5732A4CC4F18}"/>
          </ac:picMkLst>
        </pc:picChg>
      </pc:sldChg>
      <pc:sldChg chg="modSp add">
        <pc:chgData name="Ignacio Molina de la Torre" userId="22307498-ea1a-4894-9bfb-e2f904fc29dc" providerId="ADAL" clId="{5DC81166-DA0E-40FD-8F81-8D55D8B7AA56}" dt="2019-09-03T16:30:49.356" v="105" actId="207"/>
        <pc:sldMkLst>
          <pc:docMk/>
          <pc:sldMk cId="2798842039" sldId="373"/>
        </pc:sldMkLst>
        <pc:spChg chg="mod">
          <ac:chgData name="Ignacio Molina de la Torre" userId="22307498-ea1a-4894-9bfb-e2f904fc29dc" providerId="ADAL" clId="{5DC81166-DA0E-40FD-8F81-8D55D8B7AA56}" dt="2019-09-03T16:30:49.356" v="105" actId="207"/>
          <ac:spMkLst>
            <pc:docMk/>
            <pc:sldMk cId="2798842039" sldId="373"/>
            <ac:spMk id="4" creationId="{6CEBA11F-6BBC-4BF0-A836-4A74DFCFAA60}"/>
          </ac:spMkLst>
        </pc:spChg>
      </pc:sldChg>
      <pc:sldChg chg="modSp add setBg">
        <pc:chgData name="Ignacio Molina de la Torre" userId="22307498-ea1a-4894-9bfb-e2f904fc29dc" providerId="ADAL" clId="{5DC81166-DA0E-40FD-8F81-8D55D8B7AA56}" dt="2019-09-03T17:11:46.487" v="320"/>
        <pc:sldMkLst>
          <pc:docMk/>
          <pc:sldMk cId="2822612297" sldId="389"/>
        </pc:sldMkLst>
        <pc:graphicFrameChg chg="mod">
          <ac:chgData name="Ignacio Molina de la Torre" userId="22307498-ea1a-4894-9bfb-e2f904fc29dc" providerId="ADAL" clId="{5DC81166-DA0E-40FD-8F81-8D55D8B7AA56}" dt="2019-09-03T17:11:46.487" v="320"/>
          <ac:graphicFrameMkLst>
            <pc:docMk/>
            <pc:sldMk cId="2822612297" sldId="389"/>
            <ac:graphicFrameMk id="5" creationId="{33D064A1-1E2F-46F4-BE9B-E9A74D920CEC}"/>
          </ac:graphicFrameMkLst>
        </pc:graphicFrameChg>
      </pc:sldChg>
      <pc:sldChg chg="modSp add setBg">
        <pc:chgData name="Ignacio Molina de la Torre" userId="22307498-ea1a-4894-9bfb-e2f904fc29dc" providerId="ADAL" clId="{5DC81166-DA0E-40FD-8F81-8D55D8B7AA56}" dt="2019-09-03T17:11:33.249" v="318"/>
        <pc:sldMkLst>
          <pc:docMk/>
          <pc:sldMk cId="3439238051" sldId="391"/>
        </pc:sldMkLst>
        <pc:graphicFrameChg chg="mod">
          <ac:chgData name="Ignacio Molina de la Torre" userId="22307498-ea1a-4894-9bfb-e2f904fc29dc" providerId="ADAL" clId="{5DC81166-DA0E-40FD-8F81-8D55D8B7AA56}" dt="2019-09-03T17:11:33.249" v="318"/>
          <ac:graphicFrameMkLst>
            <pc:docMk/>
            <pc:sldMk cId="3439238051" sldId="391"/>
            <ac:graphicFrameMk id="4" creationId="{5703A66D-0AD8-442E-877C-F22E923362AF}"/>
          </ac:graphicFrameMkLst>
        </pc:graphicFrameChg>
      </pc:sldChg>
      <pc:sldChg chg="modSp add setBg">
        <pc:chgData name="Ignacio Molina de la Torre" userId="22307498-ea1a-4894-9bfb-e2f904fc29dc" providerId="ADAL" clId="{5DC81166-DA0E-40FD-8F81-8D55D8B7AA56}" dt="2019-09-03T17:09:10.611" v="307"/>
        <pc:sldMkLst>
          <pc:docMk/>
          <pc:sldMk cId="3515906003" sldId="395"/>
        </pc:sldMkLst>
        <pc:graphicFrameChg chg="mod">
          <ac:chgData name="Ignacio Molina de la Torre" userId="22307498-ea1a-4894-9bfb-e2f904fc29dc" providerId="ADAL" clId="{5DC81166-DA0E-40FD-8F81-8D55D8B7AA56}" dt="2019-09-03T17:09:10.611" v="307"/>
          <ac:graphicFrameMkLst>
            <pc:docMk/>
            <pc:sldMk cId="3515906003" sldId="395"/>
            <ac:graphicFrameMk id="6" creationId="{00000000-0008-0000-0000-000007000000}"/>
          </ac:graphicFrameMkLst>
        </pc:graphicFrameChg>
      </pc:sldChg>
      <pc:sldChg chg="add ord">
        <pc:chgData name="Ignacio Molina de la Torre" userId="22307498-ea1a-4894-9bfb-e2f904fc29dc" providerId="ADAL" clId="{5DC81166-DA0E-40FD-8F81-8D55D8B7AA56}" dt="2019-09-03T17:13:07.855" v="329"/>
        <pc:sldMkLst>
          <pc:docMk/>
          <pc:sldMk cId="120885849" sldId="396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fyluvaes-my.sharepoint.com/personal/imolina_fyl_uva_es/Documents/00_Despoblacion/evo_pobla97_17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ranzazu.benito\Documents\RETO%20DEM\UE\FECUNDIDAD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https://fyluvaes-my.sharepoint.com/personal/imolina_fyl_uva_es/Documents/0_Comisionada/Hogares%20unipersonales%202018%20BORRADOR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https://fyluvaes-my.sharepoint.com/personal/imolina_fyl_uva_es/Documents/0_Comisionada/Hogares%20unipersonales%202018%20BORRADOR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https://fyluvaes-my.sharepoint.com/personal/imolina_fyl_uva_es/Documents/0_Comisionada/Proyeccion%20Poblacion%202018_68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Crecimientos!$B$1:$N$1</c:f>
              <c:numCache>
                <c:formatCode>General</c:formatCode>
                <c:ptCount val="13"/>
                <c:pt idx="0">
                  <c:v>1900</c:v>
                </c:pt>
                <c:pt idx="1">
                  <c:v>1910</c:v>
                </c:pt>
                <c:pt idx="2">
                  <c:v>1920</c:v>
                </c:pt>
                <c:pt idx="3">
                  <c:v>1930</c:v>
                </c:pt>
                <c:pt idx="4">
                  <c:v>1940</c:v>
                </c:pt>
                <c:pt idx="5">
                  <c:v>1950</c:v>
                </c:pt>
                <c:pt idx="6">
                  <c:v>1960</c:v>
                </c:pt>
                <c:pt idx="7">
                  <c:v>1970</c:v>
                </c:pt>
                <c:pt idx="8">
                  <c:v>1981</c:v>
                </c:pt>
                <c:pt idx="9">
                  <c:v>1991</c:v>
                </c:pt>
                <c:pt idx="10">
                  <c:v>2001</c:v>
                </c:pt>
                <c:pt idx="11">
                  <c:v>2011</c:v>
                </c:pt>
                <c:pt idx="12">
                  <c:v>2019</c:v>
                </c:pt>
              </c:numCache>
            </c:numRef>
          </c:cat>
          <c:val>
            <c:numRef>
              <c:f>Crecimientos!$B$2:$N$2</c:f>
              <c:numCache>
                <c:formatCode>#,##0</c:formatCode>
                <c:ptCount val="13"/>
                <c:pt idx="0">
                  <c:v>18616630</c:v>
                </c:pt>
                <c:pt idx="1">
                  <c:v>19990669</c:v>
                </c:pt>
                <c:pt idx="2">
                  <c:v>21388551</c:v>
                </c:pt>
                <c:pt idx="3">
                  <c:v>23677095</c:v>
                </c:pt>
                <c:pt idx="4">
                  <c:v>26014278</c:v>
                </c:pt>
                <c:pt idx="5">
                  <c:v>28117873</c:v>
                </c:pt>
                <c:pt idx="6">
                  <c:v>30582936</c:v>
                </c:pt>
                <c:pt idx="7">
                  <c:v>33956047</c:v>
                </c:pt>
                <c:pt idx="8">
                  <c:v>37742561</c:v>
                </c:pt>
                <c:pt idx="9">
                  <c:v>39433942</c:v>
                </c:pt>
                <c:pt idx="10">
                  <c:v>40847371</c:v>
                </c:pt>
                <c:pt idx="11">
                  <c:v>46815916</c:v>
                </c:pt>
                <c:pt idx="12">
                  <c:v>47007367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F2-4AA6-9D27-860279A8684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78333952"/>
        <c:axId val="231905920"/>
      </c:barChart>
      <c:catAx>
        <c:axId val="1783339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es-ES" sz="1400" b="1"/>
                  <a:t>Año</a:t>
                </a:r>
              </a:p>
            </c:rich>
          </c:tx>
          <c:layout>
            <c:manualLayout>
              <c:xMode val="edge"/>
              <c:yMode val="edge"/>
              <c:x val="0.93193954793501554"/>
              <c:y val="0.9546853552252951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ysClr val="windowText" lastClr="000000"/>
                  </a:solidFill>
                  <a:latin typeface="+mj-lt"/>
                  <a:ea typeface="+mn-ea"/>
                  <a:cs typeface="+mn-cs"/>
                </a:defRPr>
              </a:pPr>
              <a:endParaRPr lang="es-ES"/>
            </a:p>
          </c:txPr>
        </c:title>
        <c:numFmt formatCode="General" sourceLinked="1"/>
        <c:majorTickMark val="cross"/>
        <c:minorTickMark val="none"/>
        <c:tickLblPos val="low"/>
        <c:spPr>
          <a:noFill/>
          <a:ln w="3175" cap="flat" cmpd="sng" algn="ctr">
            <a:solidFill>
              <a:schemeClr val="tx1">
                <a:lumMod val="50000"/>
                <a:lumOff val="50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pPr>
            <a:endParaRPr lang="es-ES"/>
          </a:p>
        </c:txPr>
        <c:crossAx val="231905920"/>
        <c:crosses val="autoZero"/>
        <c:auto val="1"/>
        <c:lblAlgn val="ctr"/>
        <c:lblOffset val="100"/>
        <c:noMultiLvlLbl val="0"/>
      </c:catAx>
      <c:valAx>
        <c:axId val="231905920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es-ES" sz="1400" b="1"/>
                  <a:t>Nº habitantes (millones)</a:t>
                </a:r>
              </a:p>
            </c:rich>
          </c:tx>
          <c:layout>
            <c:manualLayout>
              <c:xMode val="edge"/>
              <c:yMode val="edge"/>
              <c:x val="1.3558860800339976E-2"/>
              <c:y val="0.2299883038462719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ysClr val="windowText" lastClr="000000"/>
                  </a:solidFill>
                  <a:latin typeface="+mj-lt"/>
                  <a:ea typeface="+mn-ea"/>
                  <a:cs typeface="+mn-cs"/>
                </a:defRPr>
              </a:pPr>
              <a:endParaRPr lang="es-E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pPr>
            <a:endParaRPr lang="es-ES"/>
          </a:p>
        </c:txPr>
        <c:crossAx val="178333952"/>
        <c:crosses val="autoZero"/>
        <c:crossBetween val="between"/>
        <c:dispUnits>
          <c:builtInUnit val="millions"/>
        </c:dispUnits>
      </c:valAx>
      <c:spPr>
        <a:noFill/>
        <a:ln w="3175">
          <a:solidFill>
            <a:schemeClr val="tx1">
              <a:lumMod val="50000"/>
              <a:lumOff val="50000"/>
            </a:schemeClr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3175" cap="flat" cmpd="sng" algn="ctr">
      <a:solidFill>
        <a:schemeClr val="tx1">
          <a:lumMod val="85000"/>
          <a:lumOff val="15000"/>
        </a:schemeClr>
      </a:solidFill>
      <a:round/>
    </a:ln>
    <a:effectLst/>
  </c:spPr>
  <c:txPr>
    <a:bodyPr/>
    <a:lstStyle/>
    <a:p>
      <a:pPr>
        <a:defRPr sz="1100">
          <a:solidFill>
            <a:sysClr val="windowText" lastClr="000000"/>
          </a:solidFill>
          <a:latin typeface="+mj-lt"/>
        </a:defRPr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660456237318247"/>
          <c:y val="5.0925925925925923E-2"/>
          <c:w val="0.71667276815462133"/>
          <c:h val="0.841674686497521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D1547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Source Sans Pro Black" panose="020B0803030403020204" pitchFamily="34" charset="0"/>
                    <a:ea typeface="Source Sans Pro Black" panose="020B0803030403020204" pitchFamily="34" charset="0"/>
                    <a:cs typeface="+mn-cs"/>
                  </a:defRPr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Hoja1!$A$3:$A$6</c:f>
              <c:strCache>
                <c:ptCount val="4"/>
                <c:pt idx="0">
                  <c:v>Municipios                                                                                                  &lt; 1.000 habitantes</c:v>
                </c:pt>
                <c:pt idx="1">
                  <c:v>Municipios                                                                          1.000 - 5.000 h.</c:v>
                </c:pt>
                <c:pt idx="2">
                  <c:v>Cabeceras                                                                    (5.000 - 20.000 h.)</c:v>
                </c:pt>
                <c:pt idx="3">
                  <c:v>Ciudades pequeñas                                                               (20.000 - 50.000 hab.)</c:v>
                </c:pt>
              </c:strCache>
            </c:strRef>
          </c:cat>
          <c:val>
            <c:numRef>
              <c:f>Hoja1!$B$3:$B$6</c:f>
              <c:numCache>
                <c:formatCode>0%</c:formatCode>
                <c:ptCount val="4"/>
                <c:pt idx="0">
                  <c:v>0.87</c:v>
                </c:pt>
                <c:pt idx="1">
                  <c:v>0.78</c:v>
                </c:pt>
                <c:pt idx="2">
                  <c:v>0.7</c:v>
                </c:pt>
                <c:pt idx="3">
                  <c:v>0.63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51-4844-9B09-792B029B11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231959552"/>
        <c:axId val="231965440"/>
      </c:barChart>
      <c:catAx>
        <c:axId val="2319595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D1547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</a:defRPr>
            </a:pPr>
            <a:endParaRPr lang="es-ES"/>
          </a:p>
        </c:txPr>
        <c:crossAx val="231965440"/>
        <c:crosses val="autoZero"/>
        <c:auto val="1"/>
        <c:lblAlgn val="ctr"/>
        <c:lblOffset val="100"/>
        <c:noMultiLvlLbl val="0"/>
      </c:catAx>
      <c:valAx>
        <c:axId val="231965440"/>
        <c:scaling>
          <c:orientation val="minMax"/>
        </c:scaling>
        <c:delete val="0"/>
        <c:axPos val="b"/>
        <c:majorGridlines>
          <c:spPr>
            <a:ln w="3175" cap="flat" cmpd="sng" algn="ctr">
              <a:solidFill>
                <a:srgbClr val="D15471"/>
              </a:solidFill>
              <a:prstDash val="dash"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  <a:cs typeface="+mn-cs"/>
              </a:defRPr>
            </a:pPr>
            <a:endParaRPr lang="es-ES"/>
          </a:p>
        </c:txPr>
        <c:crossAx val="231959552"/>
        <c:crosses val="autoZero"/>
        <c:crossBetween val="between"/>
        <c:majorUnit val="0.25"/>
      </c:valAx>
      <c:spPr>
        <a:noFill/>
        <a:ln>
          <a:solidFill>
            <a:schemeClr val="tx1">
              <a:lumMod val="50000"/>
              <a:lumOff val="50000"/>
            </a:schemeClr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solidFill>
        <a:schemeClr val="tx1">
          <a:lumMod val="50000"/>
          <a:lumOff val="50000"/>
        </a:schemeClr>
      </a:solidFill>
    </a:ln>
    <a:effectLst/>
  </c:spPr>
  <c:txPr>
    <a:bodyPr/>
    <a:lstStyle/>
    <a:p>
      <a:pPr>
        <a:defRPr>
          <a:latin typeface="Source Sans Pro SemiBold" panose="020B0603030403020204" pitchFamily="34" charset="0"/>
          <a:ea typeface="Source Sans Pro SemiBold" panose="020B0603030403020204" pitchFamily="34" charset="0"/>
        </a:defRPr>
      </a:pPr>
      <a:endParaRPr lang="es-E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75380000576851E-2"/>
          <c:y val="9.2778339396545756E-2"/>
          <c:w val="0.92620912071875461"/>
          <c:h val="0.625089796841032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nhpm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 w="25400">
              <a:noFill/>
            </a:ln>
            <a:effectLst/>
          </c:spPr>
          <c:invertIfNegative val="0"/>
          <c:dPt>
            <c:idx val="13"/>
            <c:invertIfNegative val="0"/>
            <c:bubble3D val="0"/>
            <c:spPr>
              <a:solidFill>
                <a:srgbClr val="30C7F6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C08-4077-BCBC-F0F1880345B5}"/>
              </c:ext>
            </c:extLst>
          </c:dPt>
          <c:dPt>
            <c:idx val="27"/>
            <c:invertIfNegative val="0"/>
            <c:bubble3D val="0"/>
            <c:spPr>
              <a:solidFill>
                <a:srgbClr val="FF0000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C08-4077-BCBC-F0F1880345B5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b="1"/>
                </a:pPr>
                <a:endParaRPr lang="es-E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Hoja1!$A$2:$A$30</c:f>
              <c:strCache>
                <c:ptCount val="29"/>
                <c:pt idx="0">
                  <c:v>Francia</c:v>
                </c:pt>
                <c:pt idx="1">
                  <c:v>Suecia</c:v>
                </c:pt>
                <c:pt idx="2">
                  <c:v>Irlanda</c:v>
                </c:pt>
                <c:pt idx="3">
                  <c:v>Dinamarca</c:v>
                </c:pt>
                <c:pt idx="4">
                  <c:v>Reino Unido</c:v>
                </c:pt>
                <c:pt idx="5">
                  <c:v>Rumania</c:v>
                </c:pt>
                <c:pt idx="6">
                  <c:v>Chequia</c:v>
                </c:pt>
                <c:pt idx="7">
                  <c:v>Letonia</c:v>
                </c:pt>
                <c:pt idx="8">
                  <c:v>Bélgica</c:v>
                </c:pt>
                <c:pt idx="9">
                  <c:v>Lituania</c:v>
                </c:pt>
                <c:pt idx="10">
                  <c:v>Eslovenia</c:v>
                </c:pt>
                <c:pt idx="11">
                  <c:v>Países Bajos</c:v>
                </c:pt>
                <c:pt idx="12">
                  <c:v>Estonia</c:v>
                </c:pt>
                <c:pt idx="13">
                  <c:v>UE (28 países)</c:v>
                </c:pt>
                <c:pt idx="14">
                  <c:v>Alemania</c:v>
                </c:pt>
                <c:pt idx="15">
                  <c:v>Bulgaria</c:v>
                </c:pt>
                <c:pt idx="16">
                  <c:v>Hungría</c:v>
                </c:pt>
                <c:pt idx="17">
                  <c:v>Austria</c:v>
                </c:pt>
                <c:pt idx="18">
                  <c:v>Eslovaquia</c:v>
                </c:pt>
                <c:pt idx="19">
                  <c:v>Finlandia</c:v>
                </c:pt>
                <c:pt idx="20">
                  <c:v>Polonia</c:v>
                </c:pt>
                <c:pt idx="21">
                  <c:v>Croacia</c:v>
                </c:pt>
                <c:pt idx="22">
                  <c:v>Luxemburgo</c:v>
                </c:pt>
                <c:pt idx="23">
                  <c:v>Portugal</c:v>
                </c:pt>
                <c:pt idx="24">
                  <c:v>Grecia</c:v>
                </c:pt>
                <c:pt idx="25">
                  <c:v>Chipre</c:v>
                </c:pt>
                <c:pt idx="26">
                  <c:v>Italia</c:v>
                </c:pt>
                <c:pt idx="27">
                  <c:v>España</c:v>
                </c:pt>
                <c:pt idx="28">
                  <c:v>Malta</c:v>
                </c:pt>
              </c:strCache>
            </c:strRef>
          </c:cat>
          <c:val>
            <c:numRef>
              <c:f>Hoja1!$B$2:$B$30</c:f>
              <c:numCache>
                <c:formatCode>0.00</c:formatCode>
                <c:ptCount val="29"/>
                <c:pt idx="0">
                  <c:v>1.9</c:v>
                </c:pt>
                <c:pt idx="1">
                  <c:v>1.78</c:v>
                </c:pt>
                <c:pt idx="2">
                  <c:v>1.77</c:v>
                </c:pt>
                <c:pt idx="3">
                  <c:v>1.75</c:v>
                </c:pt>
                <c:pt idx="4">
                  <c:v>1.74</c:v>
                </c:pt>
                <c:pt idx="5">
                  <c:v>1.71</c:v>
                </c:pt>
                <c:pt idx="6">
                  <c:v>1.69</c:v>
                </c:pt>
                <c:pt idx="7">
                  <c:v>1.69</c:v>
                </c:pt>
                <c:pt idx="8">
                  <c:v>1.65</c:v>
                </c:pt>
                <c:pt idx="9">
                  <c:v>1.63</c:v>
                </c:pt>
                <c:pt idx="10">
                  <c:v>1.62</c:v>
                </c:pt>
                <c:pt idx="11">
                  <c:v>1.62</c:v>
                </c:pt>
                <c:pt idx="12">
                  <c:v>1.59</c:v>
                </c:pt>
                <c:pt idx="13">
                  <c:v>1.59</c:v>
                </c:pt>
                <c:pt idx="14">
                  <c:v>1.57</c:v>
                </c:pt>
                <c:pt idx="15">
                  <c:v>1.56</c:v>
                </c:pt>
                <c:pt idx="16">
                  <c:v>1.54</c:v>
                </c:pt>
                <c:pt idx="17">
                  <c:v>1.52</c:v>
                </c:pt>
                <c:pt idx="18">
                  <c:v>1.52</c:v>
                </c:pt>
                <c:pt idx="19">
                  <c:v>1.49</c:v>
                </c:pt>
                <c:pt idx="20">
                  <c:v>1.48</c:v>
                </c:pt>
                <c:pt idx="21">
                  <c:v>1.42</c:v>
                </c:pt>
                <c:pt idx="22">
                  <c:v>1.39</c:v>
                </c:pt>
                <c:pt idx="23">
                  <c:v>1.38</c:v>
                </c:pt>
                <c:pt idx="24">
                  <c:v>1.35</c:v>
                </c:pt>
                <c:pt idx="25">
                  <c:v>1.32</c:v>
                </c:pt>
                <c:pt idx="26">
                  <c:v>1.32</c:v>
                </c:pt>
                <c:pt idx="27">
                  <c:v>1.31</c:v>
                </c:pt>
                <c:pt idx="28">
                  <c:v>1.26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C08-4077-BCBC-F0F1880345B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243409280"/>
        <c:axId val="243412992"/>
      </c:barChart>
      <c:catAx>
        <c:axId val="243409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900"/>
            </a:pPr>
            <a:endParaRPr lang="es-ES"/>
          </a:p>
        </c:txPr>
        <c:crossAx val="243412992"/>
        <c:crosses val="autoZero"/>
        <c:auto val="1"/>
        <c:lblAlgn val="ctr"/>
        <c:lblOffset val="100"/>
        <c:noMultiLvlLbl val="0"/>
      </c:catAx>
      <c:valAx>
        <c:axId val="243412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s-ES"/>
          </a:p>
        </c:txPr>
        <c:crossAx val="243409280"/>
        <c:crosses val="autoZero"/>
        <c:crossBetween val="between"/>
        <c:majorUnit val="0.5"/>
        <c:min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>
          <a:latin typeface="Source Sans Pro" pitchFamily="34" charset="0"/>
          <a:ea typeface="Source Sans Pro" pitchFamily="34" charset="0"/>
        </a:defRPr>
      </a:pPr>
      <a:endParaRPr lang="es-E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es-ES"/>
              <a:t>Distribución de los hogares unipersonales</a:t>
            </a:r>
            <a:br>
              <a:rPr lang="es-ES"/>
            </a:br>
            <a:r>
              <a:rPr lang="es-ES"/>
              <a:t>de mayores de 65 años por tamaño del municipio</a:t>
            </a:r>
          </a:p>
        </c:rich>
      </c:tx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5.672909129602044E-2"/>
          <c:y val="0.13036583094668705"/>
          <c:w val="0.91601120805845215"/>
          <c:h val="0.7974721779278382"/>
        </c:manualLayout>
      </c:layout>
      <c:barChart>
        <c:barDir val="bar"/>
        <c:grouping val="percentStacked"/>
        <c:varyColors val="0"/>
        <c:ser>
          <c:idx val="1"/>
          <c:order val="0"/>
          <c:tx>
            <c:strRef>
              <c:f>'tabla-0'!$B$146</c:f>
              <c:strCache>
                <c:ptCount val="1"/>
                <c:pt idx="0">
                  <c:v>≤ 1.000</c:v>
                </c:pt>
              </c:strCache>
            </c:strRef>
          </c:tx>
          <c:spPr>
            <a:solidFill>
              <a:srgbClr val="003300"/>
            </a:solidFill>
            <a:ln w="3175">
              <a:solidFill>
                <a:schemeClr val="bg1">
                  <a:lumMod val="65000"/>
                </a:schemeClr>
              </a:solidFill>
            </a:ln>
          </c:spPr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>
                    <a:defRPr sz="1200"/>
                  </a:pPr>
                  <a:endParaRPr lang="es-ES"/>
                </a:p>
              </c:txPr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FA5-4BCB-A719-60849E8732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200"/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'tabla-0'!$B$148</c:f>
              <c:numCache>
                <c:formatCode>General</c:formatCode>
                <c:ptCount val="1"/>
              </c:numCache>
            </c:numRef>
          </c:cat>
          <c:val>
            <c:numRef>
              <c:f>'tabla-0'!$C$146</c:f>
              <c:numCache>
                <c:formatCode>#,##0</c:formatCode>
                <c:ptCount val="1"/>
                <c:pt idx="0">
                  <c:v>713000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FA5-4BCB-A719-60849E87327D}"/>
            </c:ext>
          </c:extLst>
        </c:ser>
        <c:ser>
          <c:idx val="0"/>
          <c:order val="1"/>
          <c:tx>
            <c:strRef>
              <c:f>'tabla-0'!$B$139</c:f>
              <c:strCache>
                <c:ptCount val="1"/>
                <c:pt idx="0">
                  <c:v>1.001-5.000</c:v>
                </c:pt>
              </c:strCache>
            </c:strRef>
          </c:tx>
          <c:spPr>
            <a:solidFill>
              <a:srgbClr val="008400"/>
            </a:solidFill>
            <a:ln w="3175">
              <a:solidFill>
                <a:schemeClr val="bg1">
                  <a:lumMod val="65000"/>
                </a:scheme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solidFill>
                      <a:schemeClr val="tx1"/>
                    </a:solidFill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'tabla-0'!$B$148</c:f>
              <c:numCache>
                <c:formatCode>General</c:formatCode>
                <c:ptCount val="1"/>
              </c:numCache>
            </c:numRef>
          </c:cat>
          <c:val>
            <c:numRef>
              <c:f>'tabla-0'!$C$139</c:f>
              <c:numCache>
                <c:formatCode>#,##0</c:formatCode>
                <c:ptCount val="1"/>
                <c:pt idx="0">
                  <c:v>1591000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FA5-4BCB-A719-60849E87327D}"/>
            </c:ext>
          </c:extLst>
        </c:ser>
        <c:ser>
          <c:idx val="2"/>
          <c:order val="2"/>
          <c:tx>
            <c:strRef>
              <c:f>'tabla-0'!$B$140</c:f>
              <c:strCache>
                <c:ptCount val="1"/>
                <c:pt idx="0">
                  <c:v>5.001-20.000</c:v>
                </c:pt>
              </c:strCache>
            </c:strRef>
          </c:tx>
          <c:spPr>
            <a:solidFill>
              <a:srgbClr val="00D400"/>
            </a:solidFill>
            <a:ln w="3175">
              <a:solidFill>
                <a:schemeClr val="bg1">
                  <a:lumMod val="65000"/>
                </a:schemeClr>
              </a:solidFill>
            </a:ln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FA5-4BCB-A719-60849E8732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anchorCtr="0"/>
              <a:lstStyle/>
              <a:p>
                <a:pPr algn="ctr">
                  <a:defRPr lang="es-ES" sz="1200" b="0" i="0" u="none" strike="noStrike" kern="1200" baseline="0">
                    <a:solidFill>
                      <a:schemeClr val="tx1"/>
                    </a:solidFill>
                    <a:latin typeface="Source Sans Pro" pitchFamily="34" charset="0"/>
                    <a:ea typeface="Source Sans Pro" pitchFamily="34" charset="0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'tabla-0'!$B$148</c:f>
              <c:numCache>
                <c:formatCode>General</c:formatCode>
                <c:ptCount val="1"/>
              </c:numCache>
            </c:numRef>
          </c:cat>
          <c:val>
            <c:numRef>
              <c:f>'tabla-0'!$C$140</c:f>
              <c:numCache>
                <c:formatCode>#,##0</c:formatCode>
                <c:ptCount val="1"/>
                <c:pt idx="0">
                  <c:v>3457500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FA5-4BCB-A719-60849E87327D}"/>
            </c:ext>
          </c:extLst>
        </c:ser>
        <c:ser>
          <c:idx val="3"/>
          <c:order val="3"/>
          <c:tx>
            <c:strRef>
              <c:f>'tabla-0'!$B$141</c:f>
              <c:strCache>
                <c:ptCount val="1"/>
                <c:pt idx="0">
                  <c:v>20.001-50.000</c:v>
                </c:pt>
              </c:strCache>
            </c:strRef>
          </c:tx>
          <c:spPr>
            <a:solidFill>
              <a:srgbClr val="25FF25"/>
            </a:solidFill>
            <a:ln w="3175">
              <a:solidFill>
                <a:schemeClr val="bg1">
                  <a:lumMod val="65000"/>
                </a:scheme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anchorCtr="0"/>
              <a:lstStyle/>
              <a:p>
                <a:pPr algn="ctr">
                  <a:defRPr lang="es-ES" sz="1200" b="0" i="0" u="none" strike="noStrike" kern="1200" baseline="0">
                    <a:solidFill>
                      <a:schemeClr val="tx1"/>
                    </a:solidFill>
                    <a:latin typeface="Source Sans Pro" pitchFamily="34" charset="0"/>
                    <a:ea typeface="Source Sans Pro" pitchFamily="34" charset="0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'tabla-0'!$B$148</c:f>
              <c:numCache>
                <c:formatCode>General</c:formatCode>
                <c:ptCount val="1"/>
              </c:numCache>
            </c:numRef>
          </c:cat>
          <c:val>
            <c:numRef>
              <c:f>'tabla-0'!$C$141</c:f>
              <c:numCache>
                <c:formatCode>#,##0</c:formatCode>
                <c:ptCount val="1"/>
                <c:pt idx="0">
                  <c:v>2850400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FA5-4BCB-A719-60849E87327D}"/>
            </c:ext>
          </c:extLst>
        </c:ser>
        <c:ser>
          <c:idx val="4"/>
          <c:order val="4"/>
          <c:tx>
            <c:strRef>
              <c:f>'tabla-0'!$B$142</c:f>
              <c:strCache>
                <c:ptCount val="1"/>
                <c:pt idx="0">
                  <c:v>50.001-100.000</c:v>
                </c:pt>
              </c:strCache>
            </c:strRef>
          </c:tx>
          <c:spPr>
            <a:solidFill>
              <a:srgbClr val="75FF75"/>
            </a:solidFill>
            <a:ln w="3175">
              <a:solidFill>
                <a:schemeClr val="bg1">
                  <a:lumMod val="65000"/>
                </a:scheme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anchorCtr="0"/>
              <a:lstStyle/>
              <a:p>
                <a:pPr algn="ctr">
                  <a:defRPr lang="es-ES" sz="1200" b="0" i="0" u="none" strike="noStrike" kern="1200" baseline="0">
                    <a:solidFill>
                      <a:schemeClr val="tx1"/>
                    </a:solidFill>
                    <a:latin typeface="Source Sans Pro" pitchFamily="34" charset="0"/>
                    <a:ea typeface="Source Sans Pro" pitchFamily="34" charset="0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'tabla-0'!$B$148</c:f>
              <c:numCache>
                <c:formatCode>General</c:formatCode>
                <c:ptCount val="1"/>
              </c:numCache>
            </c:numRef>
          </c:cat>
          <c:val>
            <c:numRef>
              <c:f>'tabla-0'!$C$142</c:f>
              <c:numCache>
                <c:formatCode>#,##0</c:formatCode>
                <c:ptCount val="1"/>
                <c:pt idx="0">
                  <c:v>2306200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FA5-4BCB-A719-60849E87327D}"/>
            </c:ext>
          </c:extLst>
        </c:ser>
        <c:ser>
          <c:idx val="5"/>
          <c:order val="5"/>
          <c:tx>
            <c:strRef>
              <c:f>'tabla-0'!$B$143</c:f>
              <c:strCache>
                <c:ptCount val="1"/>
                <c:pt idx="0">
                  <c:v>&gt; 100.000</c:v>
                </c:pt>
              </c:strCache>
            </c:strRef>
          </c:tx>
          <c:spPr>
            <a:solidFill>
              <a:srgbClr val="9DFF9D"/>
            </a:solidFill>
            <a:ln w="3175">
              <a:solidFill>
                <a:schemeClr val="bg1">
                  <a:lumMod val="65000"/>
                </a:scheme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anchorCtr="0"/>
              <a:lstStyle/>
              <a:p>
                <a:pPr algn="ctr">
                  <a:defRPr lang="es-ES" sz="1200" b="0" i="0" u="none" strike="noStrike" kern="1200" baseline="0">
                    <a:solidFill>
                      <a:schemeClr val="tx1"/>
                    </a:solidFill>
                    <a:latin typeface="Source Sans Pro" pitchFamily="34" charset="0"/>
                    <a:ea typeface="Source Sans Pro" pitchFamily="34" charset="0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'tabla-0'!$B$148</c:f>
              <c:numCache>
                <c:formatCode>General</c:formatCode>
                <c:ptCount val="1"/>
              </c:numCache>
            </c:numRef>
          </c:cat>
          <c:val>
            <c:numRef>
              <c:f>'tabla-0'!$C$143</c:f>
              <c:numCache>
                <c:formatCode>#,##0</c:formatCode>
                <c:ptCount val="1"/>
                <c:pt idx="0">
                  <c:v>7617800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FA5-4BCB-A719-60849E8732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247248000"/>
        <c:axId val="247249536"/>
      </c:barChart>
      <c:catAx>
        <c:axId val="2472480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ES"/>
          </a:p>
        </c:txPr>
        <c:crossAx val="247249536"/>
        <c:crosses val="autoZero"/>
        <c:auto val="1"/>
        <c:lblAlgn val="ctr"/>
        <c:lblOffset val="100"/>
        <c:noMultiLvlLbl val="0"/>
      </c:catAx>
      <c:valAx>
        <c:axId val="247249536"/>
        <c:scaling>
          <c:orientation val="minMax"/>
        </c:scaling>
        <c:delete val="0"/>
        <c:axPos val="b"/>
        <c:majorGridlines>
          <c:spPr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vert="horz"/>
          <a:lstStyle/>
          <a:p>
            <a:pPr algn="ctr">
              <a:defRPr sz="1200"/>
            </a:pPr>
            <a:endParaRPr lang="es-ES"/>
          </a:p>
        </c:txPr>
        <c:crossAx val="247248000"/>
        <c:crosses val="autoZero"/>
        <c:crossBetween val="between"/>
      </c:valAx>
      <c:spPr>
        <a:solidFill>
          <a:schemeClr val="bg1"/>
        </a:solidFill>
        <a:ln w="3175">
          <a:solidFill>
            <a:schemeClr val="tx1">
              <a:lumMod val="50000"/>
              <a:lumOff val="50000"/>
            </a:schemeClr>
          </a:solidFill>
        </a:ln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bg1"/>
          </a:solidFill>
          <a:latin typeface="Source Sans Pro" pitchFamily="34" charset="0"/>
          <a:ea typeface="Source Sans Pro" pitchFamily="34" charset="0"/>
        </a:defRPr>
      </a:pPr>
      <a:endParaRPr lang="es-E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es-ES"/>
              <a:t>% hogares unipersonales ≥65años respecto del total de hogares </a:t>
            </a:r>
            <a:br>
              <a:rPr lang="es-ES"/>
            </a:br>
            <a:r>
              <a:rPr lang="es-ES"/>
              <a:t>por tamaño del municipio y sexo</a:t>
            </a:r>
          </a:p>
        </c:rich>
      </c:tx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1506006683085319"/>
          <c:y val="0.14293274338859213"/>
          <c:w val="0.86718362297223861"/>
          <c:h val="0.6369576143407605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'tabla-0'!$I$70</c:f>
              <c:strCache>
                <c:ptCount val="1"/>
                <c:pt idx="0">
                  <c:v>Hombre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8"/>
            <c:invertIfNegative val="0"/>
            <c:bubble3D val="0"/>
            <c:spPr>
              <a:solidFill>
                <a:srgbClr val="7093D2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1-77F2-43D3-BBBF-DE11F1BF9E8C}"/>
              </c:ext>
            </c:extLst>
          </c:dPt>
          <c:dLbls>
            <c:spPr>
              <a:noFill/>
              <a:ln w="25400">
                <a:noFill/>
              </a:ln>
            </c:spPr>
            <c:txPr>
              <a:bodyPr rot="0" vert="horz" anchorCtr="0"/>
              <a:lstStyle/>
              <a:p>
                <a:pPr algn="ctr">
                  <a:defRPr lang="es-ES" sz="1200" b="0" i="0" u="none" strike="noStrike" kern="1200" baseline="0">
                    <a:solidFill>
                      <a:schemeClr val="tx1"/>
                    </a:solidFill>
                    <a:latin typeface="Source Sans Pro" pitchFamily="34" charset="0"/>
                    <a:ea typeface="Source Sans Pro" pitchFamily="34" charset="0"/>
                    <a:cs typeface="+mn-cs"/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'tabla-0'!$B$86:$B$94</c:f>
              <c:strCache>
                <c:ptCount val="9"/>
                <c:pt idx="0">
                  <c:v>≤ 100</c:v>
                </c:pt>
                <c:pt idx="1">
                  <c:v>101-500</c:v>
                </c:pt>
                <c:pt idx="2">
                  <c:v>501-1.000</c:v>
                </c:pt>
                <c:pt idx="3">
                  <c:v>1.001-5.000</c:v>
                </c:pt>
                <c:pt idx="4">
                  <c:v>5.001-20.000</c:v>
                </c:pt>
                <c:pt idx="5">
                  <c:v>20.001-50.000</c:v>
                </c:pt>
                <c:pt idx="6">
                  <c:v>50.001-100.000</c:v>
                </c:pt>
                <c:pt idx="7">
                  <c:v>&gt; 100.000</c:v>
                </c:pt>
                <c:pt idx="8">
                  <c:v>Total</c:v>
                </c:pt>
              </c:strCache>
            </c:strRef>
          </c:cat>
          <c:val>
            <c:numRef>
              <c:f>'tabla-0'!$I$71:$I$79</c:f>
              <c:numCache>
                <c:formatCode>0.0%</c:formatCode>
                <c:ptCount val="9"/>
                <c:pt idx="0">
                  <c:v>0.12660377358490565</c:v>
                </c:pt>
                <c:pt idx="1">
                  <c:v>7.8856985091109888E-2</c:v>
                </c:pt>
                <c:pt idx="2">
                  <c:v>7.0662966389145848E-2</c:v>
                </c:pt>
                <c:pt idx="3">
                  <c:v>4.0928346951602766E-2</c:v>
                </c:pt>
                <c:pt idx="4">
                  <c:v>2.7009399855386841E-2</c:v>
                </c:pt>
                <c:pt idx="5">
                  <c:v>2.5076480493965759E-2</c:v>
                </c:pt>
                <c:pt idx="6">
                  <c:v>2.3891249674789696E-2</c:v>
                </c:pt>
                <c:pt idx="7">
                  <c:v>2.901612013967287E-2</c:v>
                </c:pt>
                <c:pt idx="8">
                  <c:v>3.0262895246521614E-2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7F2-43D3-BBBF-DE11F1BF9E8C}"/>
            </c:ext>
          </c:extLst>
        </c:ser>
        <c:ser>
          <c:idx val="1"/>
          <c:order val="1"/>
          <c:tx>
            <c:strRef>
              <c:f>'tabla-0'!$J$70</c:f>
              <c:strCache>
                <c:ptCount val="1"/>
                <c:pt idx="0">
                  <c:v>Mujer</c:v>
                </c:pt>
              </c:strCache>
            </c:strRef>
          </c:tx>
          <c:spPr>
            <a:solidFill>
              <a:srgbClr val="CF9A91"/>
            </a:solidFill>
            <a:ln w="25400">
              <a:noFill/>
            </a:ln>
          </c:spPr>
          <c:invertIfNegative val="0"/>
          <c:dPt>
            <c:idx val="8"/>
            <c:invertIfNegative val="0"/>
            <c:bubble3D val="0"/>
            <c:spPr>
              <a:solidFill>
                <a:srgbClr val="BA6F62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4-77F2-43D3-BBBF-DE11F1BF9E8C}"/>
              </c:ext>
            </c:extLst>
          </c:dPt>
          <c:dLbls>
            <c:spPr>
              <a:noFill/>
              <a:ln w="25400">
                <a:noFill/>
              </a:ln>
            </c:spPr>
            <c:txPr>
              <a:bodyPr rot="0" vert="horz"/>
              <a:lstStyle/>
              <a:p>
                <a:pPr>
                  <a:defRPr sz="1200">
                    <a:solidFill>
                      <a:schemeClr val="tx1"/>
                    </a:solidFill>
                  </a:defRPr>
                </a:pPr>
                <a:endParaRPr lang="es-E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'tabla-0'!$B$86:$B$94</c:f>
              <c:strCache>
                <c:ptCount val="9"/>
                <c:pt idx="0">
                  <c:v>≤ 100</c:v>
                </c:pt>
                <c:pt idx="1">
                  <c:v>101-500</c:v>
                </c:pt>
                <c:pt idx="2">
                  <c:v>501-1.000</c:v>
                </c:pt>
                <c:pt idx="3">
                  <c:v>1.001-5.000</c:v>
                </c:pt>
                <c:pt idx="4">
                  <c:v>5.001-20.000</c:v>
                </c:pt>
                <c:pt idx="5">
                  <c:v>20.001-50.000</c:v>
                </c:pt>
                <c:pt idx="6">
                  <c:v>50.001-100.000</c:v>
                </c:pt>
                <c:pt idx="7">
                  <c:v>&gt; 100.000</c:v>
                </c:pt>
                <c:pt idx="8">
                  <c:v>Total</c:v>
                </c:pt>
              </c:strCache>
            </c:strRef>
          </c:cat>
          <c:val>
            <c:numRef>
              <c:f>'tabla-0'!$J$71:$J$79</c:f>
              <c:numCache>
                <c:formatCode>0.0%</c:formatCode>
                <c:ptCount val="9"/>
                <c:pt idx="0">
                  <c:v>0.16716981132075473</c:v>
                </c:pt>
                <c:pt idx="1">
                  <c:v>0.10671452236333517</c:v>
                </c:pt>
                <c:pt idx="2">
                  <c:v>8.9861239592969475E-2</c:v>
                </c:pt>
                <c:pt idx="3">
                  <c:v>8.2941546197360147E-2</c:v>
                </c:pt>
                <c:pt idx="4">
                  <c:v>6.509182935647144E-2</c:v>
                </c:pt>
                <c:pt idx="5">
                  <c:v>6.6570305921975867E-2</c:v>
                </c:pt>
                <c:pt idx="6">
                  <c:v>6.3112045789610619E-2</c:v>
                </c:pt>
                <c:pt idx="7">
                  <c:v>8.8701987450445011E-2</c:v>
                </c:pt>
                <c:pt idx="8">
                  <c:v>7.7700786042220776E-2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7F2-43D3-BBBF-DE11F1BF9E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6"/>
        <c:overlap val="100"/>
        <c:axId val="146472960"/>
        <c:axId val="146474880"/>
      </c:barChart>
      <c:lineChart>
        <c:grouping val="standard"/>
        <c:varyColors val="0"/>
        <c:ser>
          <c:idx val="2"/>
          <c:order val="2"/>
          <c:tx>
            <c:v> </c:v>
          </c:tx>
          <c:spPr>
            <a:ln>
              <a:noFill/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Source Sans Pro SemiBold" panose="020B0603030403020204" pitchFamily="34" charset="0"/>
                    <a:ea typeface="Source Sans Pro SemiBold" panose="020B0603030403020204" pitchFamily="34" charset="0"/>
                  </a:defRPr>
                </a:pPr>
                <a:endParaRPr lang="es-E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'tabla-0'!$K$71:$K$79</c:f>
              <c:numCache>
                <c:formatCode>0.0%</c:formatCode>
                <c:ptCount val="9"/>
                <c:pt idx="0">
                  <c:v>0.29377358490566041</c:v>
                </c:pt>
                <c:pt idx="1">
                  <c:v>0.18557150745444506</c:v>
                </c:pt>
                <c:pt idx="2">
                  <c:v>0.16052420598211531</c:v>
                </c:pt>
                <c:pt idx="3">
                  <c:v>0.12386989314896291</c:v>
                </c:pt>
                <c:pt idx="4">
                  <c:v>9.2101229211858288E-2</c:v>
                </c:pt>
                <c:pt idx="5">
                  <c:v>9.1646786415941622E-2</c:v>
                </c:pt>
                <c:pt idx="6">
                  <c:v>8.7003295464400318E-2</c:v>
                </c:pt>
                <c:pt idx="7">
                  <c:v>0.11771810759011789</c:v>
                </c:pt>
                <c:pt idx="8">
                  <c:v>0.1079636812887424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77F2-43D3-BBBF-DE11F1BF9E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6472960"/>
        <c:axId val="146474880"/>
      </c:lineChart>
      <c:catAx>
        <c:axId val="1464729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 algn="ctr" rtl="0">
                  <a:defRPr lang="es-ES" sz="1200" b="0" i="0" u="none" strike="noStrike" kern="1200" baseline="0">
                    <a:solidFill>
                      <a:prstClr val="white"/>
                    </a:solidFill>
                    <a:latin typeface="Source Sans Pro SemiBold" panose="020B0603030403020204" pitchFamily="34" charset="0"/>
                    <a:ea typeface="Source Sans Pro SemiBold" panose="020B0603030403020204" pitchFamily="34" charset="0"/>
                    <a:cs typeface="+mn-cs"/>
                  </a:defRPr>
                </a:pPr>
                <a:r>
                  <a:rPr lang="es-ES" sz="1200" b="0" i="0" u="none" strike="noStrike" kern="1200" baseline="0">
                    <a:solidFill>
                      <a:prstClr val="white"/>
                    </a:solidFill>
                    <a:latin typeface="Source Sans Pro SemiBold" panose="020B0603030403020204" pitchFamily="34" charset="0"/>
                    <a:ea typeface="Source Sans Pro SemiBold" panose="020B0603030403020204" pitchFamily="34" charset="0"/>
                    <a:cs typeface="+mn-cs"/>
                  </a:rPr>
                  <a:t>Tamaño del municipio (hab)</a:t>
                </a:r>
              </a:p>
            </c:rich>
          </c:tx>
          <c:layout>
            <c:manualLayout>
              <c:xMode val="edge"/>
              <c:yMode val="edge"/>
              <c:x val="0.75781944107206856"/>
              <c:y val="0.93953082378614294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200"/>
            </a:pPr>
            <a:endParaRPr lang="es-ES"/>
          </a:p>
        </c:txPr>
        <c:crossAx val="146474880"/>
        <c:crosses val="autoZero"/>
        <c:auto val="1"/>
        <c:lblAlgn val="ctr"/>
        <c:lblOffset val="100"/>
        <c:noMultiLvlLbl val="0"/>
      </c:catAx>
      <c:valAx>
        <c:axId val="146474880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 sz="1200" b="0">
                    <a:latin typeface="Source Sans Pro SemiBold" panose="020B0603030403020204" pitchFamily="34" charset="0"/>
                    <a:ea typeface="Source Sans Pro SemiBold" panose="020B0603030403020204" pitchFamily="34" charset="0"/>
                  </a:defRPr>
                </a:pPr>
                <a:r>
                  <a:rPr lang="es-ES" sz="1200" b="0">
                    <a:latin typeface="Source Sans Pro SemiBold" panose="020B0603030403020204" pitchFamily="34" charset="0"/>
                    <a:ea typeface="Source Sans Pro SemiBold" panose="020B0603030403020204" pitchFamily="34" charset="0"/>
                  </a:rPr>
                  <a:t>% hogares </a:t>
                </a:r>
              </a:p>
            </c:rich>
          </c:tx>
          <c:layout>
            <c:manualLayout>
              <c:xMode val="edge"/>
              <c:yMode val="edge"/>
              <c:x val="1.466474730306289E-2"/>
              <c:y val="0.4253721149013493"/>
            </c:manualLayout>
          </c:layout>
          <c:overlay val="0"/>
        </c:title>
        <c:numFmt formatCode="0%" sourceLinked="0"/>
        <c:majorTickMark val="none"/>
        <c:minorTickMark val="none"/>
        <c:tickLblPos val="nextTo"/>
        <c:spPr>
          <a:ln w="6350">
            <a:noFill/>
          </a:ln>
        </c:spPr>
        <c:txPr>
          <a:bodyPr rot="-60000000" vert="horz"/>
          <a:lstStyle/>
          <a:p>
            <a:pPr>
              <a:defRPr sz="1200"/>
            </a:pPr>
            <a:endParaRPr lang="es-ES"/>
          </a:p>
        </c:txPr>
        <c:crossAx val="146472960"/>
        <c:crosses val="autoZero"/>
        <c:crossBetween val="between"/>
      </c:valAx>
      <c:spPr>
        <a:solidFill>
          <a:schemeClr val="bg1"/>
        </a:solidFill>
        <a:ln w="3175">
          <a:solidFill>
            <a:schemeClr val="tx1">
              <a:lumMod val="50000"/>
              <a:lumOff val="50000"/>
            </a:schemeClr>
          </a:solidFill>
        </a:ln>
      </c:spPr>
    </c:plotArea>
    <c:legend>
      <c:legendPos val="b"/>
      <c:layout>
        <c:manualLayout>
          <c:xMode val="edge"/>
          <c:yMode val="edge"/>
          <c:x val="0.19450264201556303"/>
          <c:y val="0.9397554029150611"/>
          <c:w val="0.2767794003723103"/>
          <c:h val="4.0249322353527406E-2"/>
        </c:manualLayout>
      </c:layout>
      <c:overlay val="0"/>
      <c:spPr>
        <a:noFill/>
        <a:ln w="25400">
          <a:noFill/>
        </a:ln>
      </c:spPr>
      <c:txPr>
        <a:bodyPr rot="0" vert="horz"/>
        <a:lstStyle/>
        <a:p>
          <a:pPr>
            <a:defRPr sz="1400"/>
          </a:pPr>
          <a:endParaRPr lang="es-E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bg1"/>
          </a:solidFill>
          <a:latin typeface="Source Sans Pro" pitchFamily="34" charset="0"/>
          <a:ea typeface="Source Sans Pro" pitchFamily="34" charset="0"/>
        </a:defRPr>
      </a:pPr>
      <a:endParaRPr lang="es-E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S"/>
              <a:t>Proyección de personas centenarias en España (2018-2068)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2055638689569782"/>
          <c:y val="7.6408003904343588E-2"/>
          <c:w val="0.86059516536299741"/>
          <c:h val="0.7879915254104082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Hoja1!$C$105</c:f>
              <c:strCache>
                <c:ptCount val="1"/>
                <c:pt idx="0">
                  <c:v>Hombres</c:v>
                </c:pt>
              </c:strCache>
            </c:strRef>
          </c:tx>
          <c:invertIfNegative val="0"/>
          <c:cat>
            <c:numRef>
              <c:f>Hoja1!$B$106:$AZ$106</c:f>
              <c:numCache>
                <c:formatCode>General</c:formatCode>
                <c:ptCount val="51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  <c:pt idx="8">
                  <c:v>2026</c:v>
                </c:pt>
                <c:pt idx="9">
                  <c:v>2027</c:v>
                </c:pt>
                <c:pt idx="10">
                  <c:v>2028</c:v>
                </c:pt>
                <c:pt idx="11">
                  <c:v>2029</c:v>
                </c:pt>
                <c:pt idx="12">
                  <c:v>2030</c:v>
                </c:pt>
                <c:pt idx="13">
                  <c:v>2031</c:v>
                </c:pt>
                <c:pt idx="14">
                  <c:v>2032</c:v>
                </c:pt>
                <c:pt idx="15">
                  <c:v>2033</c:v>
                </c:pt>
                <c:pt idx="16">
                  <c:v>2034</c:v>
                </c:pt>
                <c:pt idx="17">
                  <c:v>2035</c:v>
                </c:pt>
                <c:pt idx="18">
                  <c:v>2036</c:v>
                </c:pt>
                <c:pt idx="19">
                  <c:v>2037</c:v>
                </c:pt>
                <c:pt idx="20">
                  <c:v>2038</c:v>
                </c:pt>
                <c:pt idx="21">
                  <c:v>2039</c:v>
                </c:pt>
                <c:pt idx="22">
                  <c:v>2040</c:v>
                </c:pt>
                <c:pt idx="23">
                  <c:v>2041</c:v>
                </c:pt>
                <c:pt idx="24">
                  <c:v>2042</c:v>
                </c:pt>
                <c:pt idx="25">
                  <c:v>2043</c:v>
                </c:pt>
                <c:pt idx="26">
                  <c:v>2044</c:v>
                </c:pt>
                <c:pt idx="27">
                  <c:v>2045</c:v>
                </c:pt>
                <c:pt idx="28">
                  <c:v>2046</c:v>
                </c:pt>
                <c:pt idx="29">
                  <c:v>2047</c:v>
                </c:pt>
                <c:pt idx="30">
                  <c:v>2048</c:v>
                </c:pt>
                <c:pt idx="31">
                  <c:v>2049</c:v>
                </c:pt>
                <c:pt idx="32">
                  <c:v>2050</c:v>
                </c:pt>
                <c:pt idx="33">
                  <c:v>2051</c:v>
                </c:pt>
                <c:pt idx="34">
                  <c:v>2052</c:v>
                </c:pt>
                <c:pt idx="35">
                  <c:v>2053</c:v>
                </c:pt>
                <c:pt idx="36">
                  <c:v>2054</c:v>
                </c:pt>
                <c:pt idx="37">
                  <c:v>2055</c:v>
                </c:pt>
                <c:pt idx="38">
                  <c:v>2056</c:v>
                </c:pt>
                <c:pt idx="39">
                  <c:v>2057</c:v>
                </c:pt>
                <c:pt idx="40">
                  <c:v>2058</c:v>
                </c:pt>
                <c:pt idx="41">
                  <c:v>2059</c:v>
                </c:pt>
                <c:pt idx="42">
                  <c:v>2060</c:v>
                </c:pt>
                <c:pt idx="43">
                  <c:v>2061</c:v>
                </c:pt>
                <c:pt idx="44">
                  <c:v>2062</c:v>
                </c:pt>
                <c:pt idx="45">
                  <c:v>2063</c:v>
                </c:pt>
                <c:pt idx="46">
                  <c:v>2064</c:v>
                </c:pt>
                <c:pt idx="47">
                  <c:v>2065</c:v>
                </c:pt>
                <c:pt idx="48">
                  <c:v>2066</c:v>
                </c:pt>
                <c:pt idx="49">
                  <c:v>2067</c:v>
                </c:pt>
                <c:pt idx="50">
                  <c:v>2068</c:v>
                </c:pt>
              </c:numCache>
            </c:numRef>
          </c:cat>
          <c:val>
            <c:numRef>
              <c:f>Hoja1!$BA$103:$CY$103</c:f>
              <c:numCache>
                <c:formatCode>#,##0</c:formatCode>
                <c:ptCount val="51"/>
                <c:pt idx="0">
                  <c:v>1954.722074</c:v>
                </c:pt>
                <c:pt idx="1">
                  <c:v>2352.555206</c:v>
                </c:pt>
                <c:pt idx="2">
                  <c:v>2756.3048269999999</c:v>
                </c:pt>
                <c:pt idx="3">
                  <c:v>3262.828411</c:v>
                </c:pt>
                <c:pt idx="4">
                  <c:v>3791.4975479999998</c:v>
                </c:pt>
                <c:pt idx="5">
                  <c:v>4346.648698</c:v>
                </c:pt>
                <c:pt idx="6">
                  <c:v>4894.1611160000002</c:v>
                </c:pt>
                <c:pt idx="7">
                  <c:v>5372.6723069999998</c:v>
                </c:pt>
                <c:pt idx="8">
                  <c:v>5848.9438060000002</c:v>
                </c:pt>
                <c:pt idx="9">
                  <c:v>6402.7479700000004</c:v>
                </c:pt>
                <c:pt idx="10">
                  <c:v>6894.2809129999996</c:v>
                </c:pt>
                <c:pt idx="11">
                  <c:v>7532.0405840000003</c:v>
                </c:pt>
                <c:pt idx="12">
                  <c:v>8143.9866840000004</c:v>
                </c:pt>
                <c:pt idx="13">
                  <c:v>8858.7001029999992</c:v>
                </c:pt>
                <c:pt idx="14">
                  <c:v>9532.0566720000006</c:v>
                </c:pt>
                <c:pt idx="15">
                  <c:v>10304.540428</c:v>
                </c:pt>
                <c:pt idx="16">
                  <c:v>11001.205877</c:v>
                </c:pt>
                <c:pt idx="17">
                  <c:v>11523.538226000001</c:v>
                </c:pt>
                <c:pt idx="18">
                  <c:v>12058.097503999999</c:v>
                </c:pt>
                <c:pt idx="19">
                  <c:v>12641.988373</c:v>
                </c:pt>
                <c:pt idx="20">
                  <c:v>12819.468276</c:v>
                </c:pt>
                <c:pt idx="21">
                  <c:v>12597.173929</c:v>
                </c:pt>
                <c:pt idx="22">
                  <c:v>12070.198786999999</c:v>
                </c:pt>
                <c:pt idx="23">
                  <c:v>13720.103359000001</c:v>
                </c:pt>
                <c:pt idx="24">
                  <c:v>13975.260389999999</c:v>
                </c:pt>
                <c:pt idx="25">
                  <c:v>14673.811915</c:v>
                </c:pt>
                <c:pt idx="26">
                  <c:v>16100.280547</c:v>
                </c:pt>
                <c:pt idx="27">
                  <c:v>17324.726709999999</c:v>
                </c:pt>
                <c:pt idx="28">
                  <c:v>18656.36262</c:v>
                </c:pt>
                <c:pt idx="29">
                  <c:v>19426.110520999999</c:v>
                </c:pt>
                <c:pt idx="30">
                  <c:v>20459.280777</c:v>
                </c:pt>
                <c:pt idx="31">
                  <c:v>22022.041828000001</c:v>
                </c:pt>
                <c:pt idx="32">
                  <c:v>22930.483346000001</c:v>
                </c:pt>
                <c:pt idx="33">
                  <c:v>23480.730994000001</c:v>
                </c:pt>
                <c:pt idx="34">
                  <c:v>24237.145205000001</c:v>
                </c:pt>
                <c:pt idx="35">
                  <c:v>25517.003573000002</c:v>
                </c:pt>
                <c:pt idx="36">
                  <c:v>26606.691160999999</c:v>
                </c:pt>
                <c:pt idx="37">
                  <c:v>27508.941773999999</c:v>
                </c:pt>
                <c:pt idx="38">
                  <c:v>28788.700886999999</c:v>
                </c:pt>
                <c:pt idx="39">
                  <c:v>30170.671596</c:v>
                </c:pt>
                <c:pt idx="40">
                  <c:v>32063.793847000001</c:v>
                </c:pt>
                <c:pt idx="41">
                  <c:v>33868.541921999997</c:v>
                </c:pt>
                <c:pt idx="42">
                  <c:v>35610.352250000004</c:v>
                </c:pt>
                <c:pt idx="43">
                  <c:v>37347.241535000001</c:v>
                </c:pt>
                <c:pt idx="44">
                  <c:v>38727.734048999999</c:v>
                </c:pt>
                <c:pt idx="45">
                  <c:v>40160.791954</c:v>
                </c:pt>
                <c:pt idx="46">
                  <c:v>41830.581595000003</c:v>
                </c:pt>
                <c:pt idx="47">
                  <c:v>43873.943684999998</c:v>
                </c:pt>
                <c:pt idx="48">
                  <c:v>45321.110037999999</c:v>
                </c:pt>
                <c:pt idx="49">
                  <c:v>46698.742296999997</c:v>
                </c:pt>
                <c:pt idx="50">
                  <c:v>48208.240082999997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EA-4DD0-AA87-DF78E75E7094}"/>
            </c:ext>
          </c:extLst>
        </c:ser>
        <c:ser>
          <c:idx val="1"/>
          <c:order val="1"/>
          <c:tx>
            <c:strRef>
              <c:f>Hoja1!$D$105</c:f>
              <c:strCache>
                <c:ptCount val="1"/>
                <c:pt idx="0">
                  <c:v>Mujeres</c:v>
                </c:pt>
              </c:strCache>
            </c:strRef>
          </c:tx>
          <c:invertIfNegative val="0"/>
          <c:cat>
            <c:numRef>
              <c:f>Hoja1!$B$106:$AZ$106</c:f>
              <c:numCache>
                <c:formatCode>General</c:formatCode>
                <c:ptCount val="51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  <c:pt idx="8">
                  <c:v>2026</c:v>
                </c:pt>
                <c:pt idx="9">
                  <c:v>2027</c:v>
                </c:pt>
                <c:pt idx="10">
                  <c:v>2028</c:v>
                </c:pt>
                <c:pt idx="11">
                  <c:v>2029</c:v>
                </c:pt>
                <c:pt idx="12">
                  <c:v>2030</c:v>
                </c:pt>
                <c:pt idx="13">
                  <c:v>2031</c:v>
                </c:pt>
                <c:pt idx="14">
                  <c:v>2032</c:v>
                </c:pt>
                <c:pt idx="15">
                  <c:v>2033</c:v>
                </c:pt>
                <c:pt idx="16">
                  <c:v>2034</c:v>
                </c:pt>
                <c:pt idx="17">
                  <c:v>2035</c:v>
                </c:pt>
                <c:pt idx="18">
                  <c:v>2036</c:v>
                </c:pt>
                <c:pt idx="19">
                  <c:v>2037</c:v>
                </c:pt>
                <c:pt idx="20">
                  <c:v>2038</c:v>
                </c:pt>
                <c:pt idx="21">
                  <c:v>2039</c:v>
                </c:pt>
                <c:pt idx="22">
                  <c:v>2040</c:v>
                </c:pt>
                <c:pt idx="23">
                  <c:v>2041</c:v>
                </c:pt>
                <c:pt idx="24">
                  <c:v>2042</c:v>
                </c:pt>
                <c:pt idx="25">
                  <c:v>2043</c:v>
                </c:pt>
                <c:pt idx="26">
                  <c:v>2044</c:v>
                </c:pt>
                <c:pt idx="27">
                  <c:v>2045</c:v>
                </c:pt>
                <c:pt idx="28">
                  <c:v>2046</c:v>
                </c:pt>
                <c:pt idx="29">
                  <c:v>2047</c:v>
                </c:pt>
                <c:pt idx="30">
                  <c:v>2048</c:v>
                </c:pt>
                <c:pt idx="31">
                  <c:v>2049</c:v>
                </c:pt>
                <c:pt idx="32">
                  <c:v>2050</c:v>
                </c:pt>
                <c:pt idx="33">
                  <c:v>2051</c:v>
                </c:pt>
                <c:pt idx="34">
                  <c:v>2052</c:v>
                </c:pt>
                <c:pt idx="35">
                  <c:v>2053</c:v>
                </c:pt>
                <c:pt idx="36">
                  <c:v>2054</c:v>
                </c:pt>
                <c:pt idx="37">
                  <c:v>2055</c:v>
                </c:pt>
                <c:pt idx="38">
                  <c:v>2056</c:v>
                </c:pt>
                <c:pt idx="39">
                  <c:v>2057</c:v>
                </c:pt>
                <c:pt idx="40">
                  <c:v>2058</c:v>
                </c:pt>
                <c:pt idx="41">
                  <c:v>2059</c:v>
                </c:pt>
                <c:pt idx="42">
                  <c:v>2060</c:v>
                </c:pt>
                <c:pt idx="43">
                  <c:v>2061</c:v>
                </c:pt>
                <c:pt idx="44">
                  <c:v>2062</c:v>
                </c:pt>
                <c:pt idx="45">
                  <c:v>2063</c:v>
                </c:pt>
                <c:pt idx="46">
                  <c:v>2064</c:v>
                </c:pt>
                <c:pt idx="47">
                  <c:v>2065</c:v>
                </c:pt>
                <c:pt idx="48">
                  <c:v>2066</c:v>
                </c:pt>
                <c:pt idx="49">
                  <c:v>2067</c:v>
                </c:pt>
                <c:pt idx="50">
                  <c:v>2068</c:v>
                </c:pt>
              </c:numCache>
            </c:numRef>
          </c:cat>
          <c:val>
            <c:numRef>
              <c:f>Hoja1!$CZ$103:$EX$103</c:f>
              <c:numCache>
                <c:formatCode>#,##0</c:formatCode>
                <c:ptCount val="51"/>
                <c:pt idx="0">
                  <c:v>9292.9942470000005</c:v>
                </c:pt>
                <c:pt idx="1">
                  <c:v>10146.445959999999</c:v>
                </c:pt>
                <c:pt idx="2">
                  <c:v>10995.388424000001</c:v>
                </c:pt>
                <c:pt idx="3">
                  <c:v>12345.918307</c:v>
                </c:pt>
                <c:pt idx="4">
                  <c:v>13782.941133</c:v>
                </c:pt>
                <c:pt idx="5">
                  <c:v>15606.672560999999</c:v>
                </c:pt>
                <c:pt idx="6">
                  <c:v>17199.562437000001</c:v>
                </c:pt>
                <c:pt idx="7">
                  <c:v>18926.104354999999</c:v>
                </c:pt>
                <c:pt idx="8">
                  <c:v>20571.151102</c:v>
                </c:pt>
                <c:pt idx="9">
                  <c:v>22457.987266</c:v>
                </c:pt>
                <c:pt idx="10">
                  <c:v>24156.713381000001</c:v>
                </c:pt>
                <c:pt idx="11">
                  <c:v>26404.019905000001</c:v>
                </c:pt>
                <c:pt idx="12">
                  <c:v>28528.614120999999</c:v>
                </c:pt>
                <c:pt idx="13">
                  <c:v>31153.59852</c:v>
                </c:pt>
                <c:pt idx="14">
                  <c:v>33323.929353</c:v>
                </c:pt>
                <c:pt idx="15">
                  <c:v>36060.801397000003</c:v>
                </c:pt>
                <c:pt idx="16">
                  <c:v>38693.457675999998</c:v>
                </c:pt>
                <c:pt idx="17">
                  <c:v>40800.886904999999</c:v>
                </c:pt>
                <c:pt idx="18">
                  <c:v>42947.958047</c:v>
                </c:pt>
                <c:pt idx="19">
                  <c:v>45585.773457000003</c:v>
                </c:pt>
                <c:pt idx="20">
                  <c:v>46660.088636</c:v>
                </c:pt>
                <c:pt idx="21">
                  <c:v>46451.675266999999</c:v>
                </c:pt>
                <c:pt idx="22">
                  <c:v>45311.853762999999</c:v>
                </c:pt>
                <c:pt idx="23">
                  <c:v>50410.059668000002</c:v>
                </c:pt>
                <c:pt idx="24">
                  <c:v>51441.655268000002</c:v>
                </c:pt>
                <c:pt idx="25">
                  <c:v>53906.625318999999</c:v>
                </c:pt>
                <c:pt idx="26">
                  <c:v>58821.380041999997</c:v>
                </c:pt>
                <c:pt idx="27">
                  <c:v>63365.920510000004</c:v>
                </c:pt>
                <c:pt idx="28">
                  <c:v>68426.531168000001</c:v>
                </c:pt>
                <c:pt idx="29">
                  <c:v>71874.786772000007</c:v>
                </c:pt>
                <c:pt idx="30">
                  <c:v>75938.771198000002</c:v>
                </c:pt>
                <c:pt idx="31">
                  <c:v>81762.896793000007</c:v>
                </c:pt>
                <c:pt idx="32">
                  <c:v>85786.405681000004</c:v>
                </c:pt>
                <c:pt idx="33">
                  <c:v>88467.852918000004</c:v>
                </c:pt>
                <c:pt idx="34">
                  <c:v>91712.113161999994</c:v>
                </c:pt>
                <c:pt idx="35">
                  <c:v>96430.455111000003</c:v>
                </c:pt>
                <c:pt idx="36">
                  <c:v>100956.493193</c:v>
                </c:pt>
                <c:pt idx="37">
                  <c:v>105178.93287</c:v>
                </c:pt>
                <c:pt idx="38">
                  <c:v>110380.981679</c:v>
                </c:pt>
                <c:pt idx="39">
                  <c:v>116013.509783</c:v>
                </c:pt>
                <c:pt idx="40">
                  <c:v>123348.68686</c:v>
                </c:pt>
                <c:pt idx="41">
                  <c:v>130531.058649</c:v>
                </c:pt>
                <c:pt idx="42">
                  <c:v>137637.17639000001</c:v>
                </c:pt>
                <c:pt idx="43">
                  <c:v>144913.48417099999</c:v>
                </c:pt>
                <c:pt idx="44">
                  <c:v>151177.06607100001</c:v>
                </c:pt>
                <c:pt idx="45">
                  <c:v>157560.899286</c:v>
                </c:pt>
                <c:pt idx="46">
                  <c:v>164528.80381000001</c:v>
                </c:pt>
                <c:pt idx="47">
                  <c:v>172945.47084699999</c:v>
                </c:pt>
                <c:pt idx="48">
                  <c:v>179701.917812</c:v>
                </c:pt>
                <c:pt idx="49">
                  <c:v>185988.158605</c:v>
                </c:pt>
                <c:pt idx="50">
                  <c:v>192850.54099499999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5EA-4DD0-AA87-DF78E75E70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70964864"/>
        <c:axId val="180965376"/>
      </c:barChart>
      <c:lineChart>
        <c:grouping val="standard"/>
        <c:varyColors val="0"/>
        <c:ser>
          <c:idx val="2"/>
          <c:order val="2"/>
          <c:tx>
            <c:v/>
          </c:tx>
          <c:spPr>
            <a:ln>
              <a:noFill/>
            </a:ln>
          </c:spPr>
          <c:marker>
            <c:symbol val="none"/>
          </c:marker>
          <c:val>
            <c:numRef>
              <c:f>Hoja1!$B$103:$AZ$103</c:f>
              <c:numCache>
                <c:formatCode>#,##0</c:formatCode>
                <c:ptCount val="51"/>
                <c:pt idx="0">
                  <c:v>11247.716321</c:v>
                </c:pt>
                <c:pt idx="1">
                  <c:v>12499.001166</c:v>
                </c:pt>
                <c:pt idx="2">
                  <c:v>13751.693251000001</c:v>
                </c:pt>
                <c:pt idx="3">
                  <c:v>15608.746718</c:v>
                </c:pt>
                <c:pt idx="4">
                  <c:v>17574.438681</c:v>
                </c:pt>
                <c:pt idx="5">
                  <c:v>19953.321259</c:v>
                </c:pt>
                <c:pt idx="6">
                  <c:v>22093.723553</c:v>
                </c:pt>
                <c:pt idx="7">
                  <c:v>24298.776662</c:v>
                </c:pt>
                <c:pt idx="8">
                  <c:v>26420.094907999999</c:v>
                </c:pt>
                <c:pt idx="9">
                  <c:v>28860.735236</c:v>
                </c:pt>
                <c:pt idx="10">
                  <c:v>31050.994294</c:v>
                </c:pt>
                <c:pt idx="11">
                  <c:v>33936.060489000003</c:v>
                </c:pt>
                <c:pt idx="12">
                  <c:v>36672.600805000002</c:v>
                </c:pt>
                <c:pt idx="13">
                  <c:v>40012.298623000002</c:v>
                </c:pt>
                <c:pt idx="14">
                  <c:v>42855.986024999998</c:v>
                </c:pt>
                <c:pt idx="15">
                  <c:v>46365.341825000003</c:v>
                </c:pt>
                <c:pt idx="16">
                  <c:v>49694.663552999999</c:v>
                </c:pt>
                <c:pt idx="17">
                  <c:v>52324.425131000004</c:v>
                </c:pt>
                <c:pt idx="18">
                  <c:v>55006.055550999998</c:v>
                </c:pt>
                <c:pt idx="19">
                  <c:v>58227.761830000003</c:v>
                </c:pt>
                <c:pt idx="20">
                  <c:v>59479.556912</c:v>
                </c:pt>
                <c:pt idx="21">
                  <c:v>59048.849196000003</c:v>
                </c:pt>
                <c:pt idx="22">
                  <c:v>57382.05255</c:v>
                </c:pt>
                <c:pt idx="23">
                  <c:v>64130.163027000002</c:v>
                </c:pt>
                <c:pt idx="24">
                  <c:v>65416.915657999998</c:v>
                </c:pt>
                <c:pt idx="25">
                  <c:v>68580.437233999997</c:v>
                </c:pt>
                <c:pt idx="26">
                  <c:v>74921.660589000006</c:v>
                </c:pt>
                <c:pt idx="27">
                  <c:v>80690.647219999999</c:v>
                </c:pt>
                <c:pt idx="28">
                  <c:v>87082.893788000001</c:v>
                </c:pt>
                <c:pt idx="29">
                  <c:v>91300.897293000002</c:v>
                </c:pt>
                <c:pt idx="30">
                  <c:v>96398.051974999995</c:v>
                </c:pt>
                <c:pt idx="31">
                  <c:v>103784.93862099999</c:v>
                </c:pt>
                <c:pt idx="32">
                  <c:v>108716.889027</c:v>
                </c:pt>
                <c:pt idx="33">
                  <c:v>111948.583912</c:v>
                </c:pt>
                <c:pt idx="34">
                  <c:v>115949.258367</c:v>
                </c:pt>
                <c:pt idx="35">
                  <c:v>121947.458684</c:v>
                </c:pt>
                <c:pt idx="36">
                  <c:v>127563.184354</c:v>
                </c:pt>
                <c:pt idx="37">
                  <c:v>132687.874644</c:v>
                </c:pt>
                <c:pt idx="38">
                  <c:v>139169.682566</c:v>
                </c:pt>
                <c:pt idx="39">
                  <c:v>146184.18137899999</c:v>
                </c:pt>
                <c:pt idx="40">
                  <c:v>155412.48070700001</c:v>
                </c:pt>
                <c:pt idx="41">
                  <c:v>164399.60057099999</c:v>
                </c:pt>
                <c:pt idx="42">
                  <c:v>173247.52864</c:v>
                </c:pt>
                <c:pt idx="43">
                  <c:v>182260.725706</c:v>
                </c:pt>
                <c:pt idx="44">
                  <c:v>189904.80012</c:v>
                </c:pt>
                <c:pt idx="45">
                  <c:v>197721.69123999999</c:v>
                </c:pt>
                <c:pt idx="46">
                  <c:v>206359.38540500001</c:v>
                </c:pt>
                <c:pt idx="47">
                  <c:v>216819.414532</c:v>
                </c:pt>
                <c:pt idx="48">
                  <c:v>225023.02785000001</c:v>
                </c:pt>
                <c:pt idx="49">
                  <c:v>232686.90090199999</c:v>
                </c:pt>
                <c:pt idx="50">
                  <c:v>241058.781078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5EA-4DD0-AA87-DF78E75E70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964864"/>
        <c:axId val="180965376"/>
      </c:lineChart>
      <c:catAx>
        <c:axId val="1709648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 b="0">
                    <a:latin typeface="Source Sans Pro SemiBold" panose="020B0603030403020204" pitchFamily="34" charset="0"/>
                    <a:ea typeface="Source Sans Pro SemiBold" panose="020B0603030403020204" pitchFamily="34" charset="0"/>
                  </a:defRPr>
                </a:pPr>
                <a:r>
                  <a:rPr lang="es-ES" sz="1200" b="0">
                    <a:latin typeface="Source Sans Pro SemiBold" panose="020B0603030403020204" pitchFamily="34" charset="0"/>
                    <a:ea typeface="Source Sans Pro SemiBold" panose="020B0603030403020204" pitchFamily="34" charset="0"/>
                  </a:rPr>
                  <a:t>Año</a:t>
                </a:r>
              </a:p>
            </c:rich>
          </c:tx>
          <c:layout>
            <c:manualLayout>
              <c:xMode val="edge"/>
              <c:yMode val="edge"/>
              <c:x val="0.96001726546183774"/>
              <c:y val="0.9492157111400606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s-ES"/>
          </a:p>
        </c:txPr>
        <c:crossAx val="180965376"/>
        <c:crosses val="autoZero"/>
        <c:auto val="1"/>
        <c:lblAlgn val="ctr"/>
        <c:lblOffset val="100"/>
        <c:noMultiLvlLbl val="0"/>
      </c:catAx>
      <c:valAx>
        <c:axId val="180965376"/>
        <c:scaling>
          <c:orientation val="minMax"/>
        </c:scaling>
        <c:delete val="0"/>
        <c:axPos val="l"/>
        <c:majorGridlines>
          <c:spPr>
            <a:ln w="3175"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 algn="ctr" rtl="0">
                  <a:defRPr lang="es-ES" sz="1200" b="0" i="0" u="none" strike="noStrike" kern="1200" baseline="0">
                    <a:solidFill>
                      <a:prstClr val="white"/>
                    </a:solidFill>
                    <a:latin typeface="Source Sans Pro SemiBold" panose="020B0603030403020204" pitchFamily="34" charset="0"/>
                    <a:ea typeface="Source Sans Pro SemiBold" panose="020B0603030403020204" pitchFamily="34" charset="0"/>
                    <a:cs typeface="+mn-cs"/>
                  </a:defRPr>
                </a:pPr>
                <a:r>
                  <a:rPr lang="es-ES" sz="1200" b="0" i="0" u="none" strike="noStrike" kern="1200" baseline="0">
                    <a:solidFill>
                      <a:prstClr val="white"/>
                    </a:solidFill>
                    <a:latin typeface="Source Sans Pro SemiBold" panose="020B0603030403020204" pitchFamily="34" charset="0"/>
                    <a:ea typeface="Source Sans Pro SemiBold" panose="020B0603030403020204" pitchFamily="34" charset="0"/>
                    <a:cs typeface="+mn-cs"/>
                  </a:rPr>
                  <a:t>Mayores de 100 años</a:t>
                </a:r>
              </a:p>
            </c:rich>
          </c:tx>
          <c:layout>
            <c:manualLayout>
              <c:xMode val="edge"/>
              <c:yMode val="edge"/>
              <c:x val="1.2307628452300379E-2"/>
              <c:y val="0.34686140315549396"/>
            </c:manualLayout>
          </c:layout>
          <c:overlay val="0"/>
        </c:title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s-ES"/>
          </a:p>
        </c:txPr>
        <c:crossAx val="170964864"/>
        <c:crosses val="autoZero"/>
        <c:crossBetween val="between"/>
      </c:valAx>
      <c:spPr>
        <a:solidFill>
          <a:schemeClr val="bg1"/>
        </a:solidFill>
        <a:ln>
          <a:solidFill>
            <a:schemeClr val="tx1">
              <a:lumMod val="50000"/>
              <a:lumOff val="50000"/>
            </a:schemeClr>
          </a:solidFill>
        </a:ln>
      </c:spPr>
    </c:plotArea>
    <c:legend>
      <c:legendPos val="b"/>
      <c:layout>
        <c:manualLayout>
          <c:xMode val="edge"/>
          <c:yMode val="edge"/>
          <c:x val="0.41532679712278048"/>
          <c:y val="0.9529860158402601"/>
          <c:w val="0.27693908026563069"/>
          <c:h val="3.5300953413034207E-2"/>
        </c:manualLayout>
      </c:layout>
      <c:overlay val="0"/>
      <c:txPr>
        <a:bodyPr/>
        <a:lstStyle/>
        <a:p>
          <a:pPr>
            <a:defRPr sz="1400"/>
          </a:pPr>
          <a:endParaRPr lang="es-ES"/>
        </a:p>
      </c:txPr>
    </c:legend>
    <c:plotVisOnly val="1"/>
    <c:dispBlanksAs val="gap"/>
    <c:showDLblsOverMax val="0"/>
  </c:chart>
  <c:txPr>
    <a:bodyPr/>
    <a:lstStyle/>
    <a:p>
      <a:pPr>
        <a:defRPr>
          <a:solidFill>
            <a:schemeClr val="bg1"/>
          </a:solidFill>
          <a:latin typeface="Source Sans Pro" pitchFamily="34" charset="0"/>
          <a:ea typeface="Source Sans Pro" pitchFamily="34" charset="0"/>
        </a:defRPr>
      </a:pPr>
      <a:endParaRPr lang="es-E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FDFB69-66C3-4762-AE65-7DCAF7583AC1}" type="doc">
      <dgm:prSet loTypeId="urn:microsoft.com/office/officeart/2008/layout/HorizontalMultiLevelHierarchy" loCatId="hierarchy" qsTypeId="urn:microsoft.com/office/officeart/2005/8/quickstyle/3d3" qsCatId="3D" csTypeId="urn:microsoft.com/office/officeart/2005/8/colors/accent6_3" csCatId="accent6" phldr="1"/>
      <dgm:spPr/>
      <dgm:t>
        <a:bodyPr/>
        <a:lstStyle/>
        <a:p>
          <a:endParaRPr lang="es-ES"/>
        </a:p>
      </dgm:t>
    </dgm:pt>
    <dgm:pt modelId="{229AF43C-9090-4F25-9EB2-519CF33B33B1}">
      <dgm:prSet phldrT="[Texto]" custT="1"/>
      <dgm:spPr>
        <a:solidFill>
          <a:srgbClr val="30C7F6"/>
        </a:solidFill>
      </dgm:spPr>
      <dgm:t>
        <a:bodyPr/>
        <a:lstStyle/>
        <a:p>
          <a:r>
            <a:rPr lang="es-ES" sz="3200" b="0" spc="-100" baseline="0" dirty="0">
              <a:solidFill>
                <a:schemeClr val="tx1"/>
              </a:solidFill>
              <a:latin typeface="Source Sans Pro Black" panose="020B0803030403020204" pitchFamily="34" charset="0"/>
              <a:ea typeface="Source Sans Pro Black" panose="020B0803030403020204" pitchFamily="34" charset="0"/>
            </a:rPr>
            <a:t>Directrices Generales</a:t>
          </a:r>
        </a:p>
      </dgm:t>
    </dgm:pt>
    <dgm:pt modelId="{51D12680-FA5C-4452-96D4-654CBB2DB084}" type="parTrans" cxnId="{F5F5ADFC-0639-4F16-8304-0DBDB7AF7FFB}">
      <dgm:prSet/>
      <dgm:spPr/>
      <dgm:t>
        <a:bodyPr/>
        <a:lstStyle/>
        <a:p>
          <a:endParaRPr lang="es-ES"/>
        </a:p>
      </dgm:t>
    </dgm:pt>
    <dgm:pt modelId="{E5E5F642-FB52-4A3D-B1AB-A94B8C49AFBF}" type="sibTrans" cxnId="{F5F5ADFC-0639-4F16-8304-0DBDB7AF7FFB}">
      <dgm:prSet/>
      <dgm:spPr/>
      <dgm:t>
        <a:bodyPr/>
        <a:lstStyle/>
        <a:p>
          <a:endParaRPr lang="es-ES"/>
        </a:p>
      </dgm:t>
    </dgm:pt>
    <dgm:pt modelId="{9423A1E4-9667-48EA-9351-6858461698AA}">
      <dgm:prSet phldrT="[Texto]" custT="1"/>
      <dgm:spPr>
        <a:solidFill>
          <a:srgbClr val="B6EBFC"/>
        </a:solidFill>
      </dgm:spPr>
      <dgm:t>
        <a:bodyPr/>
        <a:lstStyle/>
        <a:p>
          <a:r>
            <a:rPr lang="es-ES" sz="2400" spc="-100" baseline="0" dirty="0">
              <a:solidFill>
                <a:schemeClr val="tx1"/>
              </a:solidFill>
              <a:latin typeface="Source Sans Pro SemiBold" panose="020B0603030403020204" pitchFamily="34" charset="0"/>
              <a:ea typeface="Source Sans Pro SemiBold" panose="020B0603030403020204" pitchFamily="34" charset="0"/>
            </a:rPr>
            <a:t>Diagnóstico</a:t>
          </a:r>
        </a:p>
      </dgm:t>
    </dgm:pt>
    <dgm:pt modelId="{F74240B3-2342-47CE-8131-C326621AC49B}" type="parTrans" cxnId="{3F5A4A1E-58C6-4BEC-B420-1DBE36A8503E}">
      <dgm:prSet/>
      <dgm:spPr>
        <a:ln>
          <a:solidFill>
            <a:srgbClr val="30C7F6"/>
          </a:solidFill>
        </a:ln>
      </dgm:spPr>
      <dgm:t>
        <a:bodyPr/>
        <a:lstStyle/>
        <a:p>
          <a:endParaRPr lang="es-ES"/>
        </a:p>
      </dgm:t>
    </dgm:pt>
    <dgm:pt modelId="{288B8EC5-F742-45AA-8E68-2438E6A251CA}" type="sibTrans" cxnId="{3F5A4A1E-58C6-4BEC-B420-1DBE36A8503E}">
      <dgm:prSet/>
      <dgm:spPr/>
      <dgm:t>
        <a:bodyPr/>
        <a:lstStyle/>
        <a:p>
          <a:endParaRPr lang="es-ES"/>
        </a:p>
      </dgm:t>
    </dgm:pt>
    <dgm:pt modelId="{B4EC0017-6CF1-47F2-AB89-55A8F35AEA14}">
      <dgm:prSet phldrT="[Texto]" custT="1"/>
      <dgm:spPr>
        <a:solidFill>
          <a:srgbClr val="B6EBFC"/>
        </a:solidFill>
      </dgm:spPr>
      <dgm:t>
        <a:bodyPr/>
        <a:lstStyle/>
        <a:p>
          <a:r>
            <a:rPr lang="es-ES" sz="2400" spc="-100" baseline="0" dirty="0">
              <a:solidFill>
                <a:schemeClr val="tx1"/>
              </a:solidFill>
              <a:latin typeface="Source Sans Pro SemiBold" panose="020B0603030403020204" pitchFamily="34" charset="0"/>
              <a:ea typeface="Source Sans Pro SemiBold" panose="020B0603030403020204" pitchFamily="34" charset="0"/>
            </a:rPr>
            <a:t>Objetivos general y transversales</a:t>
          </a:r>
        </a:p>
      </dgm:t>
    </dgm:pt>
    <dgm:pt modelId="{AD87E5BA-A1C0-4BFA-A9D1-FBE335CE03FF}" type="parTrans" cxnId="{F550EA8D-0069-4509-81D9-E13F5D6BA176}">
      <dgm:prSet/>
      <dgm:spPr>
        <a:ln>
          <a:solidFill>
            <a:srgbClr val="30C7F6"/>
          </a:solidFill>
        </a:ln>
      </dgm:spPr>
      <dgm:t>
        <a:bodyPr/>
        <a:lstStyle/>
        <a:p>
          <a:endParaRPr lang="es-ES"/>
        </a:p>
      </dgm:t>
    </dgm:pt>
    <dgm:pt modelId="{AD591A94-E389-4129-8801-630926888DBB}" type="sibTrans" cxnId="{F550EA8D-0069-4509-81D9-E13F5D6BA176}">
      <dgm:prSet/>
      <dgm:spPr/>
      <dgm:t>
        <a:bodyPr/>
        <a:lstStyle/>
        <a:p>
          <a:endParaRPr lang="es-ES"/>
        </a:p>
      </dgm:t>
    </dgm:pt>
    <dgm:pt modelId="{60EE40EC-D3E4-4B84-B7CF-EC3632794063}">
      <dgm:prSet phldrT="[Texto]" custT="1"/>
      <dgm:spPr>
        <a:solidFill>
          <a:srgbClr val="B6EBFC"/>
        </a:solidFill>
      </dgm:spPr>
      <dgm:t>
        <a:bodyPr/>
        <a:lstStyle/>
        <a:p>
          <a:r>
            <a:rPr lang="es-ES" sz="2400" spc="-100" baseline="0" dirty="0">
              <a:solidFill>
                <a:schemeClr val="tx1"/>
              </a:solidFill>
              <a:latin typeface="Source Sans Pro SemiBold" panose="020B0603030403020204" pitchFamily="34" charset="0"/>
              <a:ea typeface="Source Sans Pro SemiBold" panose="020B0603030403020204" pitchFamily="34" charset="0"/>
            </a:rPr>
            <a:t>Líneas de acción</a:t>
          </a:r>
        </a:p>
      </dgm:t>
    </dgm:pt>
    <dgm:pt modelId="{DF99A0B6-6CEE-4B4C-8012-69D8AB708B68}" type="parTrans" cxnId="{351301CC-E95E-4796-A791-B60D7B669C01}">
      <dgm:prSet/>
      <dgm:spPr>
        <a:ln>
          <a:solidFill>
            <a:srgbClr val="30C7F6"/>
          </a:solidFill>
        </a:ln>
      </dgm:spPr>
      <dgm:t>
        <a:bodyPr/>
        <a:lstStyle/>
        <a:p>
          <a:endParaRPr lang="es-ES"/>
        </a:p>
      </dgm:t>
    </dgm:pt>
    <dgm:pt modelId="{98526CEF-B5EA-408A-B88A-F3DE1B6B395C}" type="sibTrans" cxnId="{351301CC-E95E-4796-A791-B60D7B669C01}">
      <dgm:prSet/>
      <dgm:spPr/>
      <dgm:t>
        <a:bodyPr/>
        <a:lstStyle/>
        <a:p>
          <a:endParaRPr lang="es-ES"/>
        </a:p>
      </dgm:t>
    </dgm:pt>
    <dgm:pt modelId="{6A935381-040A-4F90-91F1-D0482E9A0E19}">
      <dgm:prSet phldrT="[Texto]" custT="1"/>
      <dgm:spPr>
        <a:solidFill>
          <a:srgbClr val="B6EBFC"/>
        </a:solidFill>
      </dgm:spPr>
      <dgm:t>
        <a:bodyPr/>
        <a:lstStyle/>
        <a:p>
          <a:r>
            <a:rPr lang="es-ES" sz="2400" spc="-100" baseline="0" dirty="0">
              <a:solidFill>
                <a:schemeClr val="tx1"/>
              </a:solidFill>
              <a:latin typeface="Source Sans Pro SemiBold" panose="020B0603030403020204" pitchFamily="34" charset="0"/>
              <a:ea typeface="Source Sans Pro SemiBold" panose="020B0603030403020204" pitchFamily="34" charset="0"/>
            </a:rPr>
            <a:t>Buenas prácticas</a:t>
          </a:r>
        </a:p>
      </dgm:t>
    </dgm:pt>
    <dgm:pt modelId="{B95BA541-2E2E-4CC1-BDB8-A187E8CC5753}" type="parTrans" cxnId="{D17FAF53-57CD-4DA4-A9D7-4A35FBA3B5D6}">
      <dgm:prSet/>
      <dgm:spPr>
        <a:ln>
          <a:solidFill>
            <a:srgbClr val="30C7F6"/>
          </a:solidFill>
        </a:ln>
      </dgm:spPr>
      <dgm:t>
        <a:bodyPr/>
        <a:lstStyle/>
        <a:p>
          <a:endParaRPr lang="es-ES"/>
        </a:p>
      </dgm:t>
    </dgm:pt>
    <dgm:pt modelId="{916F625E-9AE9-43CE-AC66-5356DEF06795}" type="sibTrans" cxnId="{D17FAF53-57CD-4DA4-A9D7-4A35FBA3B5D6}">
      <dgm:prSet/>
      <dgm:spPr/>
      <dgm:t>
        <a:bodyPr/>
        <a:lstStyle/>
        <a:p>
          <a:endParaRPr lang="es-ES"/>
        </a:p>
      </dgm:t>
    </dgm:pt>
    <dgm:pt modelId="{993E796C-D6B7-472E-8E48-38FD0E3677E4}">
      <dgm:prSet phldrT="[Texto]" custT="1"/>
      <dgm:spPr>
        <a:solidFill>
          <a:srgbClr val="B6EBFC"/>
        </a:solidFill>
      </dgm:spPr>
      <dgm:t>
        <a:bodyPr/>
        <a:lstStyle/>
        <a:p>
          <a:r>
            <a:rPr lang="es-ES" sz="2400" spc="-100" baseline="0" dirty="0">
              <a:solidFill>
                <a:schemeClr val="tx1"/>
              </a:solidFill>
              <a:latin typeface="Source Sans Pro SemiBold" panose="020B0603030403020204" pitchFamily="34" charset="0"/>
              <a:ea typeface="Source Sans Pro SemiBold" panose="020B0603030403020204" pitchFamily="34" charset="0"/>
            </a:rPr>
            <a:t>Medidas de los Ministerios</a:t>
          </a:r>
        </a:p>
      </dgm:t>
    </dgm:pt>
    <dgm:pt modelId="{239DABF9-8B55-489C-A0B7-CC9AB1A64572}" type="parTrans" cxnId="{D7E949DC-6270-4B86-A088-0D87344FCC09}">
      <dgm:prSet/>
      <dgm:spPr>
        <a:ln>
          <a:solidFill>
            <a:srgbClr val="30C7F6"/>
          </a:solidFill>
        </a:ln>
      </dgm:spPr>
      <dgm:t>
        <a:bodyPr/>
        <a:lstStyle/>
        <a:p>
          <a:endParaRPr lang="es-ES"/>
        </a:p>
      </dgm:t>
    </dgm:pt>
    <dgm:pt modelId="{5698D1E5-EEB5-41D1-AD5B-1B1F850F1E96}" type="sibTrans" cxnId="{D7E949DC-6270-4B86-A088-0D87344FCC09}">
      <dgm:prSet/>
      <dgm:spPr/>
      <dgm:t>
        <a:bodyPr/>
        <a:lstStyle/>
        <a:p>
          <a:endParaRPr lang="es-ES"/>
        </a:p>
      </dgm:t>
    </dgm:pt>
    <dgm:pt modelId="{6FF32880-561F-4D32-8F4B-1A4FF0A91842}">
      <dgm:prSet phldrT="[Texto]" custT="1"/>
      <dgm:spPr>
        <a:solidFill>
          <a:srgbClr val="B6EBFC"/>
        </a:solidFill>
      </dgm:spPr>
      <dgm:t>
        <a:bodyPr/>
        <a:lstStyle/>
        <a:p>
          <a:r>
            <a:rPr lang="es-ES" sz="2400" spc="-100" baseline="0" dirty="0">
              <a:solidFill>
                <a:schemeClr val="tx1"/>
              </a:solidFill>
              <a:latin typeface="Source Sans Pro SemiBold" panose="020B0603030403020204" pitchFamily="34" charset="0"/>
              <a:ea typeface="Source Sans Pro SemiBold" panose="020B0603030403020204" pitchFamily="34" charset="0"/>
            </a:rPr>
            <a:t>Gobernanza y evaluación</a:t>
          </a:r>
        </a:p>
      </dgm:t>
    </dgm:pt>
    <dgm:pt modelId="{EE0274C1-B7D1-42BD-A736-25F463456FD0}" type="parTrans" cxnId="{1B71C65C-0DF1-4198-8F86-82BEFCA5F54C}">
      <dgm:prSet/>
      <dgm:spPr>
        <a:ln>
          <a:solidFill>
            <a:srgbClr val="30C7F6"/>
          </a:solidFill>
        </a:ln>
      </dgm:spPr>
      <dgm:t>
        <a:bodyPr/>
        <a:lstStyle/>
        <a:p>
          <a:endParaRPr lang="es-ES"/>
        </a:p>
      </dgm:t>
    </dgm:pt>
    <dgm:pt modelId="{3F83FD0D-D84C-46ED-BDE7-10104879E847}" type="sibTrans" cxnId="{1B71C65C-0DF1-4198-8F86-82BEFCA5F54C}">
      <dgm:prSet/>
      <dgm:spPr/>
      <dgm:t>
        <a:bodyPr/>
        <a:lstStyle/>
        <a:p>
          <a:endParaRPr lang="es-ES"/>
        </a:p>
      </dgm:t>
    </dgm:pt>
    <dgm:pt modelId="{FC9EC653-3ABE-40F7-82BD-BA781837295C}" type="pres">
      <dgm:prSet presAssocID="{1DFDFB69-66C3-4762-AE65-7DCAF7583AC1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D31F64B-9D59-4A7D-86B3-CF438ED58F87}" type="pres">
      <dgm:prSet presAssocID="{229AF43C-9090-4F25-9EB2-519CF33B33B1}" presName="root1" presStyleCnt="0"/>
      <dgm:spPr/>
    </dgm:pt>
    <dgm:pt modelId="{BF95CE26-D9C3-49BF-8BE9-FD0E0303EE8F}" type="pres">
      <dgm:prSet presAssocID="{229AF43C-9090-4F25-9EB2-519CF33B33B1}" presName="LevelOneTextNode" presStyleLbl="node0" presStyleIdx="0" presStyleCnt="1" custScaleX="108144" custScaleY="127585">
        <dgm:presLayoutVars>
          <dgm:chPref val="3"/>
        </dgm:presLayoutVars>
      </dgm:prSet>
      <dgm:spPr/>
    </dgm:pt>
    <dgm:pt modelId="{CC36BA7A-B9DE-4857-A5BC-0ED746C7F21F}" type="pres">
      <dgm:prSet presAssocID="{229AF43C-9090-4F25-9EB2-519CF33B33B1}" presName="level2hierChild" presStyleCnt="0"/>
      <dgm:spPr/>
    </dgm:pt>
    <dgm:pt modelId="{191A8468-F816-4FCC-BADF-1500C40D71F4}" type="pres">
      <dgm:prSet presAssocID="{F74240B3-2342-47CE-8131-C326621AC49B}" presName="conn2-1" presStyleLbl="parChTrans1D2" presStyleIdx="0" presStyleCnt="6"/>
      <dgm:spPr/>
    </dgm:pt>
    <dgm:pt modelId="{479D9DA5-9248-4863-A4A9-2511F84CBC7D}" type="pres">
      <dgm:prSet presAssocID="{F74240B3-2342-47CE-8131-C326621AC49B}" presName="connTx" presStyleLbl="parChTrans1D2" presStyleIdx="0" presStyleCnt="6"/>
      <dgm:spPr/>
    </dgm:pt>
    <dgm:pt modelId="{C373C633-2A14-430C-B8FF-85EBEDAEE7C9}" type="pres">
      <dgm:prSet presAssocID="{9423A1E4-9667-48EA-9351-6858461698AA}" presName="root2" presStyleCnt="0"/>
      <dgm:spPr/>
    </dgm:pt>
    <dgm:pt modelId="{91B9307A-A25C-4113-BE6F-4F40E1E8DB18}" type="pres">
      <dgm:prSet presAssocID="{9423A1E4-9667-48EA-9351-6858461698AA}" presName="LevelTwoTextNode" presStyleLbl="node2" presStyleIdx="0" presStyleCnt="6" custScaleX="216200">
        <dgm:presLayoutVars>
          <dgm:chPref val="3"/>
        </dgm:presLayoutVars>
      </dgm:prSet>
      <dgm:spPr/>
    </dgm:pt>
    <dgm:pt modelId="{77D908EF-BEED-4A83-9EAF-19FAB64695E0}" type="pres">
      <dgm:prSet presAssocID="{9423A1E4-9667-48EA-9351-6858461698AA}" presName="level3hierChild" presStyleCnt="0"/>
      <dgm:spPr/>
    </dgm:pt>
    <dgm:pt modelId="{D2AF7DC8-79A8-49FB-816A-9AD189F05B94}" type="pres">
      <dgm:prSet presAssocID="{AD87E5BA-A1C0-4BFA-A9D1-FBE335CE03FF}" presName="conn2-1" presStyleLbl="parChTrans1D2" presStyleIdx="1" presStyleCnt="6"/>
      <dgm:spPr/>
    </dgm:pt>
    <dgm:pt modelId="{335E3D9F-AE6D-4840-8678-F52B7EDAAF87}" type="pres">
      <dgm:prSet presAssocID="{AD87E5BA-A1C0-4BFA-A9D1-FBE335CE03FF}" presName="connTx" presStyleLbl="parChTrans1D2" presStyleIdx="1" presStyleCnt="6"/>
      <dgm:spPr/>
    </dgm:pt>
    <dgm:pt modelId="{792D9859-1C05-4CBD-9CA2-427869FDE0C0}" type="pres">
      <dgm:prSet presAssocID="{B4EC0017-6CF1-47F2-AB89-55A8F35AEA14}" presName="root2" presStyleCnt="0"/>
      <dgm:spPr/>
    </dgm:pt>
    <dgm:pt modelId="{EBC5C044-B7CF-40D8-A46A-760085EFA834}" type="pres">
      <dgm:prSet presAssocID="{B4EC0017-6CF1-47F2-AB89-55A8F35AEA14}" presName="LevelTwoTextNode" presStyleLbl="node2" presStyleIdx="1" presStyleCnt="6" custScaleX="216200">
        <dgm:presLayoutVars>
          <dgm:chPref val="3"/>
        </dgm:presLayoutVars>
      </dgm:prSet>
      <dgm:spPr/>
    </dgm:pt>
    <dgm:pt modelId="{DAE0F59C-EB50-42F6-B3DC-49061D6CDF3E}" type="pres">
      <dgm:prSet presAssocID="{B4EC0017-6CF1-47F2-AB89-55A8F35AEA14}" presName="level3hierChild" presStyleCnt="0"/>
      <dgm:spPr/>
    </dgm:pt>
    <dgm:pt modelId="{D1CE4FB3-7C73-4D6B-B0D2-E12217785728}" type="pres">
      <dgm:prSet presAssocID="{DF99A0B6-6CEE-4B4C-8012-69D8AB708B68}" presName="conn2-1" presStyleLbl="parChTrans1D2" presStyleIdx="2" presStyleCnt="6"/>
      <dgm:spPr/>
    </dgm:pt>
    <dgm:pt modelId="{58EBDEC0-8F06-4E09-A586-277649836445}" type="pres">
      <dgm:prSet presAssocID="{DF99A0B6-6CEE-4B4C-8012-69D8AB708B68}" presName="connTx" presStyleLbl="parChTrans1D2" presStyleIdx="2" presStyleCnt="6"/>
      <dgm:spPr/>
    </dgm:pt>
    <dgm:pt modelId="{8B1CA2E3-9B33-4D40-8749-B08A853678CB}" type="pres">
      <dgm:prSet presAssocID="{60EE40EC-D3E4-4B84-B7CF-EC3632794063}" presName="root2" presStyleCnt="0"/>
      <dgm:spPr/>
    </dgm:pt>
    <dgm:pt modelId="{C069BF1E-4946-4B87-93B0-10A48F718F9F}" type="pres">
      <dgm:prSet presAssocID="{60EE40EC-D3E4-4B84-B7CF-EC3632794063}" presName="LevelTwoTextNode" presStyleLbl="node2" presStyleIdx="2" presStyleCnt="6" custScaleX="216200">
        <dgm:presLayoutVars>
          <dgm:chPref val="3"/>
        </dgm:presLayoutVars>
      </dgm:prSet>
      <dgm:spPr/>
    </dgm:pt>
    <dgm:pt modelId="{AE8320E3-FFCF-4C81-B0F9-756142BE18BA}" type="pres">
      <dgm:prSet presAssocID="{60EE40EC-D3E4-4B84-B7CF-EC3632794063}" presName="level3hierChild" presStyleCnt="0"/>
      <dgm:spPr/>
    </dgm:pt>
    <dgm:pt modelId="{5D2CEE41-AAF1-467F-89A3-83422B87E563}" type="pres">
      <dgm:prSet presAssocID="{B95BA541-2E2E-4CC1-BDB8-A187E8CC5753}" presName="conn2-1" presStyleLbl="parChTrans1D2" presStyleIdx="3" presStyleCnt="6"/>
      <dgm:spPr/>
    </dgm:pt>
    <dgm:pt modelId="{F62A2991-6DF2-4EC2-BD23-289440875A47}" type="pres">
      <dgm:prSet presAssocID="{B95BA541-2E2E-4CC1-BDB8-A187E8CC5753}" presName="connTx" presStyleLbl="parChTrans1D2" presStyleIdx="3" presStyleCnt="6"/>
      <dgm:spPr/>
    </dgm:pt>
    <dgm:pt modelId="{F70A533A-690F-46E1-B6CB-29CF3AAA00E2}" type="pres">
      <dgm:prSet presAssocID="{6A935381-040A-4F90-91F1-D0482E9A0E19}" presName="root2" presStyleCnt="0"/>
      <dgm:spPr/>
    </dgm:pt>
    <dgm:pt modelId="{AA2814D8-59F3-4B12-89AD-A3FEECB52B96}" type="pres">
      <dgm:prSet presAssocID="{6A935381-040A-4F90-91F1-D0482E9A0E19}" presName="LevelTwoTextNode" presStyleLbl="node2" presStyleIdx="3" presStyleCnt="6" custScaleX="216200">
        <dgm:presLayoutVars>
          <dgm:chPref val="3"/>
        </dgm:presLayoutVars>
      </dgm:prSet>
      <dgm:spPr/>
    </dgm:pt>
    <dgm:pt modelId="{816294E6-B779-49F1-95A4-6CC363F18F48}" type="pres">
      <dgm:prSet presAssocID="{6A935381-040A-4F90-91F1-D0482E9A0E19}" presName="level3hierChild" presStyleCnt="0"/>
      <dgm:spPr/>
    </dgm:pt>
    <dgm:pt modelId="{15816668-D494-4FBF-8731-C8AC5F527738}" type="pres">
      <dgm:prSet presAssocID="{239DABF9-8B55-489C-A0B7-CC9AB1A64572}" presName="conn2-1" presStyleLbl="parChTrans1D2" presStyleIdx="4" presStyleCnt="6"/>
      <dgm:spPr/>
    </dgm:pt>
    <dgm:pt modelId="{0C7D0116-0B09-4725-BB3B-2E9A57508888}" type="pres">
      <dgm:prSet presAssocID="{239DABF9-8B55-489C-A0B7-CC9AB1A64572}" presName="connTx" presStyleLbl="parChTrans1D2" presStyleIdx="4" presStyleCnt="6"/>
      <dgm:spPr/>
    </dgm:pt>
    <dgm:pt modelId="{4CF5A922-D2A4-49FD-813E-8B06D25D7761}" type="pres">
      <dgm:prSet presAssocID="{993E796C-D6B7-472E-8E48-38FD0E3677E4}" presName="root2" presStyleCnt="0"/>
      <dgm:spPr/>
    </dgm:pt>
    <dgm:pt modelId="{C06A60C1-29DB-4873-A32D-7421B01182CF}" type="pres">
      <dgm:prSet presAssocID="{993E796C-D6B7-472E-8E48-38FD0E3677E4}" presName="LevelTwoTextNode" presStyleLbl="node2" presStyleIdx="4" presStyleCnt="6" custScaleX="216200">
        <dgm:presLayoutVars>
          <dgm:chPref val="3"/>
        </dgm:presLayoutVars>
      </dgm:prSet>
      <dgm:spPr/>
    </dgm:pt>
    <dgm:pt modelId="{67025D35-E34B-44A8-8FFB-8E1E4E21BEB3}" type="pres">
      <dgm:prSet presAssocID="{993E796C-D6B7-472E-8E48-38FD0E3677E4}" presName="level3hierChild" presStyleCnt="0"/>
      <dgm:spPr/>
    </dgm:pt>
    <dgm:pt modelId="{77B9C753-8B1D-4212-A27A-DE3FADA93F0B}" type="pres">
      <dgm:prSet presAssocID="{EE0274C1-B7D1-42BD-A736-25F463456FD0}" presName="conn2-1" presStyleLbl="parChTrans1D2" presStyleIdx="5" presStyleCnt="6"/>
      <dgm:spPr/>
    </dgm:pt>
    <dgm:pt modelId="{A7B91729-AA40-4B8A-8295-DAD420722A43}" type="pres">
      <dgm:prSet presAssocID="{EE0274C1-B7D1-42BD-A736-25F463456FD0}" presName="connTx" presStyleLbl="parChTrans1D2" presStyleIdx="5" presStyleCnt="6"/>
      <dgm:spPr/>
    </dgm:pt>
    <dgm:pt modelId="{AA319AE6-46A2-40AE-BEF0-5B72437D8D1F}" type="pres">
      <dgm:prSet presAssocID="{6FF32880-561F-4D32-8F4B-1A4FF0A91842}" presName="root2" presStyleCnt="0"/>
      <dgm:spPr/>
    </dgm:pt>
    <dgm:pt modelId="{03F7481D-7CB6-4C72-926D-BD5EE546E7E2}" type="pres">
      <dgm:prSet presAssocID="{6FF32880-561F-4D32-8F4B-1A4FF0A91842}" presName="LevelTwoTextNode" presStyleLbl="node2" presStyleIdx="5" presStyleCnt="6" custScaleX="216200">
        <dgm:presLayoutVars>
          <dgm:chPref val="3"/>
        </dgm:presLayoutVars>
      </dgm:prSet>
      <dgm:spPr/>
    </dgm:pt>
    <dgm:pt modelId="{2871B9BA-BAA8-47CF-91D9-C98F3F110F96}" type="pres">
      <dgm:prSet presAssocID="{6FF32880-561F-4D32-8F4B-1A4FF0A91842}" presName="level3hierChild" presStyleCnt="0"/>
      <dgm:spPr/>
    </dgm:pt>
  </dgm:ptLst>
  <dgm:cxnLst>
    <dgm:cxn modelId="{25B53F07-E078-4472-B081-8C869D669342}" type="presOf" srcId="{AD87E5BA-A1C0-4BFA-A9D1-FBE335CE03FF}" destId="{D2AF7DC8-79A8-49FB-816A-9AD189F05B94}" srcOrd="0" destOrd="0" presId="urn:microsoft.com/office/officeart/2008/layout/HorizontalMultiLevelHierarchy"/>
    <dgm:cxn modelId="{21E28A14-311B-414E-BFDB-F955245CBA15}" type="presOf" srcId="{239DABF9-8B55-489C-A0B7-CC9AB1A64572}" destId="{15816668-D494-4FBF-8731-C8AC5F527738}" srcOrd="0" destOrd="0" presId="urn:microsoft.com/office/officeart/2008/layout/HorizontalMultiLevelHierarchy"/>
    <dgm:cxn modelId="{3F5A4A1E-58C6-4BEC-B420-1DBE36A8503E}" srcId="{229AF43C-9090-4F25-9EB2-519CF33B33B1}" destId="{9423A1E4-9667-48EA-9351-6858461698AA}" srcOrd="0" destOrd="0" parTransId="{F74240B3-2342-47CE-8131-C326621AC49B}" sibTransId="{288B8EC5-F742-45AA-8E68-2438E6A251CA}"/>
    <dgm:cxn modelId="{547B6C1E-05B9-4F74-B07C-EB0905BD06D8}" type="presOf" srcId="{B4EC0017-6CF1-47F2-AB89-55A8F35AEA14}" destId="{EBC5C044-B7CF-40D8-A46A-760085EFA834}" srcOrd="0" destOrd="0" presId="urn:microsoft.com/office/officeart/2008/layout/HorizontalMultiLevelHierarchy"/>
    <dgm:cxn modelId="{A5059A2F-9D6E-49FB-946F-A890484A76C5}" type="presOf" srcId="{9423A1E4-9667-48EA-9351-6858461698AA}" destId="{91B9307A-A25C-4113-BE6F-4F40E1E8DB18}" srcOrd="0" destOrd="0" presId="urn:microsoft.com/office/officeart/2008/layout/HorizontalMultiLevelHierarchy"/>
    <dgm:cxn modelId="{C0A0425C-F8EE-4C36-81E1-B36610B60F55}" type="presOf" srcId="{AD87E5BA-A1C0-4BFA-A9D1-FBE335CE03FF}" destId="{335E3D9F-AE6D-4840-8678-F52B7EDAAF87}" srcOrd="1" destOrd="0" presId="urn:microsoft.com/office/officeart/2008/layout/HorizontalMultiLevelHierarchy"/>
    <dgm:cxn modelId="{1B71C65C-0DF1-4198-8F86-82BEFCA5F54C}" srcId="{229AF43C-9090-4F25-9EB2-519CF33B33B1}" destId="{6FF32880-561F-4D32-8F4B-1A4FF0A91842}" srcOrd="5" destOrd="0" parTransId="{EE0274C1-B7D1-42BD-A736-25F463456FD0}" sibTransId="{3F83FD0D-D84C-46ED-BDE7-10104879E847}"/>
    <dgm:cxn modelId="{E85AA041-6561-4D38-9066-D47F1FC38203}" type="presOf" srcId="{EE0274C1-B7D1-42BD-A736-25F463456FD0}" destId="{77B9C753-8B1D-4212-A27A-DE3FADA93F0B}" srcOrd="0" destOrd="0" presId="urn:microsoft.com/office/officeart/2008/layout/HorizontalMultiLevelHierarchy"/>
    <dgm:cxn modelId="{49325162-FCAC-4D44-AE64-9957C848049C}" type="presOf" srcId="{229AF43C-9090-4F25-9EB2-519CF33B33B1}" destId="{BF95CE26-D9C3-49BF-8BE9-FD0E0303EE8F}" srcOrd="0" destOrd="0" presId="urn:microsoft.com/office/officeart/2008/layout/HorizontalMultiLevelHierarchy"/>
    <dgm:cxn modelId="{F488A149-1277-46D8-88A3-A4131145E824}" type="presOf" srcId="{DF99A0B6-6CEE-4B4C-8012-69D8AB708B68}" destId="{58EBDEC0-8F06-4E09-A586-277649836445}" srcOrd="1" destOrd="0" presId="urn:microsoft.com/office/officeart/2008/layout/HorizontalMultiLevelHierarchy"/>
    <dgm:cxn modelId="{D17FAF53-57CD-4DA4-A9D7-4A35FBA3B5D6}" srcId="{229AF43C-9090-4F25-9EB2-519CF33B33B1}" destId="{6A935381-040A-4F90-91F1-D0482E9A0E19}" srcOrd="3" destOrd="0" parTransId="{B95BA541-2E2E-4CC1-BDB8-A187E8CC5753}" sibTransId="{916F625E-9AE9-43CE-AC66-5356DEF06795}"/>
    <dgm:cxn modelId="{1EE2AC5A-15E7-4F15-888E-8B53806DAEEF}" type="presOf" srcId="{993E796C-D6B7-472E-8E48-38FD0E3677E4}" destId="{C06A60C1-29DB-4873-A32D-7421B01182CF}" srcOrd="0" destOrd="0" presId="urn:microsoft.com/office/officeart/2008/layout/HorizontalMultiLevelHierarchy"/>
    <dgm:cxn modelId="{F550EA8D-0069-4509-81D9-E13F5D6BA176}" srcId="{229AF43C-9090-4F25-9EB2-519CF33B33B1}" destId="{B4EC0017-6CF1-47F2-AB89-55A8F35AEA14}" srcOrd="1" destOrd="0" parTransId="{AD87E5BA-A1C0-4BFA-A9D1-FBE335CE03FF}" sibTransId="{AD591A94-E389-4129-8801-630926888DBB}"/>
    <dgm:cxn modelId="{4352D09F-D82A-4965-99A5-ED7ECB7DAC23}" type="presOf" srcId="{239DABF9-8B55-489C-A0B7-CC9AB1A64572}" destId="{0C7D0116-0B09-4725-BB3B-2E9A57508888}" srcOrd="1" destOrd="0" presId="urn:microsoft.com/office/officeart/2008/layout/HorizontalMultiLevelHierarchy"/>
    <dgm:cxn modelId="{EAE0C1B3-227B-4F3C-A805-8A4D35D55AFC}" type="presOf" srcId="{F74240B3-2342-47CE-8131-C326621AC49B}" destId="{479D9DA5-9248-4863-A4A9-2511F84CBC7D}" srcOrd="1" destOrd="0" presId="urn:microsoft.com/office/officeart/2008/layout/HorizontalMultiLevelHierarchy"/>
    <dgm:cxn modelId="{0A3E41B4-80FE-4516-BD81-BF14B1E24E44}" type="presOf" srcId="{B95BA541-2E2E-4CC1-BDB8-A187E8CC5753}" destId="{5D2CEE41-AAF1-467F-89A3-83422B87E563}" srcOrd="0" destOrd="0" presId="urn:microsoft.com/office/officeart/2008/layout/HorizontalMultiLevelHierarchy"/>
    <dgm:cxn modelId="{896CE8B8-DA40-4713-82C9-9B789642E491}" type="presOf" srcId="{6FF32880-561F-4D32-8F4B-1A4FF0A91842}" destId="{03F7481D-7CB6-4C72-926D-BD5EE546E7E2}" srcOrd="0" destOrd="0" presId="urn:microsoft.com/office/officeart/2008/layout/HorizontalMultiLevelHierarchy"/>
    <dgm:cxn modelId="{8B8661C1-276E-4ECB-8C33-951B46219F0A}" type="presOf" srcId="{F74240B3-2342-47CE-8131-C326621AC49B}" destId="{191A8468-F816-4FCC-BADF-1500C40D71F4}" srcOrd="0" destOrd="0" presId="urn:microsoft.com/office/officeart/2008/layout/HorizontalMultiLevelHierarchy"/>
    <dgm:cxn modelId="{351301CC-E95E-4796-A791-B60D7B669C01}" srcId="{229AF43C-9090-4F25-9EB2-519CF33B33B1}" destId="{60EE40EC-D3E4-4B84-B7CF-EC3632794063}" srcOrd="2" destOrd="0" parTransId="{DF99A0B6-6CEE-4B4C-8012-69D8AB708B68}" sibTransId="{98526CEF-B5EA-408A-B88A-F3DE1B6B395C}"/>
    <dgm:cxn modelId="{3E4F57D1-C50F-4C78-A7AA-444B9A9FC864}" type="presOf" srcId="{EE0274C1-B7D1-42BD-A736-25F463456FD0}" destId="{A7B91729-AA40-4B8A-8295-DAD420722A43}" srcOrd="1" destOrd="0" presId="urn:microsoft.com/office/officeart/2008/layout/HorizontalMultiLevelHierarchy"/>
    <dgm:cxn modelId="{8897EAD2-EA57-4990-9CE4-BB3898DE0A43}" type="presOf" srcId="{60EE40EC-D3E4-4B84-B7CF-EC3632794063}" destId="{C069BF1E-4946-4B87-93B0-10A48F718F9F}" srcOrd="0" destOrd="0" presId="urn:microsoft.com/office/officeart/2008/layout/HorizontalMultiLevelHierarchy"/>
    <dgm:cxn modelId="{6B2B8FD5-CEFC-4501-B03A-F82630F569D4}" type="presOf" srcId="{6A935381-040A-4F90-91F1-D0482E9A0E19}" destId="{AA2814D8-59F3-4B12-89AD-A3FEECB52B96}" srcOrd="0" destOrd="0" presId="urn:microsoft.com/office/officeart/2008/layout/HorizontalMultiLevelHierarchy"/>
    <dgm:cxn modelId="{D6272DDB-865A-4889-8BF2-574D3106DD28}" type="presOf" srcId="{1DFDFB69-66C3-4762-AE65-7DCAF7583AC1}" destId="{FC9EC653-3ABE-40F7-82BD-BA781837295C}" srcOrd="0" destOrd="0" presId="urn:microsoft.com/office/officeart/2008/layout/HorizontalMultiLevelHierarchy"/>
    <dgm:cxn modelId="{D7E949DC-6270-4B86-A088-0D87344FCC09}" srcId="{229AF43C-9090-4F25-9EB2-519CF33B33B1}" destId="{993E796C-D6B7-472E-8E48-38FD0E3677E4}" srcOrd="4" destOrd="0" parTransId="{239DABF9-8B55-489C-A0B7-CC9AB1A64572}" sibTransId="{5698D1E5-EEB5-41D1-AD5B-1B1F850F1E96}"/>
    <dgm:cxn modelId="{5EA25EE0-FBCA-4D10-9F47-77F801592804}" type="presOf" srcId="{B95BA541-2E2E-4CC1-BDB8-A187E8CC5753}" destId="{F62A2991-6DF2-4EC2-BD23-289440875A47}" srcOrd="1" destOrd="0" presId="urn:microsoft.com/office/officeart/2008/layout/HorizontalMultiLevelHierarchy"/>
    <dgm:cxn modelId="{4CEBAAE0-5011-4640-BD92-0D2BEBBE4643}" type="presOf" srcId="{DF99A0B6-6CEE-4B4C-8012-69D8AB708B68}" destId="{D1CE4FB3-7C73-4D6B-B0D2-E12217785728}" srcOrd="0" destOrd="0" presId="urn:microsoft.com/office/officeart/2008/layout/HorizontalMultiLevelHierarchy"/>
    <dgm:cxn modelId="{F5F5ADFC-0639-4F16-8304-0DBDB7AF7FFB}" srcId="{1DFDFB69-66C3-4762-AE65-7DCAF7583AC1}" destId="{229AF43C-9090-4F25-9EB2-519CF33B33B1}" srcOrd="0" destOrd="0" parTransId="{51D12680-FA5C-4452-96D4-654CBB2DB084}" sibTransId="{E5E5F642-FB52-4A3D-B1AB-A94B8C49AFBF}"/>
    <dgm:cxn modelId="{3819CE49-3C44-4542-8282-54AA8693A743}" type="presParOf" srcId="{FC9EC653-3ABE-40F7-82BD-BA781837295C}" destId="{DD31F64B-9D59-4A7D-86B3-CF438ED58F87}" srcOrd="0" destOrd="0" presId="urn:microsoft.com/office/officeart/2008/layout/HorizontalMultiLevelHierarchy"/>
    <dgm:cxn modelId="{F69FE2D6-006A-4028-8C6E-5C8F63F75A4F}" type="presParOf" srcId="{DD31F64B-9D59-4A7D-86B3-CF438ED58F87}" destId="{BF95CE26-D9C3-49BF-8BE9-FD0E0303EE8F}" srcOrd="0" destOrd="0" presId="urn:microsoft.com/office/officeart/2008/layout/HorizontalMultiLevelHierarchy"/>
    <dgm:cxn modelId="{06A93C76-2D0C-4EB8-BA17-A1EF593BF260}" type="presParOf" srcId="{DD31F64B-9D59-4A7D-86B3-CF438ED58F87}" destId="{CC36BA7A-B9DE-4857-A5BC-0ED746C7F21F}" srcOrd="1" destOrd="0" presId="urn:microsoft.com/office/officeart/2008/layout/HorizontalMultiLevelHierarchy"/>
    <dgm:cxn modelId="{00368440-40C3-4FD0-8164-0534491B4BE0}" type="presParOf" srcId="{CC36BA7A-B9DE-4857-A5BC-0ED746C7F21F}" destId="{191A8468-F816-4FCC-BADF-1500C40D71F4}" srcOrd="0" destOrd="0" presId="urn:microsoft.com/office/officeart/2008/layout/HorizontalMultiLevelHierarchy"/>
    <dgm:cxn modelId="{85F1CDFA-2163-4F81-AF71-F78F644D6320}" type="presParOf" srcId="{191A8468-F816-4FCC-BADF-1500C40D71F4}" destId="{479D9DA5-9248-4863-A4A9-2511F84CBC7D}" srcOrd="0" destOrd="0" presId="urn:microsoft.com/office/officeart/2008/layout/HorizontalMultiLevelHierarchy"/>
    <dgm:cxn modelId="{568DD8B3-AF1E-4BA6-9CD3-11A09CCB17B2}" type="presParOf" srcId="{CC36BA7A-B9DE-4857-A5BC-0ED746C7F21F}" destId="{C373C633-2A14-430C-B8FF-85EBEDAEE7C9}" srcOrd="1" destOrd="0" presId="urn:microsoft.com/office/officeart/2008/layout/HorizontalMultiLevelHierarchy"/>
    <dgm:cxn modelId="{8EFBC807-C018-4738-90A7-A40F6237775F}" type="presParOf" srcId="{C373C633-2A14-430C-B8FF-85EBEDAEE7C9}" destId="{91B9307A-A25C-4113-BE6F-4F40E1E8DB18}" srcOrd="0" destOrd="0" presId="urn:microsoft.com/office/officeart/2008/layout/HorizontalMultiLevelHierarchy"/>
    <dgm:cxn modelId="{04138FDD-5C6A-415A-A87D-81193697F8AE}" type="presParOf" srcId="{C373C633-2A14-430C-B8FF-85EBEDAEE7C9}" destId="{77D908EF-BEED-4A83-9EAF-19FAB64695E0}" srcOrd="1" destOrd="0" presId="urn:microsoft.com/office/officeart/2008/layout/HorizontalMultiLevelHierarchy"/>
    <dgm:cxn modelId="{D0B938E4-9DBA-436D-B672-A7EF5423AEC4}" type="presParOf" srcId="{CC36BA7A-B9DE-4857-A5BC-0ED746C7F21F}" destId="{D2AF7DC8-79A8-49FB-816A-9AD189F05B94}" srcOrd="2" destOrd="0" presId="urn:microsoft.com/office/officeart/2008/layout/HorizontalMultiLevelHierarchy"/>
    <dgm:cxn modelId="{F160C544-5A6B-4DC6-B438-13D613933953}" type="presParOf" srcId="{D2AF7DC8-79A8-49FB-816A-9AD189F05B94}" destId="{335E3D9F-AE6D-4840-8678-F52B7EDAAF87}" srcOrd="0" destOrd="0" presId="urn:microsoft.com/office/officeart/2008/layout/HorizontalMultiLevelHierarchy"/>
    <dgm:cxn modelId="{834EB787-2A08-4A1A-ADBA-C8EB1C7518C0}" type="presParOf" srcId="{CC36BA7A-B9DE-4857-A5BC-0ED746C7F21F}" destId="{792D9859-1C05-4CBD-9CA2-427869FDE0C0}" srcOrd="3" destOrd="0" presId="urn:microsoft.com/office/officeart/2008/layout/HorizontalMultiLevelHierarchy"/>
    <dgm:cxn modelId="{B8A48E98-DFCE-4FC2-8053-F1DAA1E50150}" type="presParOf" srcId="{792D9859-1C05-4CBD-9CA2-427869FDE0C0}" destId="{EBC5C044-B7CF-40D8-A46A-760085EFA834}" srcOrd="0" destOrd="0" presId="urn:microsoft.com/office/officeart/2008/layout/HorizontalMultiLevelHierarchy"/>
    <dgm:cxn modelId="{BCCD5346-0B91-4EEC-8F82-2494BD2BCE40}" type="presParOf" srcId="{792D9859-1C05-4CBD-9CA2-427869FDE0C0}" destId="{DAE0F59C-EB50-42F6-B3DC-49061D6CDF3E}" srcOrd="1" destOrd="0" presId="urn:microsoft.com/office/officeart/2008/layout/HorizontalMultiLevelHierarchy"/>
    <dgm:cxn modelId="{C3A32AC7-A291-4259-8FFA-178FCC11446F}" type="presParOf" srcId="{CC36BA7A-B9DE-4857-A5BC-0ED746C7F21F}" destId="{D1CE4FB3-7C73-4D6B-B0D2-E12217785728}" srcOrd="4" destOrd="0" presId="urn:microsoft.com/office/officeart/2008/layout/HorizontalMultiLevelHierarchy"/>
    <dgm:cxn modelId="{4F259405-F196-4D14-8EF9-1C2B4511B8E0}" type="presParOf" srcId="{D1CE4FB3-7C73-4D6B-B0D2-E12217785728}" destId="{58EBDEC0-8F06-4E09-A586-277649836445}" srcOrd="0" destOrd="0" presId="urn:microsoft.com/office/officeart/2008/layout/HorizontalMultiLevelHierarchy"/>
    <dgm:cxn modelId="{D6FE7C5E-192C-4DF2-8134-BF24895A5FD1}" type="presParOf" srcId="{CC36BA7A-B9DE-4857-A5BC-0ED746C7F21F}" destId="{8B1CA2E3-9B33-4D40-8749-B08A853678CB}" srcOrd="5" destOrd="0" presId="urn:microsoft.com/office/officeart/2008/layout/HorizontalMultiLevelHierarchy"/>
    <dgm:cxn modelId="{03A90063-B051-4B56-A571-89048806D22C}" type="presParOf" srcId="{8B1CA2E3-9B33-4D40-8749-B08A853678CB}" destId="{C069BF1E-4946-4B87-93B0-10A48F718F9F}" srcOrd="0" destOrd="0" presId="urn:microsoft.com/office/officeart/2008/layout/HorizontalMultiLevelHierarchy"/>
    <dgm:cxn modelId="{CE2620D5-7000-4B78-845B-0438D504B429}" type="presParOf" srcId="{8B1CA2E3-9B33-4D40-8749-B08A853678CB}" destId="{AE8320E3-FFCF-4C81-B0F9-756142BE18BA}" srcOrd="1" destOrd="0" presId="urn:microsoft.com/office/officeart/2008/layout/HorizontalMultiLevelHierarchy"/>
    <dgm:cxn modelId="{DE53037E-D918-4A5A-B510-21D1D982F82B}" type="presParOf" srcId="{CC36BA7A-B9DE-4857-A5BC-0ED746C7F21F}" destId="{5D2CEE41-AAF1-467F-89A3-83422B87E563}" srcOrd="6" destOrd="0" presId="urn:microsoft.com/office/officeart/2008/layout/HorizontalMultiLevelHierarchy"/>
    <dgm:cxn modelId="{FBDBF270-A88C-431D-BC82-F4270E47161B}" type="presParOf" srcId="{5D2CEE41-AAF1-467F-89A3-83422B87E563}" destId="{F62A2991-6DF2-4EC2-BD23-289440875A47}" srcOrd="0" destOrd="0" presId="urn:microsoft.com/office/officeart/2008/layout/HorizontalMultiLevelHierarchy"/>
    <dgm:cxn modelId="{FBAB2663-DDA0-43D0-917A-AE8D0CD7F950}" type="presParOf" srcId="{CC36BA7A-B9DE-4857-A5BC-0ED746C7F21F}" destId="{F70A533A-690F-46E1-B6CB-29CF3AAA00E2}" srcOrd="7" destOrd="0" presId="urn:microsoft.com/office/officeart/2008/layout/HorizontalMultiLevelHierarchy"/>
    <dgm:cxn modelId="{EA5E88C6-8D50-4D04-8F7C-A074614C2712}" type="presParOf" srcId="{F70A533A-690F-46E1-B6CB-29CF3AAA00E2}" destId="{AA2814D8-59F3-4B12-89AD-A3FEECB52B96}" srcOrd="0" destOrd="0" presId="urn:microsoft.com/office/officeart/2008/layout/HorizontalMultiLevelHierarchy"/>
    <dgm:cxn modelId="{8F1AA239-09C1-4DC0-BB66-183E45FD0382}" type="presParOf" srcId="{F70A533A-690F-46E1-B6CB-29CF3AAA00E2}" destId="{816294E6-B779-49F1-95A4-6CC363F18F48}" srcOrd="1" destOrd="0" presId="urn:microsoft.com/office/officeart/2008/layout/HorizontalMultiLevelHierarchy"/>
    <dgm:cxn modelId="{E5B1F633-8559-4523-ADDF-D32E8913A919}" type="presParOf" srcId="{CC36BA7A-B9DE-4857-A5BC-0ED746C7F21F}" destId="{15816668-D494-4FBF-8731-C8AC5F527738}" srcOrd="8" destOrd="0" presId="urn:microsoft.com/office/officeart/2008/layout/HorizontalMultiLevelHierarchy"/>
    <dgm:cxn modelId="{DD28641D-721E-43B5-A62D-A1299ADD9702}" type="presParOf" srcId="{15816668-D494-4FBF-8731-C8AC5F527738}" destId="{0C7D0116-0B09-4725-BB3B-2E9A57508888}" srcOrd="0" destOrd="0" presId="urn:microsoft.com/office/officeart/2008/layout/HorizontalMultiLevelHierarchy"/>
    <dgm:cxn modelId="{94F7DB6D-0944-42E6-AE72-7C055C25CE51}" type="presParOf" srcId="{CC36BA7A-B9DE-4857-A5BC-0ED746C7F21F}" destId="{4CF5A922-D2A4-49FD-813E-8B06D25D7761}" srcOrd="9" destOrd="0" presId="urn:microsoft.com/office/officeart/2008/layout/HorizontalMultiLevelHierarchy"/>
    <dgm:cxn modelId="{B8CAD363-D299-4A58-B5F6-735FF5E06155}" type="presParOf" srcId="{4CF5A922-D2A4-49FD-813E-8B06D25D7761}" destId="{C06A60C1-29DB-4873-A32D-7421B01182CF}" srcOrd="0" destOrd="0" presId="urn:microsoft.com/office/officeart/2008/layout/HorizontalMultiLevelHierarchy"/>
    <dgm:cxn modelId="{377E6614-D9A1-4334-BF6F-C82F891077DF}" type="presParOf" srcId="{4CF5A922-D2A4-49FD-813E-8B06D25D7761}" destId="{67025D35-E34B-44A8-8FFB-8E1E4E21BEB3}" srcOrd="1" destOrd="0" presId="urn:microsoft.com/office/officeart/2008/layout/HorizontalMultiLevelHierarchy"/>
    <dgm:cxn modelId="{45449317-840E-42E8-AB76-3D0B7D9FE5F5}" type="presParOf" srcId="{CC36BA7A-B9DE-4857-A5BC-0ED746C7F21F}" destId="{77B9C753-8B1D-4212-A27A-DE3FADA93F0B}" srcOrd="10" destOrd="0" presId="urn:microsoft.com/office/officeart/2008/layout/HorizontalMultiLevelHierarchy"/>
    <dgm:cxn modelId="{0A8813E4-864A-477B-8566-A5B69DC9F700}" type="presParOf" srcId="{77B9C753-8B1D-4212-A27A-DE3FADA93F0B}" destId="{A7B91729-AA40-4B8A-8295-DAD420722A43}" srcOrd="0" destOrd="0" presId="urn:microsoft.com/office/officeart/2008/layout/HorizontalMultiLevelHierarchy"/>
    <dgm:cxn modelId="{876BC781-985C-4A42-99DE-96D88B27AF7E}" type="presParOf" srcId="{CC36BA7A-B9DE-4857-A5BC-0ED746C7F21F}" destId="{AA319AE6-46A2-40AE-BEF0-5B72437D8D1F}" srcOrd="11" destOrd="0" presId="urn:microsoft.com/office/officeart/2008/layout/HorizontalMultiLevelHierarchy"/>
    <dgm:cxn modelId="{216201F5-625B-49D8-AA33-20DF20BD2116}" type="presParOf" srcId="{AA319AE6-46A2-40AE-BEF0-5B72437D8D1F}" destId="{03F7481D-7CB6-4C72-926D-BD5EE546E7E2}" srcOrd="0" destOrd="0" presId="urn:microsoft.com/office/officeart/2008/layout/HorizontalMultiLevelHierarchy"/>
    <dgm:cxn modelId="{A527F8A6-82C6-47E2-BBD9-2EA07ED93D48}" type="presParOf" srcId="{AA319AE6-46A2-40AE-BEF0-5B72437D8D1F}" destId="{2871B9BA-BAA8-47CF-91D9-C98F3F110F96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7B6B54-9A6E-4F91-A44D-8A7C07E8F70A}" type="doc">
      <dgm:prSet loTypeId="urn:microsoft.com/office/officeart/2008/layout/RadialCluster" loCatId="relationship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es-ES"/>
        </a:p>
      </dgm:t>
    </dgm:pt>
    <dgm:pt modelId="{BD05B190-82F9-4519-922D-21C906E02E41}">
      <dgm:prSet phldrT="[Texto]" custT="1"/>
      <dgm:spPr>
        <a:solidFill>
          <a:srgbClr val="30C7F6"/>
        </a:solidFill>
      </dgm:spPr>
      <dgm:t>
        <a:bodyPr/>
        <a:lstStyle/>
        <a:p>
          <a:r>
            <a:rPr lang="es-ES" sz="2000" spc="-30" baseline="0" dirty="0">
              <a:solidFill>
                <a:srgbClr val="2E002E"/>
              </a:solidFill>
              <a:latin typeface="Source Sans Pro Black" panose="020B0803030403020204" pitchFamily="34" charset="0"/>
              <a:ea typeface="Source Sans Pro Black" panose="020B0803030403020204" pitchFamily="34" charset="0"/>
            </a:rPr>
            <a:t>Gobernanza Multinivel</a:t>
          </a:r>
          <a:endParaRPr lang="es-ES" sz="2000" b="1" spc="-30" baseline="0" dirty="0">
            <a:solidFill>
              <a:srgbClr val="2E002E"/>
            </a:solidFill>
            <a:latin typeface="Source Sans Pro Black" panose="020B0803030403020204" pitchFamily="34" charset="0"/>
            <a:ea typeface="Source Sans Pro Black" panose="020B0803030403020204" pitchFamily="34" charset="0"/>
          </a:endParaRPr>
        </a:p>
      </dgm:t>
    </dgm:pt>
    <dgm:pt modelId="{6BA3D0CA-3249-4308-A3BB-3D56EC3F6718}" type="parTrans" cxnId="{A15FDE18-D10D-4E12-BCBA-5AB5A613370F}">
      <dgm:prSet/>
      <dgm:spPr/>
      <dgm:t>
        <a:bodyPr/>
        <a:lstStyle/>
        <a:p>
          <a:endParaRPr lang="es-ES" sz="2000" spc="-30" baseline="0">
            <a:latin typeface="Source Sans Pro SemiBold" panose="020B0603030403020204" pitchFamily="34" charset="0"/>
            <a:ea typeface="Source Sans Pro SemiBold" panose="020B0603030403020204" pitchFamily="34" charset="0"/>
          </a:endParaRPr>
        </a:p>
      </dgm:t>
    </dgm:pt>
    <dgm:pt modelId="{9F081A5D-1FAF-4B98-B239-B41DC38C9C2C}" type="sibTrans" cxnId="{A15FDE18-D10D-4E12-BCBA-5AB5A613370F}">
      <dgm:prSet/>
      <dgm:spPr/>
      <dgm:t>
        <a:bodyPr/>
        <a:lstStyle/>
        <a:p>
          <a:endParaRPr lang="es-ES" sz="2000" spc="-30" baseline="0">
            <a:latin typeface="Source Sans Pro SemiBold" panose="020B0603030403020204" pitchFamily="34" charset="0"/>
            <a:ea typeface="Source Sans Pro SemiBold" panose="020B0603030403020204" pitchFamily="34" charset="0"/>
          </a:endParaRPr>
        </a:p>
      </dgm:t>
    </dgm:pt>
    <dgm:pt modelId="{E3C2FDA6-1E6B-4F54-9C83-E6A777BCFCB2}">
      <dgm:prSet phldrT="[Texto]" custT="1"/>
      <dgm:spPr>
        <a:solidFill>
          <a:srgbClr val="B6EBFC"/>
        </a:solidFill>
      </dgm:spPr>
      <dgm:t>
        <a:bodyPr/>
        <a:lstStyle/>
        <a:p>
          <a:r>
            <a:rPr lang="es-ES" sz="1800" spc="-30" baseline="0" dirty="0">
              <a:solidFill>
                <a:srgbClr val="2E002E"/>
              </a:solidFill>
              <a:latin typeface="Source Sans Pro SemiBold" panose="020B0603030403020204" pitchFamily="34" charset="0"/>
              <a:ea typeface="Source Sans Pro SemiBold" panose="020B0603030403020204" pitchFamily="34" charset="0"/>
            </a:rPr>
            <a:t>Grupo de Trabajo Interministerial</a:t>
          </a:r>
        </a:p>
      </dgm:t>
    </dgm:pt>
    <dgm:pt modelId="{9FEAE060-E3DD-459F-B4D6-3C1501870C6B}" type="parTrans" cxnId="{75E72FCB-2AC8-4DC3-AA81-5AC12CCAED4D}">
      <dgm:prSet/>
      <dgm:spPr>
        <a:ln>
          <a:solidFill>
            <a:srgbClr val="F7F62D"/>
          </a:solidFill>
        </a:ln>
      </dgm:spPr>
      <dgm:t>
        <a:bodyPr/>
        <a:lstStyle/>
        <a:p>
          <a:endParaRPr lang="es-ES" sz="2000" spc="-30" baseline="0">
            <a:latin typeface="Source Sans Pro SemiBold" panose="020B0603030403020204" pitchFamily="34" charset="0"/>
            <a:ea typeface="Source Sans Pro SemiBold" panose="020B0603030403020204" pitchFamily="34" charset="0"/>
          </a:endParaRPr>
        </a:p>
      </dgm:t>
    </dgm:pt>
    <dgm:pt modelId="{20E43C8B-AE14-46CC-94CF-FC8EF47902F0}" type="sibTrans" cxnId="{75E72FCB-2AC8-4DC3-AA81-5AC12CCAED4D}">
      <dgm:prSet/>
      <dgm:spPr/>
      <dgm:t>
        <a:bodyPr/>
        <a:lstStyle/>
        <a:p>
          <a:endParaRPr lang="es-ES" sz="2000" spc="-30" baseline="0">
            <a:latin typeface="Source Sans Pro SemiBold" panose="020B0603030403020204" pitchFamily="34" charset="0"/>
            <a:ea typeface="Source Sans Pro SemiBold" panose="020B0603030403020204" pitchFamily="34" charset="0"/>
          </a:endParaRPr>
        </a:p>
      </dgm:t>
    </dgm:pt>
    <dgm:pt modelId="{EBDD3275-EAA3-462E-9246-6E491598D716}">
      <dgm:prSet phldrT="[Texto]" custT="1"/>
      <dgm:spPr>
        <a:solidFill>
          <a:srgbClr val="B6EBFC"/>
        </a:solidFill>
      </dgm:spPr>
      <dgm:t>
        <a:bodyPr/>
        <a:lstStyle/>
        <a:p>
          <a:r>
            <a:rPr lang="es-ES" sz="1800" spc="-30" baseline="0" dirty="0">
              <a:solidFill>
                <a:srgbClr val="2E002E"/>
              </a:solidFill>
              <a:latin typeface="Source Sans Pro SemiBold" panose="020B0603030403020204" pitchFamily="34" charset="0"/>
              <a:ea typeface="Source Sans Pro SemiBold" panose="020B0603030403020204" pitchFamily="34" charset="0"/>
            </a:rPr>
            <a:t>Grupo Institucional con CC.AA. y FEMP</a:t>
          </a:r>
        </a:p>
      </dgm:t>
    </dgm:pt>
    <dgm:pt modelId="{078E1E1E-1DE3-4ABF-B217-87F979B6B0D8}" type="parTrans" cxnId="{A0CF853C-0511-44D2-A274-505A0E195211}">
      <dgm:prSet/>
      <dgm:spPr>
        <a:ln>
          <a:solidFill>
            <a:srgbClr val="F7F62D"/>
          </a:solidFill>
        </a:ln>
      </dgm:spPr>
      <dgm:t>
        <a:bodyPr/>
        <a:lstStyle/>
        <a:p>
          <a:endParaRPr lang="es-ES" sz="2000" spc="-30" baseline="0">
            <a:latin typeface="Source Sans Pro SemiBold" panose="020B0603030403020204" pitchFamily="34" charset="0"/>
            <a:ea typeface="Source Sans Pro SemiBold" panose="020B0603030403020204" pitchFamily="34" charset="0"/>
          </a:endParaRPr>
        </a:p>
      </dgm:t>
    </dgm:pt>
    <dgm:pt modelId="{087EDE1A-309F-444E-AFD2-9C4A1E15515C}" type="sibTrans" cxnId="{A0CF853C-0511-44D2-A274-505A0E195211}">
      <dgm:prSet/>
      <dgm:spPr/>
      <dgm:t>
        <a:bodyPr/>
        <a:lstStyle/>
        <a:p>
          <a:endParaRPr lang="es-ES" sz="2000" spc="-30" baseline="0">
            <a:latin typeface="Source Sans Pro SemiBold" panose="020B0603030403020204" pitchFamily="34" charset="0"/>
            <a:ea typeface="Source Sans Pro SemiBold" panose="020B0603030403020204" pitchFamily="34" charset="0"/>
          </a:endParaRPr>
        </a:p>
      </dgm:t>
    </dgm:pt>
    <dgm:pt modelId="{04259A51-7A22-47EE-89FD-73C92B23AE41}">
      <dgm:prSet phldrT="[Texto]" custT="1"/>
      <dgm:spPr>
        <a:solidFill>
          <a:srgbClr val="B6EBFC"/>
        </a:solidFill>
      </dgm:spPr>
      <dgm:t>
        <a:bodyPr/>
        <a:lstStyle/>
        <a:p>
          <a:r>
            <a:rPr lang="es-ES" sz="1800" spc="-30" baseline="0" dirty="0">
              <a:solidFill>
                <a:srgbClr val="2E002E"/>
              </a:solidFill>
              <a:latin typeface="Source Sans Pro SemiBold" panose="020B0603030403020204" pitchFamily="34" charset="0"/>
              <a:ea typeface="Source Sans Pro SemiBold" panose="020B0603030403020204" pitchFamily="34" charset="0"/>
            </a:rPr>
            <a:t>Grupo de trabajo CNAL con ayuntamientos y diputaciones</a:t>
          </a:r>
        </a:p>
      </dgm:t>
    </dgm:pt>
    <dgm:pt modelId="{82C9872C-0D1E-402E-A7C3-C4F4F903D34B}" type="parTrans" cxnId="{37B8340C-CAD0-4F94-AC78-D15427E70BC7}">
      <dgm:prSet/>
      <dgm:spPr>
        <a:ln>
          <a:solidFill>
            <a:srgbClr val="F7F62D"/>
          </a:solidFill>
        </a:ln>
      </dgm:spPr>
      <dgm:t>
        <a:bodyPr/>
        <a:lstStyle/>
        <a:p>
          <a:endParaRPr lang="es-ES" sz="2000" spc="-30" baseline="0">
            <a:latin typeface="Source Sans Pro SemiBold" panose="020B0603030403020204" pitchFamily="34" charset="0"/>
            <a:ea typeface="Source Sans Pro SemiBold" panose="020B0603030403020204" pitchFamily="34" charset="0"/>
          </a:endParaRPr>
        </a:p>
      </dgm:t>
    </dgm:pt>
    <dgm:pt modelId="{84AF0726-6CCE-4F14-B4D9-D7514E56BE23}" type="sibTrans" cxnId="{37B8340C-CAD0-4F94-AC78-D15427E70BC7}">
      <dgm:prSet/>
      <dgm:spPr/>
      <dgm:t>
        <a:bodyPr/>
        <a:lstStyle/>
        <a:p>
          <a:endParaRPr lang="es-ES" sz="2000" spc="-30" baseline="0">
            <a:latin typeface="Source Sans Pro SemiBold" panose="020B0603030403020204" pitchFamily="34" charset="0"/>
            <a:ea typeface="Source Sans Pro SemiBold" panose="020B0603030403020204" pitchFamily="34" charset="0"/>
          </a:endParaRPr>
        </a:p>
      </dgm:t>
    </dgm:pt>
    <dgm:pt modelId="{C5ACDBEA-6AEB-4463-8C93-64BDF43BF957}">
      <dgm:prSet phldrT="[Texto]" custT="1"/>
      <dgm:spPr>
        <a:solidFill>
          <a:srgbClr val="B6EBFC"/>
        </a:solidFill>
      </dgm:spPr>
      <dgm:t>
        <a:bodyPr/>
        <a:lstStyle/>
        <a:p>
          <a:r>
            <a:rPr lang="es-ES" sz="1800" spc="-30" baseline="0" dirty="0">
              <a:solidFill>
                <a:srgbClr val="2E002E"/>
              </a:solidFill>
              <a:latin typeface="Source Sans Pro SemiBold" panose="020B0603030403020204" pitchFamily="34" charset="0"/>
              <a:ea typeface="Source Sans Pro SemiBold" panose="020B0603030403020204" pitchFamily="34" charset="0"/>
            </a:rPr>
            <a:t>Participación de la sociedad en Foros, con expertos, reuniones, visitas…</a:t>
          </a:r>
        </a:p>
      </dgm:t>
    </dgm:pt>
    <dgm:pt modelId="{E9421AC8-D67B-4E20-BDC6-49924E80486C}" type="parTrans" cxnId="{F40BFAA7-59E1-4931-9953-7A575672FAF5}">
      <dgm:prSet/>
      <dgm:spPr>
        <a:ln>
          <a:solidFill>
            <a:srgbClr val="F7F62D"/>
          </a:solidFill>
        </a:ln>
      </dgm:spPr>
      <dgm:t>
        <a:bodyPr/>
        <a:lstStyle/>
        <a:p>
          <a:endParaRPr lang="es-ES" sz="2000" spc="-30" baseline="0">
            <a:latin typeface="Source Sans Pro SemiBold" panose="020B0603030403020204" pitchFamily="34" charset="0"/>
            <a:ea typeface="Source Sans Pro SemiBold" panose="020B0603030403020204" pitchFamily="34" charset="0"/>
          </a:endParaRPr>
        </a:p>
      </dgm:t>
    </dgm:pt>
    <dgm:pt modelId="{A4F4EDE1-5CB0-47D9-8BB0-4191471A5BDA}" type="sibTrans" cxnId="{F40BFAA7-59E1-4931-9953-7A575672FAF5}">
      <dgm:prSet/>
      <dgm:spPr/>
      <dgm:t>
        <a:bodyPr/>
        <a:lstStyle/>
        <a:p>
          <a:endParaRPr lang="es-ES" sz="2000" spc="-30" baseline="0">
            <a:latin typeface="Source Sans Pro SemiBold" panose="020B0603030403020204" pitchFamily="34" charset="0"/>
            <a:ea typeface="Source Sans Pro SemiBold" panose="020B0603030403020204" pitchFamily="34" charset="0"/>
          </a:endParaRPr>
        </a:p>
      </dgm:t>
    </dgm:pt>
    <dgm:pt modelId="{185B3F1B-61FC-41B4-B8DE-6C5FDE4F3920}" type="pres">
      <dgm:prSet presAssocID="{0F7B6B54-9A6E-4F91-A44D-8A7C07E8F70A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E77B560F-F9A5-43A7-8CB9-A22BCE4A7770}" type="pres">
      <dgm:prSet presAssocID="{BD05B190-82F9-4519-922D-21C906E02E41}" presName="singleCycle" presStyleCnt="0"/>
      <dgm:spPr/>
    </dgm:pt>
    <dgm:pt modelId="{D3A8D4BF-6EA2-4BC4-86D8-202B73860297}" type="pres">
      <dgm:prSet presAssocID="{BD05B190-82F9-4519-922D-21C906E02E41}" presName="singleCenter" presStyleLbl="node1" presStyleIdx="0" presStyleCnt="5" custScaleX="167950" custScaleY="112665">
        <dgm:presLayoutVars>
          <dgm:chMax val="7"/>
          <dgm:chPref val="7"/>
        </dgm:presLayoutVars>
      </dgm:prSet>
      <dgm:spPr/>
    </dgm:pt>
    <dgm:pt modelId="{6A437E6C-2F1F-42FA-AE2D-4F2C8CCD73E0}" type="pres">
      <dgm:prSet presAssocID="{9FEAE060-E3DD-459F-B4D6-3C1501870C6B}" presName="Name56" presStyleLbl="parChTrans1D2" presStyleIdx="0" presStyleCnt="4"/>
      <dgm:spPr/>
    </dgm:pt>
    <dgm:pt modelId="{B4AD63B2-7472-4EB1-8639-35864430DC12}" type="pres">
      <dgm:prSet presAssocID="{E3C2FDA6-1E6B-4F54-9C83-E6A777BCFCB2}" presName="text0" presStyleLbl="node1" presStyleIdx="1" presStyleCnt="5" custScaleX="250672" custScaleY="143241" custRadScaleRad="88206">
        <dgm:presLayoutVars>
          <dgm:bulletEnabled val="1"/>
        </dgm:presLayoutVars>
      </dgm:prSet>
      <dgm:spPr/>
    </dgm:pt>
    <dgm:pt modelId="{A1F3B021-10EF-48DC-B59D-6FE3FACC7464}" type="pres">
      <dgm:prSet presAssocID="{078E1E1E-1DE3-4ABF-B217-87F979B6B0D8}" presName="Name56" presStyleLbl="parChTrans1D2" presStyleIdx="1" presStyleCnt="4"/>
      <dgm:spPr/>
    </dgm:pt>
    <dgm:pt modelId="{3A2B3C2E-90D5-4B4D-A794-3D4A020EA057}" type="pres">
      <dgm:prSet presAssocID="{EBDD3275-EAA3-462E-9246-6E491598D716}" presName="text0" presStyleLbl="node1" presStyleIdx="2" presStyleCnt="5" custScaleX="250672" custScaleY="143915" custRadScaleRad="140816">
        <dgm:presLayoutVars>
          <dgm:bulletEnabled val="1"/>
        </dgm:presLayoutVars>
      </dgm:prSet>
      <dgm:spPr/>
    </dgm:pt>
    <dgm:pt modelId="{6B6666C1-3A0E-4A8E-B8AB-D7765CD5B0A5}" type="pres">
      <dgm:prSet presAssocID="{82C9872C-0D1E-402E-A7C3-C4F4F903D34B}" presName="Name56" presStyleLbl="parChTrans1D2" presStyleIdx="2" presStyleCnt="4"/>
      <dgm:spPr/>
    </dgm:pt>
    <dgm:pt modelId="{2D614512-7058-4B3B-8F9A-0F330B19A12C}" type="pres">
      <dgm:prSet presAssocID="{04259A51-7A22-47EE-89FD-73C92B23AE41}" presName="text0" presStyleLbl="node1" presStyleIdx="3" presStyleCnt="5" custScaleX="250672" custScaleY="143241" custRadScaleRad="88902">
        <dgm:presLayoutVars>
          <dgm:bulletEnabled val="1"/>
        </dgm:presLayoutVars>
      </dgm:prSet>
      <dgm:spPr/>
    </dgm:pt>
    <dgm:pt modelId="{F109DC1D-296E-4B15-A737-EB7911B2AF98}" type="pres">
      <dgm:prSet presAssocID="{E9421AC8-D67B-4E20-BDC6-49924E80486C}" presName="Name56" presStyleLbl="parChTrans1D2" presStyleIdx="3" presStyleCnt="4"/>
      <dgm:spPr/>
    </dgm:pt>
    <dgm:pt modelId="{D0D782A4-342F-4AB9-83FE-ADE94EA0F18D}" type="pres">
      <dgm:prSet presAssocID="{C5ACDBEA-6AEB-4463-8C93-64BDF43BF957}" presName="text0" presStyleLbl="node1" presStyleIdx="4" presStyleCnt="5" custScaleX="250672" custScaleY="143915" custRadScaleRad="142901">
        <dgm:presLayoutVars>
          <dgm:bulletEnabled val="1"/>
        </dgm:presLayoutVars>
      </dgm:prSet>
      <dgm:spPr/>
    </dgm:pt>
  </dgm:ptLst>
  <dgm:cxnLst>
    <dgm:cxn modelId="{EC6A2D01-5ABD-4593-8A44-C50CE8A76169}" type="presOf" srcId="{0F7B6B54-9A6E-4F91-A44D-8A7C07E8F70A}" destId="{185B3F1B-61FC-41B4-B8DE-6C5FDE4F3920}" srcOrd="0" destOrd="0" presId="urn:microsoft.com/office/officeart/2008/layout/RadialCluster"/>
    <dgm:cxn modelId="{37B8340C-CAD0-4F94-AC78-D15427E70BC7}" srcId="{BD05B190-82F9-4519-922D-21C906E02E41}" destId="{04259A51-7A22-47EE-89FD-73C92B23AE41}" srcOrd="2" destOrd="0" parTransId="{82C9872C-0D1E-402E-A7C3-C4F4F903D34B}" sibTransId="{84AF0726-6CCE-4F14-B4D9-D7514E56BE23}"/>
    <dgm:cxn modelId="{A15FDE18-D10D-4E12-BCBA-5AB5A613370F}" srcId="{0F7B6B54-9A6E-4F91-A44D-8A7C07E8F70A}" destId="{BD05B190-82F9-4519-922D-21C906E02E41}" srcOrd="0" destOrd="0" parTransId="{6BA3D0CA-3249-4308-A3BB-3D56EC3F6718}" sibTransId="{9F081A5D-1FAF-4B98-B239-B41DC38C9C2C}"/>
    <dgm:cxn modelId="{9071FF3A-6A45-40D1-9042-CF29476F9914}" type="presOf" srcId="{BD05B190-82F9-4519-922D-21C906E02E41}" destId="{D3A8D4BF-6EA2-4BC4-86D8-202B73860297}" srcOrd="0" destOrd="0" presId="urn:microsoft.com/office/officeart/2008/layout/RadialCluster"/>
    <dgm:cxn modelId="{A0CF853C-0511-44D2-A274-505A0E195211}" srcId="{BD05B190-82F9-4519-922D-21C906E02E41}" destId="{EBDD3275-EAA3-462E-9246-6E491598D716}" srcOrd="1" destOrd="0" parTransId="{078E1E1E-1DE3-4ABF-B217-87F979B6B0D8}" sibTransId="{087EDE1A-309F-444E-AFD2-9C4A1E15515C}"/>
    <dgm:cxn modelId="{CF827A64-B3A6-41CD-8852-FAA3F63FF61C}" type="presOf" srcId="{E9421AC8-D67B-4E20-BDC6-49924E80486C}" destId="{F109DC1D-296E-4B15-A737-EB7911B2AF98}" srcOrd="0" destOrd="0" presId="urn:microsoft.com/office/officeart/2008/layout/RadialCluster"/>
    <dgm:cxn modelId="{7FFA5767-D2A9-4817-9411-69A9A96D2981}" type="presOf" srcId="{04259A51-7A22-47EE-89FD-73C92B23AE41}" destId="{2D614512-7058-4B3B-8F9A-0F330B19A12C}" srcOrd="0" destOrd="0" presId="urn:microsoft.com/office/officeart/2008/layout/RadialCluster"/>
    <dgm:cxn modelId="{31F7BC7B-1F6D-48AE-B9F1-8705EFCAD8AE}" type="presOf" srcId="{078E1E1E-1DE3-4ABF-B217-87F979B6B0D8}" destId="{A1F3B021-10EF-48DC-B59D-6FE3FACC7464}" srcOrd="0" destOrd="0" presId="urn:microsoft.com/office/officeart/2008/layout/RadialCluster"/>
    <dgm:cxn modelId="{480B257C-CABD-4F3C-A76D-20193D2AD54D}" type="presOf" srcId="{E3C2FDA6-1E6B-4F54-9C83-E6A777BCFCB2}" destId="{B4AD63B2-7472-4EB1-8639-35864430DC12}" srcOrd="0" destOrd="0" presId="urn:microsoft.com/office/officeart/2008/layout/RadialCluster"/>
    <dgm:cxn modelId="{F40BFAA7-59E1-4931-9953-7A575672FAF5}" srcId="{BD05B190-82F9-4519-922D-21C906E02E41}" destId="{C5ACDBEA-6AEB-4463-8C93-64BDF43BF957}" srcOrd="3" destOrd="0" parTransId="{E9421AC8-D67B-4E20-BDC6-49924E80486C}" sibTransId="{A4F4EDE1-5CB0-47D9-8BB0-4191471A5BDA}"/>
    <dgm:cxn modelId="{311D89C1-8032-4388-9920-2AF46744EFBD}" type="presOf" srcId="{9FEAE060-E3DD-459F-B4D6-3C1501870C6B}" destId="{6A437E6C-2F1F-42FA-AE2D-4F2C8CCD73E0}" srcOrd="0" destOrd="0" presId="urn:microsoft.com/office/officeart/2008/layout/RadialCluster"/>
    <dgm:cxn modelId="{05792AC7-E163-432B-8C67-8E0E4FE5A83F}" type="presOf" srcId="{C5ACDBEA-6AEB-4463-8C93-64BDF43BF957}" destId="{D0D782A4-342F-4AB9-83FE-ADE94EA0F18D}" srcOrd="0" destOrd="0" presId="urn:microsoft.com/office/officeart/2008/layout/RadialCluster"/>
    <dgm:cxn modelId="{75E72FCB-2AC8-4DC3-AA81-5AC12CCAED4D}" srcId="{BD05B190-82F9-4519-922D-21C906E02E41}" destId="{E3C2FDA6-1E6B-4F54-9C83-E6A777BCFCB2}" srcOrd="0" destOrd="0" parTransId="{9FEAE060-E3DD-459F-B4D6-3C1501870C6B}" sibTransId="{20E43C8B-AE14-46CC-94CF-FC8EF47902F0}"/>
    <dgm:cxn modelId="{D79AFFD4-405B-4729-B6F2-38602ED5EF92}" type="presOf" srcId="{82C9872C-0D1E-402E-A7C3-C4F4F903D34B}" destId="{6B6666C1-3A0E-4A8E-B8AB-D7765CD5B0A5}" srcOrd="0" destOrd="0" presId="urn:microsoft.com/office/officeart/2008/layout/RadialCluster"/>
    <dgm:cxn modelId="{5C454FEA-60F4-4F13-880B-AA5A09249B3E}" type="presOf" srcId="{EBDD3275-EAA3-462E-9246-6E491598D716}" destId="{3A2B3C2E-90D5-4B4D-A794-3D4A020EA057}" srcOrd="0" destOrd="0" presId="urn:microsoft.com/office/officeart/2008/layout/RadialCluster"/>
    <dgm:cxn modelId="{270BA222-BBDE-4475-8D99-7B15FEACB844}" type="presParOf" srcId="{185B3F1B-61FC-41B4-B8DE-6C5FDE4F3920}" destId="{E77B560F-F9A5-43A7-8CB9-A22BCE4A7770}" srcOrd="0" destOrd="0" presId="urn:microsoft.com/office/officeart/2008/layout/RadialCluster"/>
    <dgm:cxn modelId="{06374AFF-95D6-43A5-BC1E-EF289645C522}" type="presParOf" srcId="{E77B560F-F9A5-43A7-8CB9-A22BCE4A7770}" destId="{D3A8D4BF-6EA2-4BC4-86D8-202B73860297}" srcOrd="0" destOrd="0" presId="urn:microsoft.com/office/officeart/2008/layout/RadialCluster"/>
    <dgm:cxn modelId="{92C5DFAC-A001-43C8-BA4E-123B8EAD679D}" type="presParOf" srcId="{E77B560F-F9A5-43A7-8CB9-A22BCE4A7770}" destId="{6A437E6C-2F1F-42FA-AE2D-4F2C8CCD73E0}" srcOrd="1" destOrd="0" presId="urn:microsoft.com/office/officeart/2008/layout/RadialCluster"/>
    <dgm:cxn modelId="{B2574A7D-FE30-4217-B018-DE974A97D7FF}" type="presParOf" srcId="{E77B560F-F9A5-43A7-8CB9-A22BCE4A7770}" destId="{B4AD63B2-7472-4EB1-8639-35864430DC12}" srcOrd="2" destOrd="0" presId="urn:microsoft.com/office/officeart/2008/layout/RadialCluster"/>
    <dgm:cxn modelId="{567A9AF2-E7C8-4243-8D39-8C36ED2EA801}" type="presParOf" srcId="{E77B560F-F9A5-43A7-8CB9-A22BCE4A7770}" destId="{A1F3B021-10EF-48DC-B59D-6FE3FACC7464}" srcOrd="3" destOrd="0" presId="urn:microsoft.com/office/officeart/2008/layout/RadialCluster"/>
    <dgm:cxn modelId="{54AE0A36-4738-4836-99BF-4B4CAFE3207B}" type="presParOf" srcId="{E77B560F-F9A5-43A7-8CB9-A22BCE4A7770}" destId="{3A2B3C2E-90D5-4B4D-A794-3D4A020EA057}" srcOrd="4" destOrd="0" presId="urn:microsoft.com/office/officeart/2008/layout/RadialCluster"/>
    <dgm:cxn modelId="{8F3A4797-66AF-43F2-AFF4-7256B6B1D555}" type="presParOf" srcId="{E77B560F-F9A5-43A7-8CB9-A22BCE4A7770}" destId="{6B6666C1-3A0E-4A8E-B8AB-D7765CD5B0A5}" srcOrd="5" destOrd="0" presId="urn:microsoft.com/office/officeart/2008/layout/RadialCluster"/>
    <dgm:cxn modelId="{CA6072F7-4D5F-4615-A54C-5145DA956741}" type="presParOf" srcId="{E77B560F-F9A5-43A7-8CB9-A22BCE4A7770}" destId="{2D614512-7058-4B3B-8F9A-0F330B19A12C}" srcOrd="6" destOrd="0" presId="urn:microsoft.com/office/officeart/2008/layout/RadialCluster"/>
    <dgm:cxn modelId="{6405CAFC-3678-447C-8F27-A324727EEDBC}" type="presParOf" srcId="{E77B560F-F9A5-43A7-8CB9-A22BCE4A7770}" destId="{F109DC1D-296E-4B15-A737-EB7911B2AF98}" srcOrd="7" destOrd="0" presId="urn:microsoft.com/office/officeart/2008/layout/RadialCluster"/>
    <dgm:cxn modelId="{D94ED4DC-663D-4436-8175-129C5A3C1078}" type="presParOf" srcId="{E77B560F-F9A5-43A7-8CB9-A22BCE4A7770}" destId="{D0D782A4-342F-4AB9-83FE-ADE94EA0F18D}" srcOrd="8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A9C129D-3DE6-4FF5-B22E-C1FD9420895B}" type="doc">
      <dgm:prSet loTypeId="urn:microsoft.com/office/officeart/2005/8/layout/process1" loCatId="process" qsTypeId="urn:microsoft.com/office/officeart/2005/8/quickstyle/simple3" qsCatId="simple" csTypeId="urn:microsoft.com/office/officeart/2005/8/colors/accent4_2" csCatId="accent4" phldr="1"/>
      <dgm:spPr/>
    </dgm:pt>
    <dgm:pt modelId="{562F946E-65FE-4B80-ADF8-8B01E273A6E5}">
      <dgm:prSet phldrT="[Texto]" custT="1"/>
      <dgm:spPr>
        <a:solidFill>
          <a:srgbClr val="B6EBFC"/>
        </a:solidFill>
      </dgm:spPr>
      <dgm:t>
        <a:bodyPr/>
        <a:lstStyle/>
        <a:p>
          <a:r>
            <a:rPr lang="es-ES" sz="1700" dirty="0">
              <a:latin typeface="Source Sans Pro SemiBold" panose="020B0603030403020204" pitchFamily="34" charset="0"/>
              <a:ea typeface="Source Sans Pro SemiBold" panose="020B0603030403020204" pitchFamily="34" charset="0"/>
            </a:rPr>
            <a:t>Acuerdo de Conferencia de Presidentes 2017</a:t>
          </a:r>
        </a:p>
      </dgm:t>
    </dgm:pt>
    <dgm:pt modelId="{573DE5E3-5D75-4843-A23A-85F3CF76966C}" type="parTrans" cxnId="{668A6E4D-828B-4224-872A-ABBC715CB817}">
      <dgm:prSet/>
      <dgm:spPr/>
      <dgm:t>
        <a:bodyPr/>
        <a:lstStyle/>
        <a:p>
          <a:endParaRPr lang="es-ES" sz="1700">
            <a:latin typeface="Gill Sans MT" panose="020B0502020104020203" pitchFamily="34" charset="0"/>
          </a:endParaRPr>
        </a:p>
      </dgm:t>
    </dgm:pt>
    <dgm:pt modelId="{2B033010-B35C-4D3A-BDD3-24561D2C2462}" type="sibTrans" cxnId="{668A6E4D-828B-4224-872A-ABBC715CB817}">
      <dgm:prSet custT="1"/>
      <dgm:spPr>
        <a:solidFill>
          <a:srgbClr val="30C7F6"/>
        </a:solidFill>
      </dgm:spPr>
      <dgm:t>
        <a:bodyPr/>
        <a:lstStyle/>
        <a:p>
          <a:endParaRPr lang="es-ES" sz="1700" dirty="0">
            <a:latin typeface="Gill Sans MT" panose="020B0502020104020203" pitchFamily="34" charset="0"/>
          </a:endParaRPr>
        </a:p>
      </dgm:t>
    </dgm:pt>
    <dgm:pt modelId="{FB90DFCD-0696-4866-870B-92FD946ED8F7}">
      <dgm:prSet phldrT="[Texto]" custT="1"/>
      <dgm:spPr>
        <a:solidFill>
          <a:srgbClr val="B6EBFC"/>
        </a:solidFill>
      </dgm:spPr>
      <dgm:t>
        <a:bodyPr/>
        <a:lstStyle/>
        <a:p>
          <a:pPr>
            <a:lnSpc>
              <a:spcPct val="100000"/>
            </a:lnSpc>
          </a:pPr>
          <a:r>
            <a:rPr lang="es-ES" sz="1700" b="1" dirty="0">
              <a:latin typeface="Source Sans Pro Black" panose="020B0803030403020204" pitchFamily="34" charset="0"/>
              <a:ea typeface="Source Sans Pro Black" panose="020B0803030403020204" pitchFamily="34" charset="0"/>
            </a:rPr>
            <a:t>Aprobación de las Directrices Generales de la Estrategia</a:t>
          </a:r>
        </a:p>
      </dgm:t>
    </dgm:pt>
    <dgm:pt modelId="{28C1D4CF-B6E2-4B56-9352-18085F13350B}" type="parTrans" cxnId="{FB84E17F-8D19-4612-BF2F-2F73AE4A3777}">
      <dgm:prSet/>
      <dgm:spPr/>
      <dgm:t>
        <a:bodyPr/>
        <a:lstStyle/>
        <a:p>
          <a:endParaRPr lang="es-ES" sz="1700">
            <a:latin typeface="Gill Sans MT" panose="020B0502020104020203" pitchFamily="34" charset="0"/>
          </a:endParaRPr>
        </a:p>
      </dgm:t>
    </dgm:pt>
    <dgm:pt modelId="{3477C6BA-2002-462C-874F-8FC7F7964F7A}" type="sibTrans" cxnId="{FB84E17F-8D19-4612-BF2F-2F73AE4A3777}">
      <dgm:prSet custT="1"/>
      <dgm:spPr>
        <a:solidFill>
          <a:srgbClr val="30C7F6"/>
        </a:solidFill>
      </dgm:spPr>
      <dgm:t>
        <a:bodyPr/>
        <a:lstStyle/>
        <a:p>
          <a:endParaRPr lang="es-ES" sz="1700" dirty="0">
            <a:latin typeface="Gill Sans MT" panose="020B0502020104020203" pitchFamily="34" charset="0"/>
          </a:endParaRPr>
        </a:p>
      </dgm:t>
    </dgm:pt>
    <dgm:pt modelId="{17C6953A-3D83-42A8-A24D-0DD9E633DF1E}">
      <dgm:prSet phldrT="[Texto]" custT="1"/>
      <dgm:spPr>
        <a:solidFill>
          <a:srgbClr val="B6EBFC"/>
        </a:solidFill>
      </dgm:spPr>
      <dgm:t>
        <a:bodyPr/>
        <a:lstStyle/>
        <a:p>
          <a:pPr>
            <a:lnSpc>
              <a:spcPct val="100000"/>
            </a:lnSpc>
          </a:pPr>
          <a:r>
            <a:rPr lang="es-ES" sz="1700" dirty="0">
              <a:latin typeface="Source Sans Pro SemiBold" panose="020B0603030403020204" pitchFamily="34" charset="0"/>
              <a:ea typeface="Source Sans Pro SemiBold" panose="020B0603030403020204" pitchFamily="34" charset="0"/>
            </a:rPr>
            <a:t>Propuestas y medidas de las comunidades autónomas y las entidades locales</a:t>
          </a:r>
        </a:p>
      </dgm:t>
    </dgm:pt>
    <dgm:pt modelId="{F0AED7FE-1E00-4452-A422-43EE962E0A9F}" type="parTrans" cxnId="{7EAD6D11-77AD-4591-B9F4-204B5C58FCEF}">
      <dgm:prSet/>
      <dgm:spPr/>
      <dgm:t>
        <a:bodyPr/>
        <a:lstStyle/>
        <a:p>
          <a:endParaRPr lang="es-ES" sz="1700">
            <a:latin typeface="Gill Sans MT" panose="020B0502020104020203" pitchFamily="34" charset="0"/>
          </a:endParaRPr>
        </a:p>
      </dgm:t>
    </dgm:pt>
    <dgm:pt modelId="{E18997D6-9D1F-41BB-9A5C-CDA3946A67F2}" type="sibTrans" cxnId="{7EAD6D11-77AD-4591-B9F4-204B5C58FCEF}">
      <dgm:prSet custT="1"/>
      <dgm:spPr>
        <a:solidFill>
          <a:srgbClr val="30C7F6"/>
        </a:solidFill>
      </dgm:spPr>
      <dgm:t>
        <a:bodyPr/>
        <a:lstStyle/>
        <a:p>
          <a:endParaRPr lang="es-ES" sz="1700" dirty="0">
            <a:latin typeface="Gill Sans MT" panose="020B0502020104020203" pitchFamily="34" charset="0"/>
          </a:endParaRPr>
        </a:p>
      </dgm:t>
    </dgm:pt>
    <dgm:pt modelId="{43C682ED-E366-499D-A46D-3CEEA2855ADE}">
      <dgm:prSet phldrT="[Texto]" custT="1"/>
      <dgm:spPr>
        <a:solidFill>
          <a:srgbClr val="B6EBFC"/>
        </a:solidFill>
      </dgm:spPr>
      <dgm:t>
        <a:bodyPr/>
        <a:lstStyle/>
        <a:p>
          <a:pPr>
            <a:lnSpc>
              <a:spcPct val="100000"/>
            </a:lnSpc>
          </a:pPr>
          <a:r>
            <a:rPr lang="es-ES" sz="1700" dirty="0">
              <a:latin typeface="Source Sans Pro SemiBold" panose="020B0603030403020204" pitchFamily="34" charset="0"/>
              <a:ea typeface="Source Sans Pro SemiBold" panose="020B0603030403020204" pitchFamily="34" charset="0"/>
            </a:rPr>
            <a:t>Aprobación de la Estrategia en Conferencia de Presidentes</a:t>
          </a:r>
        </a:p>
      </dgm:t>
    </dgm:pt>
    <dgm:pt modelId="{F9797E1F-22D6-4E05-B0E1-A8664822B5B7}" type="parTrans" cxnId="{8ED7C6D2-CA56-4BD2-A8B1-2EB04A651007}">
      <dgm:prSet/>
      <dgm:spPr/>
      <dgm:t>
        <a:bodyPr/>
        <a:lstStyle/>
        <a:p>
          <a:endParaRPr lang="es-ES" sz="1700">
            <a:latin typeface="Gill Sans MT" panose="020B0502020104020203" pitchFamily="34" charset="0"/>
          </a:endParaRPr>
        </a:p>
      </dgm:t>
    </dgm:pt>
    <dgm:pt modelId="{D3320262-4D6E-4C04-B464-600C3F3B9CB0}" type="sibTrans" cxnId="{8ED7C6D2-CA56-4BD2-A8B1-2EB04A651007}">
      <dgm:prSet/>
      <dgm:spPr/>
      <dgm:t>
        <a:bodyPr/>
        <a:lstStyle/>
        <a:p>
          <a:endParaRPr lang="es-ES" sz="1700">
            <a:latin typeface="Gill Sans MT" panose="020B0502020104020203" pitchFamily="34" charset="0"/>
          </a:endParaRPr>
        </a:p>
      </dgm:t>
    </dgm:pt>
    <dgm:pt modelId="{E5913628-A4A9-45E1-8DE3-95AD78DE001A}" type="pres">
      <dgm:prSet presAssocID="{5A9C129D-3DE6-4FF5-B22E-C1FD9420895B}" presName="Name0" presStyleCnt="0">
        <dgm:presLayoutVars>
          <dgm:dir/>
          <dgm:resizeHandles val="exact"/>
        </dgm:presLayoutVars>
      </dgm:prSet>
      <dgm:spPr/>
    </dgm:pt>
    <dgm:pt modelId="{26EBAA4B-B15A-42A9-904A-92371A608B5C}" type="pres">
      <dgm:prSet presAssocID="{562F946E-65FE-4B80-ADF8-8B01E273A6E5}" presName="node" presStyleLbl="node1" presStyleIdx="0" presStyleCnt="4" custScaleX="102466" custScaleY="349138">
        <dgm:presLayoutVars>
          <dgm:bulletEnabled val="1"/>
        </dgm:presLayoutVars>
      </dgm:prSet>
      <dgm:spPr/>
    </dgm:pt>
    <dgm:pt modelId="{66C78E98-E78C-49C9-BB98-953C72ABA385}" type="pres">
      <dgm:prSet presAssocID="{2B033010-B35C-4D3A-BDD3-24561D2C2462}" presName="sibTrans" presStyleLbl="sibTrans2D1" presStyleIdx="0" presStyleCnt="3"/>
      <dgm:spPr/>
    </dgm:pt>
    <dgm:pt modelId="{30DB873C-09A2-4398-AE94-4C7B4B1590EF}" type="pres">
      <dgm:prSet presAssocID="{2B033010-B35C-4D3A-BDD3-24561D2C2462}" presName="connectorText" presStyleLbl="sibTrans2D1" presStyleIdx="0" presStyleCnt="3"/>
      <dgm:spPr/>
    </dgm:pt>
    <dgm:pt modelId="{C21D327B-BA95-46D8-A3E4-235DFCE852CD}" type="pres">
      <dgm:prSet presAssocID="{FB90DFCD-0696-4866-870B-92FD946ED8F7}" presName="node" presStyleLbl="node1" presStyleIdx="1" presStyleCnt="4" custScaleX="102466" custScaleY="349138">
        <dgm:presLayoutVars>
          <dgm:bulletEnabled val="1"/>
        </dgm:presLayoutVars>
      </dgm:prSet>
      <dgm:spPr/>
    </dgm:pt>
    <dgm:pt modelId="{1AD2EC69-D911-4D01-9F69-DD8BB023CCC2}" type="pres">
      <dgm:prSet presAssocID="{3477C6BA-2002-462C-874F-8FC7F7964F7A}" presName="sibTrans" presStyleLbl="sibTrans2D1" presStyleIdx="1" presStyleCnt="3"/>
      <dgm:spPr/>
    </dgm:pt>
    <dgm:pt modelId="{176DD3EA-DC78-454A-BAA8-7CA602030E15}" type="pres">
      <dgm:prSet presAssocID="{3477C6BA-2002-462C-874F-8FC7F7964F7A}" presName="connectorText" presStyleLbl="sibTrans2D1" presStyleIdx="1" presStyleCnt="3"/>
      <dgm:spPr/>
    </dgm:pt>
    <dgm:pt modelId="{7CA908AA-AC79-4939-8F2D-A0E259D72008}" type="pres">
      <dgm:prSet presAssocID="{17C6953A-3D83-42A8-A24D-0DD9E633DF1E}" presName="node" presStyleLbl="node1" presStyleIdx="2" presStyleCnt="4" custScaleX="102466" custScaleY="349138">
        <dgm:presLayoutVars>
          <dgm:bulletEnabled val="1"/>
        </dgm:presLayoutVars>
      </dgm:prSet>
      <dgm:spPr/>
    </dgm:pt>
    <dgm:pt modelId="{F6295DA1-80FC-4F8B-9D62-0A4F4E31C230}" type="pres">
      <dgm:prSet presAssocID="{E18997D6-9D1F-41BB-9A5C-CDA3946A67F2}" presName="sibTrans" presStyleLbl="sibTrans2D1" presStyleIdx="2" presStyleCnt="3"/>
      <dgm:spPr/>
    </dgm:pt>
    <dgm:pt modelId="{43033A50-5269-4295-A548-5F701AC20ED0}" type="pres">
      <dgm:prSet presAssocID="{E18997D6-9D1F-41BB-9A5C-CDA3946A67F2}" presName="connectorText" presStyleLbl="sibTrans2D1" presStyleIdx="2" presStyleCnt="3"/>
      <dgm:spPr/>
    </dgm:pt>
    <dgm:pt modelId="{A7EE23B5-2DB0-4BE7-B584-1E3FCFEE3786}" type="pres">
      <dgm:prSet presAssocID="{43C682ED-E366-499D-A46D-3CEEA2855ADE}" presName="node" presStyleLbl="node1" presStyleIdx="3" presStyleCnt="4" custScaleX="102466" custScaleY="349138">
        <dgm:presLayoutVars>
          <dgm:bulletEnabled val="1"/>
        </dgm:presLayoutVars>
      </dgm:prSet>
      <dgm:spPr/>
    </dgm:pt>
  </dgm:ptLst>
  <dgm:cxnLst>
    <dgm:cxn modelId="{7EAD6D11-77AD-4591-B9F4-204B5C58FCEF}" srcId="{5A9C129D-3DE6-4FF5-B22E-C1FD9420895B}" destId="{17C6953A-3D83-42A8-A24D-0DD9E633DF1E}" srcOrd="2" destOrd="0" parTransId="{F0AED7FE-1E00-4452-A422-43EE962E0A9F}" sibTransId="{E18997D6-9D1F-41BB-9A5C-CDA3946A67F2}"/>
    <dgm:cxn modelId="{C1963A35-F3A8-4B8B-8F49-09EB56F8C808}" type="presOf" srcId="{FB90DFCD-0696-4866-870B-92FD946ED8F7}" destId="{C21D327B-BA95-46D8-A3E4-235DFCE852CD}" srcOrd="0" destOrd="0" presId="urn:microsoft.com/office/officeart/2005/8/layout/process1"/>
    <dgm:cxn modelId="{72E9895F-E763-412C-9861-E9A54544AA68}" type="presOf" srcId="{17C6953A-3D83-42A8-A24D-0DD9E633DF1E}" destId="{7CA908AA-AC79-4939-8F2D-A0E259D72008}" srcOrd="0" destOrd="0" presId="urn:microsoft.com/office/officeart/2005/8/layout/process1"/>
    <dgm:cxn modelId="{2F3DDE45-6A79-455A-9845-39733B7EE5D8}" type="presOf" srcId="{E18997D6-9D1F-41BB-9A5C-CDA3946A67F2}" destId="{43033A50-5269-4295-A548-5F701AC20ED0}" srcOrd="1" destOrd="0" presId="urn:microsoft.com/office/officeart/2005/8/layout/process1"/>
    <dgm:cxn modelId="{668A6E4D-828B-4224-872A-ABBC715CB817}" srcId="{5A9C129D-3DE6-4FF5-B22E-C1FD9420895B}" destId="{562F946E-65FE-4B80-ADF8-8B01E273A6E5}" srcOrd="0" destOrd="0" parTransId="{573DE5E3-5D75-4843-A23A-85F3CF76966C}" sibTransId="{2B033010-B35C-4D3A-BDD3-24561D2C2462}"/>
    <dgm:cxn modelId="{EDC85C73-C084-4809-BF54-F77C4C6521CE}" type="presOf" srcId="{2B033010-B35C-4D3A-BDD3-24561D2C2462}" destId="{30DB873C-09A2-4398-AE94-4C7B4B1590EF}" srcOrd="1" destOrd="0" presId="urn:microsoft.com/office/officeart/2005/8/layout/process1"/>
    <dgm:cxn modelId="{1C47B656-EAEC-4D2D-A796-28CC8DD7B3C5}" type="presOf" srcId="{5A9C129D-3DE6-4FF5-B22E-C1FD9420895B}" destId="{E5913628-A4A9-45E1-8DE3-95AD78DE001A}" srcOrd="0" destOrd="0" presId="urn:microsoft.com/office/officeart/2005/8/layout/process1"/>
    <dgm:cxn modelId="{FB84E17F-8D19-4612-BF2F-2F73AE4A3777}" srcId="{5A9C129D-3DE6-4FF5-B22E-C1FD9420895B}" destId="{FB90DFCD-0696-4866-870B-92FD946ED8F7}" srcOrd="1" destOrd="0" parTransId="{28C1D4CF-B6E2-4B56-9352-18085F13350B}" sibTransId="{3477C6BA-2002-462C-874F-8FC7F7964F7A}"/>
    <dgm:cxn modelId="{3616698A-3792-4B70-9060-7AE275956665}" type="presOf" srcId="{43C682ED-E366-499D-A46D-3CEEA2855ADE}" destId="{A7EE23B5-2DB0-4BE7-B584-1E3FCFEE3786}" srcOrd="0" destOrd="0" presId="urn:microsoft.com/office/officeart/2005/8/layout/process1"/>
    <dgm:cxn modelId="{CE3DB9A6-CDA2-48EC-9411-9598F468C80E}" type="presOf" srcId="{2B033010-B35C-4D3A-BDD3-24561D2C2462}" destId="{66C78E98-E78C-49C9-BB98-953C72ABA385}" srcOrd="0" destOrd="0" presId="urn:microsoft.com/office/officeart/2005/8/layout/process1"/>
    <dgm:cxn modelId="{CFC42AAB-FAEA-498D-8D8E-9648C275B0A7}" type="presOf" srcId="{E18997D6-9D1F-41BB-9A5C-CDA3946A67F2}" destId="{F6295DA1-80FC-4F8B-9D62-0A4F4E31C230}" srcOrd="0" destOrd="0" presId="urn:microsoft.com/office/officeart/2005/8/layout/process1"/>
    <dgm:cxn modelId="{25F43CC2-BEDF-4A40-BF60-727FE7CB70FA}" type="presOf" srcId="{3477C6BA-2002-462C-874F-8FC7F7964F7A}" destId="{176DD3EA-DC78-454A-BAA8-7CA602030E15}" srcOrd="1" destOrd="0" presId="urn:microsoft.com/office/officeart/2005/8/layout/process1"/>
    <dgm:cxn modelId="{8ED7C6D2-CA56-4BD2-A8B1-2EB04A651007}" srcId="{5A9C129D-3DE6-4FF5-B22E-C1FD9420895B}" destId="{43C682ED-E366-499D-A46D-3CEEA2855ADE}" srcOrd="3" destOrd="0" parTransId="{F9797E1F-22D6-4E05-B0E1-A8664822B5B7}" sibTransId="{D3320262-4D6E-4C04-B464-600C3F3B9CB0}"/>
    <dgm:cxn modelId="{DD5CE5F2-2B0D-4190-BD0B-20491F1A1C49}" type="presOf" srcId="{3477C6BA-2002-462C-874F-8FC7F7964F7A}" destId="{1AD2EC69-D911-4D01-9F69-DD8BB023CCC2}" srcOrd="0" destOrd="0" presId="urn:microsoft.com/office/officeart/2005/8/layout/process1"/>
    <dgm:cxn modelId="{E4C590F4-8540-4F7F-91B9-BCE6B9E738CF}" type="presOf" srcId="{562F946E-65FE-4B80-ADF8-8B01E273A6E5}" destId="{26EBAA4B-B15A-42A9-904A-92371A608B5C}" srcOrd="0" destOrd="0" presId="urn:microsoft.com/office/officeart/2005/8/layout/process1"/>
    <dgm:cxn modelId="{9DD057C2-F59C-4ED5-A0A0-4D42463F558D}" type="presParOf" srcId="{E5913628-A4A9-45E1-8DE3-95AD78DE001A}" destId="{26EBAA4B-B15A-42A9-904A-92371A608B5C}" srcOrd="0" destOrd="0" presId="urn:microsoft.com/office/officeart/2005/8/layout/process1"/>
    <dgm:cxn modelId="{86126DC7-2CF6-42AE-A935-C415391DF275}" type="presParOf" srcId="{E5913628-A4A9-45E1-8DE3-95AD78DE001A}" destId="{66C78E98-E78C-49C9-BB98-953C72ABA385}" srcOrd="1" destOrd="0" presId="urn:microsoft.com/office/officeart/2005/8/layout/process1"/>
    <dgm:cxn modelId="{AF09C568-449B-42D6-950D-5C614D8BFA3F}" type="presParOf" srcId="{66C78E98-E78C-49C9-BB98-953C72ABA385}" destId="{30DB873C-09A2-4398-AE94-4C7B4B1590EF}" srcOrd="0" destOrd="0" presId="urn:microsoft.com/office/officeart/2005/8/layout/process1"/>
    <dgm:cxn modelId="{9D61AB06-E5A0-4D52-8DCE-C91FCF62ACB9}" type="presParOf" srcId="{E5913628-A4A9-45E1-8DE3-95AD78DE001A}" destId="{C21D327B-BA95-46D8-A3E4-235DFCE852CD}" srcOrd="2" destOrd="0" presId="urn:microsoft.com/office/officeart/2005/8/layout/process1"/>
    <dgm:cxn modelId="{4711DBA4-D76B-4058-BDA6-1DB703560156}" type="presParOf" srcId="{E5913628-A4A9-45E1-8DE3-95AD78DE001A}" destId="{1AD2EC69-D911-4D01-9F69-DD8BB023CCC2}" srcOrd="3" destOrd="0" presId="urn:microsoft.com/office/officeart/2005/8/layout/process1"/>
    <dgm:cxn modelId="{BF0EA029-6AFA-4441-BC63-31C2DDFFD89B}" type="presParOf" srcId="{1AD2EC69-D911-4D01-9F69-DD8BB023CCC2}" destId="{176DD3EA-DC78-454A-BAA8-7CA602030E15}" srcOrd="0" destOrd="0" presId="urn:microsoft.com/office/officeart/2005/8/layout/process1"/>
    <dgm:cxn modelId="{B3BCFF64-7CF8-40F3-B66A-4257B89BB360}" type="presParOf" srcId="{E5913628-A4A9-45E1-8DE3-95AD78DE001A}" destId="{7CA908AA-AC79-4939-8F2D-A0E259D72008}" srcOrd="4" destOrd="0" presId="urn:microsoft.com/office/officeart/2005/8/layout/process1"/>
    <dgm:cxn modelId="{EB38C7DA-6E6C-4280-8CB4-92DDF3704F46}" type="presParOf" srcId="{E5913628-A4A9-45E1-8DE3-95AD78DE001A}" destId="{F6295DA1-80FC-4F8B-9D62-0A4F4E31C230}" srcOrd="5" destOrd="0" presId="urn:microsoft.com/office/officeart/2005/8/layout/process1"/>
    <dgm:cxn modelId="{0AE95878-4E37-4A5C-9155-8DD345F15A8E}" type="presParOf" srcId="{F6295DA1-80FC-4F8B-9D62-0A4F4E31C230}" destId="{43033A50-5269-4295-A548-5F701AC20ED0}" srcOrd="0" destOrd="0" presId="urn:microsoft.com/office/officeart/2005/8/layout/process1"/>
    <dgm:cxn modelId="{DCE0C83B-0604-40D6-9F27-91F931F7464B}" type="presParOf" srcId="{E5913628-A4A9-45E1-8DE3-95AD78DE001A}" destId="{A7EE23B5-2DB0-4BE7-B584-1E3FCFEE3786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B9C753-8B1D-4212-A27A-DE3FADA93F0B}">
      <dsp:nvSpPr>
        <dsp:cNvPr id="0" name=""/>
        <dsp:cNvSpPr/>
      </dsp:nvSpPr>
      <dsp:spPr>
        <a:xfrm>
          <a:off x="1016474" y="2798617"/>
          <a:ext cx="506197" cy="24113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3098" y="0"/>
              </a:lnTo>
              <a:lnTo>
                <a:pt x="253098" y="2411382"/>
              </a:lnTo>
              <a:lnTo>
                <a:pt x="506197" y="2411382"/>
              </a:lnTo>
            </a:path>
          </a:pathLst>
        </a:custGeom>
        <a:noFill/>
        <a:ln w="12700" cap="flat" cmpd="sng" algn="ctr">
          <a:solidFill>
            <a:srgbClr val="30C7F6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800" kern="1200"/>
        </a:p>
      </dsp:txBody>
      <dsp:txXfrm>
        <a:off x="1207974" y="3942710"/>
        <a:ext cx="123196" cy="123196"/>
      </dsp:txXfrm>
    </dsp:sp>
    <dsp:sp modelId="{15816668-D494-4FBF-8731-C8AC5F527738}">
      <dsp:nvSpPr>
        <dsp:cNvPr id="0" name=""/>
        <dsp:cNvSpPr/>
      </dsp:nvSpPr>
      <dsp:spPr>
        <a:xfrm>
          <a:off x="1016474" y="2798617"/>
          <a:ext cx="506197" cy="14468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3098" y="0"/>
              </a:lnTo>
              <a:lnTo>
                <a:pt x="253098" y="1446829"/>
              </a:lnTo>
              <a:lnTo>
                <a:pt x="506197" y="1446829"/>
              </a:lnTo>
            </a:path>
          </a:pathLst>
        </a:custGeom>
        <a:noFill/>
        <a:ln w="12700" cap="flat" cmpd="sng" algn="ctr">
          <a:solidFill>
            <a:srgbClr val="30C7F6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1231252" y="3483711"/>
        <a:ext cx="76641" cy="76641"/>
      </dsp:txXfrm>
    </dsp:sp>
    <dsp:sp modelId="{5D2CEE41-AAF1-467F-89A3-83422B87E563}">
      <dsp:nvSpPr>
        <dsp:cNvPr id="0" name=""/>
        <dsp:cNvSpPr/>
      </dsp:nvSpPr>
      <dsp:spPr>
        <a:xfrm>
          <a:off x="1016474" y="2798617"/>
          <a:ext cx="506197" cy="4822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3098" y="0"/>
              </a:lnTo>
              <a:lnTo>
                <a:pt x="253098" y="482276"/>
              </a:lnTo>
              <a:lnTo>
                <a:pt x="506197" y="482276"/>
              </a:lnTo>
            </a:path>
          </a:pathLst>
        </a:custGeom>
        <a:noFill/>
        <a:ln w="12700" cap="flat" cmpd="sng" algn="ctr">
          <a:solidFill>
            <a:srgbClr val="30C7F6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1252094" y="3022276"/>
        <a:ext cx="34958" cy="34958"/>
      </dsp:txXfrm>
    </dsp:sp>
    <dsp:sp modelId="{D1CE4FB3-7C73-4D6B-B0D2-E12217785728}">
      <dsp:nvSpPr>
        <dsp:cNvPr id="0" name=""/>
        <dsp:cNvSpPr/>
      </dsp:nvSpPr>
      <dsp:spPr>
        <a:xfrm>
          <a:off x="1016474" y="2316341"/>
          <a:ext cx="506197" cy="482276"/>
        </a:xfrm>
        <a:custGeom>
          <a:avLst/>
          <a:gdLst/>
          <a:ahLst/>
          <a:cxnLst/>
          <a:rect l="0" t="0" r="0" b="0"/>
          <a:pathLst>
            <a:path>
              <a:moveTo>
                <a:pt x="0" y="482276"/>
              </a:moveTo>
              <a:lnTo>
                <a:pt x="253098" y="482276"/>
              </a:lnTo>
              <a:lnTo>
                <a:pt x="253098" y="0"/>
              </a:lnTo>
              <a:lnTo>
                <a:pt x="506197" y="0"/>
              </a:lnTo>
            </a:path>
          </a:pathLst>
        </a:custGeom>
        <a:noFill/>
        <a:ln w="12700" cap="flat" cmpd="sng" algn="ctr">
          <a:solidFill>
            <a:srgbClr val="30C7F6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1252094" y="2540000"/>
        <a:ext cx="34958" cy="34958"/>
      </dsp:txXfrm>
    </dsp:sp>
    <dsp:sp modelId="{D2AF7DC8-79A8-49FB-816A-9AD189F05B94}">
      <dsp:nvSpPr>
        <dsp:cNvPr id="0" name=""/>
        <dsp:cNvSpPr/>
      </dsp:nvSpPr>
      <dsp:spPr>
        <a:xfrm>
          <a:off x="1016474" y="1351788"/>
          <a:ext cx="506197" cy="1446829"/>
        </a:xfrm>
        <a:custGeom>
          <a:avLst/>
          <a:gdLst/>
          <a:ahLst/>
          <a:cxnLst/>
          <a:rect l="0" t="0" r="0" b="0"/>
          <a:pathLst>
            <a:path>
              <a:moveTo>
                <a:pt x="0" y="1446829"/>
              </a:moveTo>
              <a:lnTo>
                <a:pt x="253098" y="1446829"/>
              </a:lnTo>
              <a:lnTo>
                <a:pt x="253098" y="0"/>
              </a:lnTo>
              <a:lnTo>
                <a:pt x="506197" y="0"/>
              </a:lnTo>
            </a:path>
          </a:pathLst>
        </a:custGeom>
        <a:noFill/>
        <a:ln w="12700" cap="flat" cmpd="sng" algn="ctr">
          <a:solidFill>
            <a:srgbClr val="30C7F6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1231252" y="2036882"/>
        <a:ext cx="76641" cy="76641"/>
      </dsp:txXfrm>
    </dsp:sp>
    <dsp:sp modelId="{191A8468-F816-4FCC-BADF-1500C40D71F4}">
      <dsp:nvSpPr>
        <dsp:cNvPr id="0" name=""/>
        <dsp:cNvSpPr/>
      </dsp:nvSpPr>
      <dsp:spPr>
        <a:xfrm>
          <a:off x="1016474" y="387235"/>
          <a:ext cx="506197" cy="2411382"/>
        </a:xfrm>
        <a:custGeom>
          <a:avLst/>
          <a:gdLst/>
          <a:ahLst/>
          <a:cxnLst/>
          <a:rect l="0" t="0" r="0" b="0"/>
          <a:pathLst>
            <a:path>
              <a:moveTo>
                <a:pt x="0" y="2411382"/>
              </a:moveTo>
              <a:lnTo>
                <a:pt x="253098" y="2411382"/>
              </a:lnTo>
              <a:lnTo>
                <a:pt x="253098" y="0"/>
              </a:lnTo>
              <a:lnTo>
                <a:pt x="506197" y="0"/>
              </a:lnTo>
            </a:path>
          </a:pathLst>
        </a:custGeom>
        <a:noFill/>
        <a:ln w="12700" cap="flat" cmpd="sng" algn="ctr">
          <a:solidFill>
            <a:srgbClr val="30C7F6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800" kern="1200"/>
        </a:p>
      </dsp:txBody>
      <dsp:txXfrm>
        <a:off x="1207974" y="1531327"/>
        <a:ext cx="123196" cy="123196"/>
      </dsp:txXfrm>
    </dsp:sp>
    <dsp:sp modelId="{BF95CE26-D9C3-49BF-8BE9-FD0E0303EE8F}">
      <dsp:nvSpPr>
        <dsp:cNvPr id="0" name=""/>
        <dsp:cNvSpPr/>
      </dsp:nvSpPr>
      <dsp:spPr>
        <a:xfrm rot="16200000">
          <a:off x="-1991556" y="2381375"/>
          <a:ext cx="5181577" cy="834484"/>
        </a:xfrm>
        <a:prstGeom prst="rect">
          <a:avLst/>
        </a:prstGeom>
        <a:solidFill>
          <a:srgbClr val="30C7F6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0" kern="1200" spc="-100" baseline="0" dirty="0">
              <a:solidFill>
                <a:schemeClr val="tx1"/>
              </a:solidFill>
              <a:latin typeface="Source Sans Pro Black" panose="020B0803030403020204" pitchFamily="34" charset="0"/>
              <a:ea typeface="Source Sans Pro Black" panose="020B0803030403020204" pitchFamily="34" charset="0"/>
            </a:rPr>
            <a:t>Directrices Generales</a:t>
          </a:r>
        </a:p>
      </dsp:txBody>
      <dsp:txXfrm>
        <a:off x="-1991556" y="2381375"/>
        <a:ext cx="5181577" cy="834484"/>
      </dsp:txXfrm>
    </dsp:sp>
    <dsp:sp modelId="{91B9307A-A25C-4113-BE6F-4F40E1E8DB18}">
      <dsp:nvSpPr>
        <dsp:cNvPr id="0" name=""/>
        <dsp:cNvSpPr/>
      </dsp:nvSpPr>
      <dsp:spPr>
        <a:xfrm>
          <a:off x="1522672" y="1414"/>
          <a:ext cx="5471992" cy="771642"/>
        </a:xfrm>
        <a:prstGeom prst="rect">
          <a:avLst/>
        </a:prstGeom>
        <a:solidFill>
          <a:srgbClr val="B6EBFC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spc="-100" baseline="0" dirty="0">
              <a:solidFill>
                <a:schemeClr val="tx1"/>
              </a:solidFill>
              <a:latin typeface="Source Sans Pro SemiBold" panose="020B0603030403020204" pitchFamily="34" charset="0"/>
              <a:ea typeface="Source Sans Pro SemiBold" panose="020B0603030403020204" pitchFamily="34" charset="0"/>
            </a:rPr>
            <a:t>Diagnóstico</a:t>
          </a:r>
        </a:p>
      </dsp:txBody>
      <dsp:txXfrm>
        <a:off x="1522672" y="1414"/>
        <a:ext cx="5471992" cy="771642"/>
      </dsp:txXfrm>
    </dsp:sp>
    <dsp:sp modelId="{EBC5C044-B7CF-40D8-A46A-760085EFA834}">
      <dsp:nvSpPr>
        <dsp:cNvPr id="0" name=""/>
        <dsp:cNvSpPr/>
      </dsp:nvSpPr>
      <dsp:spPr>
        <a:xfrm>
          <a:off x="1522672" y="965967"/>
          <a:ext cx="5471992" cy="771642"/>
        </a:xfrm>
        <a:prstGeom prst="rect">
          <a:avLst/>
        </a:prstGeom>
        <a:solidFill>
          <a:srgbClr val="B6EBFC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spc="-100" baseline="0" dirty="0">
              <a:solidFill>
                <a:schemeClr val="tx1"/>
              </a:solidFill>
              <a:latin typeface="Source Sans Pro SemiBold" panose="020B0603030403020204" pitchFamily="34" charset="0"/>
              <a:ea typeface="Source Sans Pro SemiBold" panose="020B0603030403020204" pitchFamily="34" charset="0"/>
            </a:rPr>
            <a:t>Objetivos general y transversales</a:t>
          </a:r>
        </a:p>
      </dsp:txBody>
      <dsp:txXfrm>
        <a:off x="1522672" y="965967"/>
        <a:ext cx="5471992" cy="771642"/>
      </dsp:txXfrm>
    </dsp:sp>
    <dsp:sp modelId="{C069BF1E-4946-4B87-93B0-10A48F718F9F}">
      <dsp:nvSpPr>
        <dsp:cNvPr id="0" name=""/>
        <dsp:cNvSpPr/>
      </dsp:nvSpPr>
      <dsp:spPr>
        <a:xfrm>
          <a:off x="1522672" y="1930519"/>
          <a:ext cx="5471992" cy="771642"/>
        </a:xfrm>
        <a:prstGeom prst="rect">
          <a:avLst/>
        </a:prstGeom>
        <a:solidFill>
          <a:srgbClr val="B6EBFC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spc="-100" baseline="0" dirty="0">
              <a:solidFill>
                <a:schemeClr val="tx1"/>
              </a:solidFill>
              <a:latin typeface="Source Sans Pro SemiBold" panose="020B0603030403020204" pitchFamily="34" charset="0"/>
              <a:ea typeface="Source Sans Pro SemiBold" panose="020B0603030403020204" pitchFamily="34" charset="0"/>
            </a:rPr>
            <a:t>Líneas de acción</a:t>
          </a:r>
        </a:p>
      </dsp:txBody>
      <dsp:txXfrm>
        <a:off x="1522672" y="1930519"/>
        <a:ext cx="5471992" cy="771642"/>
      </dsp:txXfrm>
    </dsp:sp>
    <dsp:sp modelId="{AA2814D8-59F3-4B12-89AD-A3FEECB52B96}">
      <dsp:nvSpPr>
        <dsp:cNvPr id="0" name=""/>
        <dsp:cNvSpPr/>
      </dsp:nvSpPr>
      <dsp:spPr>
        <a:xfrm>
          <a:off x="1522672" y="2895072"/>
          <a:ext cx="5471992" cy="771642"/>
        </a:xfrm>
        <a:prstGeom prst="rect">
          <a:avLst/>
        </a:prstGeom>
        <a:solidFill>
          <a:srgbClr val="B6EBFC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spc="-100" baseline="0" dirty="0">
              <a:solidFill>
                <a:schemeClr val="tx1"/>
              </a:solidFill>
              <a:latin typeface="Source Sans Pro SemiBold" panose="020B0603030403020204" pitchFamily="34" charset="0"/>
              <a:ea typeface="Source Sans Pro SemiBold" panose="020B0603030403020204" pitchFamily="34" charset="0"/>
            </a:rPr>
            <a:t>Buenas prácticas</a:t>
          </a:r>
        </a:p>
      </dsp:txBody>
      <dsp:txXfrm>
        <a:off x="1522672" y="2895072"/>
        <a:ext cx="5471992" cy="771642"/>
      </dsp:txXfrm>
    </dsp:sp>
    <dsp:sp modelId="{C06A60C1-29DB-4873-A32D-7421B01182CF}">
      <dsp:nvSpPr>
        <dsp:cNvPr id="0" name=""/>
        <dsp:cNvSpPr/>
      </dsp:nvSpPr>
      <dsp:spPr>
        <a:xfrm>
          <a:off x="1522672" y="3859625"/>
          <a:ext cx="5471992" cy="771642"/>
        </a:xfrm>
        <a:prstGeom prst="rect">
          <a:avLst/>
        </a:prstGeom>
        <a:solidFill>
          <a:srgbClr val="B6EBFC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spc="-100" baseline="0" dirty="0">
              <a:solidFill>
                <a:schemeClr val="tx1"/>
              </a:solidFill>
              <a:latin typeface="Source Sans Pro SemiBold" panose="020B0603030403020204" pitchFamily="34" charset="0"/>
              <a:ea typeface="Source Sans Pro SemiBold" panose="020B0603030403020204" pitchFamily="34" charset="0"/>
            </a:rPr>
            <a:t>Medidas de los Ministerios</a:t>
          </a:r>
        </a:p>
      </dsp:txBody>
      <dsp:txXfrm>
        <a:off x="1522672" y="3859625"/>
        <a:ext cx="5471992" cy="771642"/>
      </dsp:txXfrm>
    </dsp:sp>
    <dsp:sp modelId="{03F7481D-7CB6-4C72-926D-BD5EE546E7E2}">
      <dsp:nvSpPr>
        <dsp:cNvPr id="0" name=""/>
        <dsp:cNvSpPr/>
      </dsp:nvSpPr>
      <dsp:spPr>
        <a:xfrm>
          <a:off x="1522672" y="4824178"/>
          <a:ext cx="5471992" cy="771642"/>
        </a:xfrm>
        <a:prstGeom prst="rect">
          <a:avLst/>
        </a:prstGeom>
        <a:solidFill>
          <a:srgbClr val="B6EBFC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spc="-100" baseline="0" dirty="0">
              <a:solidFill>
                <a:schemeClr val="tx1"/>
              </a:solidFill>
              <a:latin typeface="Source Sans Pro SemiBold" panose="020B0603030403020204" pitchFamily="34" charset="0"/>
              <a:ea typeface="Source Sans Pro SemiBold" panose="020B0603030403020204" pitchFamily="34" charset="0"/>
            </a:rPr>
            <a:t>Gobernanza y evaluación</a:t>
          </a:r>
        </a:p>
      </dsp:txBody>
      <dsp:txXfrm>
        <a:off x="1522672" y="4824178"/>
        <a:ext cx="5471992" cy="7716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A8D4BF-6EA2-4BC4-86D8-202B73860297}">
      <dsp:nvSpPr>
        <dsp:cNvPr id="0" name=""/>
        <dsp:cNvSpPr/>
      </dsp:nvSpPr>
      <dsp:spPr>
        <a:xfrm>
          <a:off x="3239982" y="1531686"/>
          <a:ext cx="2331524" cy="1564044"/>
        </a:xfrm>
        <a:prstGeom prst="roundRect">
          <a:avLst/>
        </a:prstGeom>
        <a:solidFill>
          <a:srgbClr val="30C7F6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spc="-30" baseline="0" dirty="0">
              <a:solidFill>
                <a:srgbClr val="2E002E"/>
              </a:solidFill>
              <a:latin typeface="Source Sans Pro Black" panose="020B0803030403020204" pitchFamily="34" charset="0"/>
              <a:ea typeface="Source Sans Pro Black" panose="020B0803030403020204" pitchFamily="34" charset="0"/>
            </a:rPr>
            <a:t>Gobernanza Multinivel</a:t>
          </a:r>
          <a:endParaRPr lang="es-ES" sz="2000" b="1" kern="1200" spc="-30" baseline="0" dirty="0">
            <a:solidFill>
              <a:srgbClr val="2E002E"/>
            </a:solidFill>
            <a:latin typeface="Source Sans Pro Black" panose="020B0803030403020204" pitchFamily="34" charset="0"/>
            <a:ea typeface="Source Sans Pro Black" panose="020B0803030403020204" pitchFamily="34" charset="0"/>
          </a:endParaRPr>
        </a:p>
      </dsp:txBody>
      <dsp:txXfrm>
        <a:off x="3316332" y="1608036"/>
        <a:ext cx="2178824" cy="1411344"/>
      </dsp:txXfrm>
    </dsp:sp>
    <dsp:sp modelId="{6A437E6C-2F1F-42FA-AE2D-4F2C8CCD73E0}">
      <dsp:nvSpPr>
        <dsp:cNvPr id="0" name=""/>
        <dsp:cNvSpPr/>
      </dsp:nvSpPr>
      <dsp:spPr>
        <a:xfrm rot="16200000">
          <a:off x="4314694" y="1440636"/>
          <a:ext cx="18210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2100" y="0"/>
              </a:lnTo>
            </a:path>
          </a:pathLst>
        </a:custGeom>
        <a:noFill/>
        <a:ln w="12700" cap="flat" cmpd="sng" algn="ctr">
          <a:solidFill>
            <a:srgbClr val="F7F62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AD63B2-7472-4EB1-8639-35864430DC12}">
      <dsp:nvSpPr>
        <dsp:cNvPr id="0" name=""/>
        <dsp:cNvSpPr/>
      </dsp:nvSpPr>
      <dsp:spPr>
        <a:xfrm>
          <a:off x="3239981" y="17286"/>
          <a:ext cx="2331527" cy="1332300"/>
        </a:xfrm>
        <a:prstGeom prst="roundRect">
          <a:avLst/>
        </a:prstGeom>
        <a:solidFill>
          <a:srgbClr val="B6EBFC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spc="-30" baseline="0" dirty="0">
              <a:solidFill>
                <a:srgbClr val="2E002E"/>
              </a:solidFill>
              <a:latin typeface="Source Sans Pro SemiBold" panose="020B0603030403020204" pitchFamily="34" charset="0"/>
              <a:ea typeface="Source Sans Pro SemiBold" panose="020B0603030403020204" pitchFamily="34" charset="0"/>
            </a:rPr>
            <a:t>Grupo de Trabajo Interministerial</a:t>
          </a:r>
        </a:p>
      </dsp:txBody>
      <dsp:txXfrm>
        <a:off x="3305019" y="82324"/>
        <a:ext cx="2201451" cy="1202224"/>
      </dsp:txXfrm>
    </dsp:sp>
    <dsp:sp modelId="{A1F3B021-10EF-48DC-B59D-6FE3FACC7464}">
      <dsp:nvSpPr>
        <dsp:cNvPr id="0" name=""/>
        <dsp:cNvSpPr/>
      </dsp:nvSpPr>
      <dsp:spPr>
        <a:xfrm>
          <a:off x="5571507" y="2313708"/>
          <a:ext cx="27111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71113" y="0"/>
              </a:lnTo>
            </a:path>
          </a:pathLst>
        </a:custGeom>
        <a:noFill/>
        <a:ln w="12700" cap="flat" cmpd="sng" algn="ctr">
          <a:solidFill>
            <a:srgbClr val="F7F62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2B3C2E-90D5-4B4D-A794-3D4A020EA057}">
      <dsp:nvSpPr>
        <dsp:cNvPr id="0" name=""/>
        <dsp:cNvSpPr/>
      </dsp:nvSpPr>
      <dsp:spPr>
        <a:xfrm>
          <a:off x="5842620" y="1644424"/>
          <a:ext cx="2331527" cy="1338569"/>
        </a:xfrm>
        <a:prstGeom prst="roundRect">
          <a:avLst/>
        </a:prstGeom>
        <a:solidFill>
          <a:srgbClr val="B6EBFC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spc="-30" baseline="0" dirty="0">
              <a:solidFill>
                <a:srgbClr val="2E002E"/>
              </a:solidFill>
              <a:latin typeface="Source Sans Pro SemiBold" panose="020B0603030403020204" pitchFamily="34" charset="0"/>
              <a:ea typeface="Source Sans Pro SemiBold" panose="020B0603030403020204" pitchFamily="34" charset="0"/>
            </a:rPr>
            <a:t>Grupo Institucional con CC.AA. y FEMP</a:t>
          </a:r>
        </a:p>
      </dsp:txBody>
      <dsp:txXfrm>
        <a:off x="5907964" y="1709768"/>
        <a:ext cx="2200839" cy="1207881"/>
      </dsp:txXfrm>
    </dsp:sp>
    <dsp:sp modelId="{6B6666C1-3A0E-4A8E-B8AB-D7765CD5B0A5}">
      <dsp:nvSpPr>
        <dsp:cNvPr id="0" name=""/>
        <dsp:cNvSpPr/>
      </dsp:nvSpPr>
      <dsp:spPr>
        <a:xfrm rot="5400000">
          <a:off x="4308262" y="3193213"/>
          <a:ext cx="19496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4964" y="0"/>
              </a:lnTo>
            </a:path>
          </a:pathLst>
        </a:custGeom>
        <a:noFill/>
        <a:ln w="12700" cap="flat" cmpd="sng" algn="ctr">
          <a:solidFill>
            <a:srgbClr val="F7F62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614512-7058-4B3B-8F9A-0F330B19A12C}">
      <dsp:nvSpPr>
        <dsp:cNvPr id="0" name=""/>
        <dsp:cNvSpPr/>
      </dsp:nvSpPr>
      <dsp:spPr>
        <a:xfrm>
          <a:off x="3239981" y="3290695"/>
          <a:ext cx="2331527" cy="1332300"/>
        </a:xfrm>
        <a:prstGeom prst="roundRect">
          <a:avLst/>
        </a:prstGeom>
        <a:solidFill>
          <a:srgbClr val="B6EBFC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spc="-30" baseline="0" dirty="0">
              <a:solidFill>
                <a:srgbClr val="2E002E"/>
              </a:solidFill>
              <a:latin typeface="Source Sans Pro SemiBold" panose="020B0603030403020204" pitchFamily="34" charset="0"/>
              <a:ea typeface="Source Sans Pro SemiBold" panose="020B0603030403020204" pitchFamily="34" charset="0"/>
            </a:rPr>
            <a:t>Grupo de trabajo CNAL con ayuntamientos y diputaciones</a:t>
          </a:r>
        </a:p>
      </dsp:txBody>
      <dsp:txXfrm>
        <a:off x="3305019" y="3355733"/>
        <a:ext cx="2201451" cy="1202224"/>
      </dsp:txXfrm>
    </dsp:sp>
    <dsp:sp modelId="{F109DC1D-296E-4B15-A737-EB7911B2AF98}">
      <dsp:nvSpPr>
        <dsp:cNvPr id="0" name=""/>
        <dsp:cNvSpPr/>
      </dsp:nvSpPr>
      <dsp:spPr>
        <a:xfrm rot="10800000">
          <a:off x="2930332" y="2313709"/>
          <a:ext cx="30964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9649" y="0"/>
              </a:lnTo>
            </a:path>
          </a:pathLst>
        </a:custGeom>
        <a:noFill/>
        <a:ln w="12700" cap="flat" cmpd="sng" algn="ctr">
          <a:solidFill>
            <a:srgbClr val="F7F62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D782A4-342F-4AB9-83FE-ADE94EA0F18D}">
      <dsp:nvSpPr>
        <dsp:cNvPr id="0" name=""/>
        <dsp:cNvSpPr/>
      </dsp:nvSpPr>
      <dsp:spPr>
        <a:xfrm>
          <a:off x="598805" y="1644424"/>
          <a:ext cx="2331527" cy="1338569"/>
        </a:xfrm>
        <a:prstGeom prst="roundRect">
          <a:avLst/>
        </a:prstGeom>
        <a:solidFill>
          <a:srgbClr val="B6EBFC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spc="-30" baseline="0" dirty="0">
              <a:solidFill>
                <a:srgbClr val="2E002E"/>
              </a:solidFill>
              <a:latin typeface="Source Sans Pro SemiBold" panose="020B0603030403020204" pitchFamily="34" charset="0"/>
              <a:ea typeface="Source Sans Pro SemiBold" panose="020B0603030403020204" pitchFamily="34" charset="0"/>
            </a:rPr>
            <a:t>Participación de la sociedad en Foros, con expertos, reuniones, visitas…</a:t>
          </a:r>
        </a:p>
      </dsp:txBody>
      <dsp:txXfrm>
        <a:off x="664149" y="1709768"/>
        <a:ext cx="2200839" cy="12078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EBAA4B-B15A-42A9-904A-92371A608B5C}">
      <dsp:nvSpPr>
        <dsp:cNvPr id="0" name=""/>
        <dsp:cNvSpPr/>
      </dsp:nvSpPr>
      <dsp:spPr>
        <a:xfrm>
          <a:off x="3867" y="0"/>
          <a:ext cx="1474557" cy="3661853"/>
        </a:xfrm>
        <a:prstGeom prst="roundRect">
          <a:avLst>
            <a:gd name="adj" fmla="val 10000"/>
          </a:avLst>
        </a:prstGeom>
        <a:solidFill>
          <a:srgbClr val="B6EBFC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>
              <a:latin typeface="Source Sans Pro SemiBold" panose="020B0603030403020204" pitchFamily="34" charset="0"/>
              <a:ea typeface="Source Sans Pro SemiBold" panose="020B0603030403020204" pitchFamily="34" charset="0"/>
            </a:rPr>
            <a:t>Acuerdo de Conferencia de Presidentes 2017</a:t>
          </a:r>
        </a:p>
      </dsp:txBody>
      <dsp:txXfrm>
        <a:off x="47055" y="43188"/>
        <a:ext cx="1388181" cy="3575477"/>
      </dsp:txXfrm>
    </dsp:sp>
    <dsp:sp modelId="{66C78E98-E78C-49C9-BB98-953C72ABA385}">
      <dsp:nvSpPr>
        <dsp:cNvPr id="0" name=""/>
        <dsp:cNvSpPr/>
      </dsp:nvSpPr>
      <dsp:spPr>
        <a:xfrm>
          <a:off x="1622331" y="1652482"/>
          <a:ext cx="305082" cy="356889"/>
        </a:xfrm>
        <a:prstGeom prst="rightArrow">
          <a:avLst>
            <a:gd name="adj1" fmla="val 60000"/>
            <a:gd name="adj2" fmla="val 50000"/>
          </a:avLst>
        </a:prstGeom>
        <a:solidFill>
          <a:srgbClr val="30C7F6"/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700" kern="1200" dirty="0">
            <a:latin typeface="Gill Sans MT" panose="020B0502020104020203" pitchFamily="34" charset="0"/>
          </a:endParaRPr>
        </a:p>
      </dsp:txBody>
      <dsp:txXfrm>
        <a:off x="1622331" y="1723860"/>
        <a:ext cx="213557" cy="214133"/>
      </dsp:txXfrm>
    </dsp:sp>
    <dsp:sp modelId="{C21D327B-BA95-46D8-A3E4-235DFCE852CD}">
      <dsp:nvSpPr>
        <dsp:cNvPr id="0" name=""/>
        <dsp:cNvSpPr/>
      </dsp:nvSpPr>
      <dsp:spPr>
        <a:xfrm>
          <a:off x="2054052" y="0"/>
          <a:ext cx="1474557" cy="3661853"/>
        </a:xfrm>
        <a:prstGeom prst="roundRect">
          <a:avLst>
            <a:gd name="adj" fmla="val 10000"/>
          </a:avLst>
        </a:prstGeom>
        <a:solidFill>
          <a:srgbClr val="B6EBFC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b="1" kern="1200" dirty="0">
              <a:latin typeface="Source Sans Pro Black" panose="020B0803030403020204" pitchFamily="34" charset="0"/>
              <a:ea typeface="Source Sans Pro Black" panose="020B0803030403020204" pitchFamily="34" charset="0"/>
            </a:rPr>
            <a:t>Aprobación de las Directrices Generales de la Estrategia</a:t>
          </a:r>
        </a:p>
      </dsp:txBody>
      <dsp:txXfrm>
        <a:off x="2097240" y="43188"/>
        <a:ext cx="1388181" cy="3575477"/>
      </dsp:txXfrm>
    </dsp:sp>
    <dsp:sp modelId="{1AD2EC69-D911-4D01-9F69-DD8BB023CCC2}">
      <dsp:nvSpPr>
        <dsp:cNvPr id="0" name=""/>
        <dsp:cNvSpPr/>
      </dsp:nvSpPr>
      <dsp:spPr>
        <a:xfrm>
          <a:off x="3672517" y="1652482"/>
          <a:ext cx="305082" cy="356889"/>
        </a:xfrm>
        <a:prstGeom prst="rightArrow">
          <a:avLst>
            <a:gd name="adj1" fmla="val 60000"/>
            <a:gd name="adj2" fmla="val 50000"/>
          </a:avLst>
        </a:prstGeom>
        <a:solidFill>
          <a:srgbClr val="30C7F6"/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700" kern="1200" dirty="0">
            <a:latin typeface="Gill Sans MT" panose="020B0502020104020203" pitchFamily="34" charset="0"/>
          </a:endParaRPr>
        </a:p>
      </dsp:txBody>
      <dsp:txXfrm>
        <a:off x="3672517" y="1723860"/>
        <a:ext cx="213557" cy="214133"/>
      </dsp:txXfrm>
    </dsp:sp>
    <dsp:sp modelId="{7CA908AA-AC79-4939-8F2D-A0E259D72008}">
      <dsp:nvSpPr>
        <dsp:cNvPr id="0" name=""/>
        <dsp:cNvSpPr/>
      </dsp:nvSpPr>
      <dsp:spPr>
        <a:xfrm>
          <a:off x="4104237" y="0"/>
          <a:ext cx="1474557" cy="3661853"/>
        </a:xfrm>
        <a:prstGeom prst="roundRect">
          <a:avLst>
            <a:gd name="adj" fmla="val 10000"/>
          </a:avLst>
        </a:prstGeom>
        <a:solidFill>
          <a:srgbClr val="B6EBFC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>
              <a:latin typeface="Source Sans Pro SemiBold" panose="020B0603030403020204" pitchFamily="34" charset="0"/>
              <a:ea typeface="Source Sans Pro SemiBold" panose="020B0603030403020204" pitchFamily="34" charset="0"/>
            </a:rPr>
            <a:t>Propuestas y medidas de las comunidades autónomas y las entidades locales</a:t>
          </a:r>
        </a:p>
      </dsp:txBody>
      <dsp:txXfrm>
        <a:off x="4147425" y="43188"/>
        <a:ext cx="1388181" cy="3575477"/>
      </dsp:txXfrm>
    </dsp:sp>
    <dsp:sp modelId="{F6295DA1-80FC-4F8B-9D62-0A4F4E31C230}">
      <dsp:nvSpPr>
        <dsp:cNvPr id="0" name=""/>
        <dsp:cNvSpPr/>
      </dsp:nvSpPr>
      <dsp:spPr>
        <a:xfrm>
          <a:off x="5722702" y="1652482"/>
          <a:ext cx="305082" cy="356889"/>
        </a:xfrm>
        <a:prstGeom prst="rightArrow">
          <a:avLst>
            <a:gd name="adj1" fmla="val 60000"/>
            <a:gd name="adj2" fmla="val 50000"/>
          </a:avLst>
        </a:prstGeom>
        <a:solidFill>
          <a:srgbClr val="30C7F6"/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700" kern="1200" dirty="0">
            <a:latin typeface="Gill Sans MT" panose="020B0502020104020203" pitchFamily="34" charset="0"/>
          </a:endParaRPr>
        </a:p>
      </dsp:txBody>
      <dsp:txXfrm>
        <a:off x="5722702" y="1723860"/>
        <a:ext cx="213557" cy="214133"/>
      </dsp:txXfrm>
    </dsp:sp>
    <dsp:sp modelId="{A7EE23B5-2DB0-4BE7-B584-1E3FCFEE3786}">
      <dsp:nvSpPr>
        <dsp:cNvPr id="0" name=""/>
        <dsp:cNvSpPr/>
      </dsp:nvSpPr>
      <dsp:spPr>
        <a:xfrm>
          <a:off x="6154423" y="0"/>
          <a:ext cx="1474557" cy="3661853"/>
        </a:xfrm>
        <a:prstGeom prst="roundRect">
          <a:avLst>
            <a:gd name="adj" fmla="val 10000"/>
          </a:avLst>
        </a:prstGeom>
        <a:solidFill>
          <a:srgbClr val="B6EBFC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>
              <a:latin typeface="Source Sans Pro SemiBold" panose="020B0603030403020204" pitchFamily="34" charset="0"/>
              <a:ea typeface="Source Sans Pro SemiBold" panose="020B0603030403020204" pitchFamily="34" charset="0"/>
            </a:rPr>
            <a:t>Aprobación de la Estrategia en Conferencia de Presidentes</a:t>
          </a:r>
        </a:p>
      </dsp:txBody>
      <dsp:txXfrm>
        <a:off x="6197611" y="43188"/>
        <a:ext cx="1388181" cy="35754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55DD63-DE0A-475C-B0F8-4BAD3D535027}" type="datetimeFigureOut">
              <a:rPr lang="es-ES" smtClean="0"/>
              <a:t>10/10/2019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D2CF0A-E925-4E69-8528-132150D9886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9497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2CF0A-E925-4E69-8528-132150D9886F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8305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2CF0A-E925-4E69-8528-132150D9886F}" type="slidenum">
              <a:rPr lang="es-ES" smtClean="0"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4836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6346B-26CF-4A84-AE9C-90FE84D96834}" type="datetimeFigureOut">
              <a:rPr lang="es-ES" smtClean="0"/>
              <a:t>10/10/2019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D1A1C-A945-40BF-8337-B7430DFE7C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4310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6346B-26CF-4A84-AE9C-90FE84D96834}" type="datetimeFigureOut">
              <a:rPr lang="es-ES" smtClean="0"/>
              <a:t>10/10/2019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D1A1C-A945-40BF-8337-B7430DFE7C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7899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6346B-26CF-4A84-AE9C-90FE84D96834}" type="datetimeFigureOut">
              <a:rPr lang="es-ES" smtClean="0"/>
              <a:t>10/10/2019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D1A1C-A945-40BF-8337-B7430DFE7C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1656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6346B-26CF-4A84-AE9C-90FE84D96834}" type="datetimeFigureOut">
              <a:rPr lang="es-ES" smtClean="0"/>
              <a:t>10/10/2019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D1A1C-A945-40BF-8337-B7430DFE7C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8417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6346B-26CF-4A84-AE9C-90FE84D96834}" type="datetimeFigureOut">
              <a:rPr lang="es-ES" smtClean="0"/>
              <a:t>10/10/2019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D1A1C-A945-40BF-8337-B7430DFE7C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8447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6346B-26CF-4A84-AE9C-90FE84D96834}" type="datetimeFigureOut">
              <a:rPr lang="es-ES" smtClean="0"/>
              <a:t>10/10/2019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D1A1C-A945-40BF-8337-B7430DFE7C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17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6346B-26CF-4A84-AE9C-90FE84D96834}" type="datetimeFigureOut">
              <a:rPr lang="es-ES" smtClean="0"/>
              <a:t>10/10/2019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D1A1C-A945-40BF-8337-B7430DFE7C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3210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6346B-26CF-4A84-AE9C-90FE84D96834}" type="datetimeFigureOut">
              <a:rPr lang="es-ES" smtClean="0"/>
              <a:t>10/10/2019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D1A1C-A945-40BF-8337-B7430DFE7C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5727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6346B-26CF-4A84-AE9C-90FE84D96834}" type="datetimeFigureOut">
              <a:rPr lang="es-ES" smtClean="0"/>
              <a:t>10/10/2019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D1A1C-A945-40BF-8337-B7430DFE7C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9506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6346B-26CF-4A84-AE9C-90FE84D96834}" type="datetimeFigureOut">
              <a:rPr lang="es-ES" smtClean="0"/>
              <a:t>10/10/2019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D1A1C-A945-40BF-8337-B7430DFE7C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550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6346B-26CF-4A84-AE9C-90FE84D96834}" type="datetimeFigureOut">
              <a:rPr lang="es-ES" smtClean="0"/>
              <a:t>10/10/2019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D1A1C-A945-40BF-8337-B7430DFE7C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2008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26346B-26CF-4A84-AE9C-90FE84D96834}" type="datetimeFigureOut">
              <a:rPr lang="es-ES" smtClean="0"/>
              <a:t>10/10/2019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D1A1C-A945-40BF-8337-B7430DFE7C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1618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tif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.tiff"/><Relationship Id="rId5" Type="http://schemas.openxmlformats.org/officeDocument/2006/relationships/image" Target="../media/image37.png"/><Relationship Id="rId10" Type="http://schemas.microsoft.com/office/2007/relationships/hdphoto" Target="../media/hdphoto3.wdp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4.tiff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5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Imagen que contiene edificio, cielo, exterior, carretera&#10;&#10;Descripción generada automáticamente">
            <a:extLst>
              <a:ext uri="{FF2B5EF4-FFF2-40B4-BE49-F238E27FC236}">
                <a16:creationId xmlns:a16="http://schemas.microsoft.com/office/drawing/2014/main" id="{D2F7E184-20D2-4A8B-A74A-3D1D7A8524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27" r="11361"/>
          <a:stretch/>
        </p:blipFill>
        <p:spPr>
          <a:xfrm>
            <a:off x="0" y="44743"/>
            <a:ext cx="4243389" cy="6813257"/>
          </a:xfrm>
          <a:prstGeom prst="rect">
            <a:avLst/>
          </a:prstGeom>
        </p:spPr>
      </p:pic>
      <p:sp>
        <p:nvSpPr>
          <p:cNvPr id="5" name="5 Rectángulo">
            <a:extLst>
              <a:ext uri="{FF2B5EF4-FFF2-40B4-BE49-F238E27FC236}">
                <a16:creationId xmlns:a16="http://schemas.microsoft.com/office/drawing/2014/main" id="{ECACBF21-11EC-49A0-8F2F-ED0F0A276726}"/>
              </a:ext>
            </a:extLst>
          </p:cNvPr>
          <p:cNvSpPr/>
          <p:nvPr/>
        </p:nvSpPr>
        <p:spPr>
          <a:xfrm>
            <a:off x="601214" y="258259"/>
            <a:ext cx="7941598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6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La lucha contra la despoblación </a:t>
            </a:r>
            <a:br>
              <a:rPr lang="es-ES" sz="26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</a:br>
            <a:r>
              <a:rPr lang="es-ES" sz="26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en la Estrategia Nacional frente al Reto Demográfico</a:t>
            </a:r>
          </a:p>
        </p:txBody>
      </p:sp>
      <p:sp>
        <p:nvSpPr>
          <p:cNvPr id="6" name="5 Rectángulo">
            <a:extLst>
              <a:ext uri="{FF2B5EF4-FFF2-40B4-BE49-F238E27FC236}">
                <a16:creationId xmlns:a16="http://schemas.microsoft.com/office/drawing/2014/main" id="{3478593A-FEF3-4E6F-8D5A-DD6C2FBCDEA9}"/>
              </a:ext>
            </a:extLst>
          </p:cNvPr>
          <p:cNvSpPr/>
          <p:nvPr/>
        </p:nvSpPr>
        <p:spPr>
          <a:xfrm>
            <a:off x="2700333" y="3699854"/>
            <a:ext cx="37433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Ignacio Molina de la Torre</a:t>
            </a:r>
          </a:p>
        </p:txBody>
      </p:sp>
      <p:sp>
        <p:nvSpPr>
          <p:cNvPr id="8" name="5 Rectángulo">
            <a:extLst>
              <a:ext uri="{FF2B5EF4-FFF2-40B4-BE49-F238E27FC236}">
                <a16:creationId xmlns:a16="http://schemas.microsoft.com/office/drawing/2014/main" id="{7432D14B-17C8-4D87-9DE8-D4FD87CEA4CA}"/>
              </a:ext>
            </a:extLst>
          </p:cNvPr>
          <p:cNvSpPr/>
          <p:nvPr/>
        </p:nvSpPr>
        <p:spPr>
          <a:xfrm>
            <a:off x="1172671" y="1624704"/>
            <a:ext cx="679865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000" dirty="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IX ENCUENTRO INTERNACIONAL DE CIUDADES INTERMEDIAS</a:t>
            </a:r>
            <a:br>
              <a:rPr lang="es-ES" sz="2000" dirty="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</a:br>
            <a:endParaRPr lang="es-ES" sz="2000" dirty="0">
              <a:solidFill>
                <a:schemeClr val="bg1"/>
              </a:solidFill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  <a:p>
            <a:pPr algn="ctr"/>
            <a:r>
              <a:rPr lang="es-ES" sz="2000" dirty="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Ciudades Intermedias frente a la despoblación</a:t>
            </a:r>
          </a:p>
        </p:txBody>
      </p:sp>
      <p:sp>
        <p:nvSpPr>
          <p:cNvPr id="7" name="5 Rectángulo">
            <a:extLst>
              <a:ext uri="{FF2B5EF4-FFF2-40B4-BE49-F238E27FC236}">
                <a16:creationId xmlns:a16="http://schemas.microsoft.com/office/drawing/2014/main" id="{BE32F6E8-AB16-4EB1-824C-EA4B3E03D57B}"/>
              </a:ext>
            </a:extLst>
          </p:cNvPr>
          <p:cNvSpPr/>
          <p:nvPr/>
        </p:nvSpPr>
        <p:spPr>
          <a:xfrm>
            <a:off x="2318017" y="4246268"/>
            <a:ext cx="45079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000" dirty="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Director del Comisionado del Gobierno </a:t>
            </a:r>
            <a:br>
              <a:rPr lang="es-ES" sz="2000" dirty="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</a:br>
            <a:r>
              <a:rPr lang="es-ES" sz="2000" dirty="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frente al Reto Demográfico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7FA9953-1BE3-43AF-B714-9BB64FFFE5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690" y="5746789"/>
            <a:ext cx="4882619" cy="96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163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5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2D39A6A2-CE6B-48F7-BCA7-0410B150C4AF}"/>
              </a:ext>
            </a:extLst>
          </p:cNvPr>
          <p:cNvSpPr/>
          <p:nvPr/>
        </p:nvSpPr>
        <p:spPr>
          <a:xfrm>
            <a:off x="121919" y="1057784"/>
            <a:ext cx="839941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7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Variación en el número de habitantes por municipio 2001-2018 (% municipios)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3115CAC-4060-4E21-8B3D-CC60927A9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41" y="1382987"/>
            <a:ext cx="8748518" cy="485893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4439F60-0C03-4DB5-A309-DA14AA11BC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064" y="42940"/>
            <a:ext cx="272705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900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5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22FE134-5117-471C-B87A-723FE5BCA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29" y="523220"/>
            <a:ext cx="9144000" cy="621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7607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5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D2C8FBCB-7A2D-4D5A-AE54-17428A44B363}"/>
              </a:ext>
            </a:extLst>
          </p:cNvPr>
          <p:cNvSpPr/>
          <p:nvPr/>
        </p:nvSpPr>
        <p:spPr>
          <a:xfrm>
            <a:off x="627016" y="887649"/>
            <a:ext cx="7027818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7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Municipios que pierden población en la década actual (2011-2018)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8687915F-ED7A-44AA-B19D-4F092E8096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3267668"/>
              </p:ext>
            </p:extLst>
          </p:nvPr>
        </p:nvGraphicFramePr>
        <p:xfrm>
          <a:off x="277092" y="1256980"/>
          <a:ext cx="8659090" cy="5102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75DC7DD2-E29A-4606-B870-AC3202AC4A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064" y="42940"/>
            <a:ext cx="272705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680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5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E8AFFAF-8200-4EB8-8D00-46AFE08D1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63" y="1200197"/>
            <a:ext cx="8953474" cy="4457605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12A5BCCA-BC6D-4CE1-871C-50DA49F899C0}"/>
              </a:ext>
            </a:extLst>
          </p:cNvPr>
          <p:cNvSpPr/>
          <p:nvPr/>
        </p:nvSpPr>
        <p:spPr>
          <a:xfrm>
            <a:off x="95262" y="830865"/>
            <a:ext cx="483695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7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Saldo vegetativo en España, 1975 - 2017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FD098BD-BCA1-4414-A148-22D64856B2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064" y="42940"/>
            <a:ext cx="272705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73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5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D3070BF-0678-4FF9-807C-935D8155D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618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9686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5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6099F26-BE2F-4F98-A066-35C08C32D7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879"/>
            <a:ext cx="9144000" cy="618587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676073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5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A2ED648-11EB-4EF7-9DFD-13307BF7CE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2"/>
          <a:stretch/>
        </p:blipFill>
        <p:spPr>
          <a:xfrm>
            <a:off x="0" y="514107"/>
            <a:ext cx="9144000" cy="619149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659069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5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EF5D72FC-29FA-4708-9F73-66D7D0698CA3}"/>
              </a:ext>
            </a:extLst>
          </p:cNvPr>
          <p:cNvSpPr/>
          <p:nvPr/>
        </p:nvSpPr>
        <p:spPr>
          <a:xfrm>
            <a:off x="130840" y="1486727"/>
            <a:ext cx="8936182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7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Indicador coyuntural de fecundidad en la UE-28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9B9444B-964A-4E89-AF34-7640655D52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064" y="42940"/>
            <a:ext cx="2727051" cy="540000"/>
          </a:xfrm>
          <a:prstGeom prst="rect">
            <a:avLst/>
          </a:prstGeom>
        </p:spPr>
      </p:pic>
      <p:graphicFrame>
        <p:nvGraphicFramePr>
          <p:cNvPr id="5" name="Gráfico 16"/>
          <p:cNvGraphicFramePr/>
          <p:nvPr>
            <p:extLst>
              <p:ext uri="{D42A27DB-BD31-4B8C-83A1-F6EECF244321}">
                <p14:modId xmlns:p14="http://schemas.microsoft.com/office/powerpoint/2010/main" val="2880390031"/>
              </p:ext>
            </p:extLst>
          </p:nvPr>
        </p:nvGraphicFramePr>
        <p:xfrm>
          <a:off x="281352" y="2127006"/>
          <a:ext cx="8603856" cy="36613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156029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5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584D074-C393-4446-9E68-773AEAD49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3332"/>
            <a:ext cx="9144000" cy="5126805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F2D123C1-D775-4339-9EA7-3DC62C8351B1}"/>
              </a:ext>
            </a:extLst>
          </p:cNvPr>
          <p:cNvSpPr/>
          <p:nvPr/>
        </p:nvSpPr>
        <p:spPr>
          <a:xfrm>
            <a:off x="1" y="794000"/>
            <a:ext cx="8936182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7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Número de personas nacidas en el extranjero según el Padrón (1998-2018)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B919649-69F2-4D61-AF1C-333C07FAFE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064" y="42940"/>
            <a:ext cx="272705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3266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5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ABE9590-41EE-414A-B018-FD55B8E84D7F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523220"/>
            <a:ext cx="9144000" cy="6193051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68822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5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edificio, cielo, exterior, montaña&#10;&#10;Descripción generada automáticamente">
            <a:extLst>
              <a:ext uri="{FF2B5EF4-FFF2-40B4-BE49-F238E27FC236}">
                <a16:creationId xmlns:a16="http://schemas.microsoft.com/office/drawing/2014/main" id="{32C1CD3B-5AB1-4F30-A210-5732A4CC4F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4721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3EB9650-3EA9-4918-96B6-0F77B2044A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064" y="42940"/>
            <a:ext cx="2727051" cy="540000"/>
          </a:xfrm>
          <a:prstGeom prst="rect">
            <a:avLst/>
          </a:prstGeom>
        </p:spPr>
      </p:pic>
      <p:sp>
        <p:nvSpPr>
          <p:cNvPr id="8" name="5 Rectángulo">
            <a:extLst>
              <a:ext uri="{FF2B5EF4-FFF2-40B4-BE49-F238E27FC236}">
                <a16:creationId xmlns:a16="http://schemas.microsoft.com/office/drawing/2014/main" id="{3A39CB73-4D1D-47BC-A651-8B924BFD1AFF}"/>
              </a:ext>
            </a:extLst>
          </p:cNvPr>
          <p:cNvSpPr/>
          <p:nvPr/>
        </p:nvSpPr>
        <p:spPr>
          <a:xfrm>
            <a:off x="227549" y="792135"/>
            <a:ext cx="3610284" cy="4924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s-ES" sz="26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El cambio demográfico</a:t>
            </a:r>
          </a:p>
        </p:txBody>
      </p:sp>
    </p:spTree>
    <p:extLst>
      <p:ext uri="{BB962C8B-B14F-4D97-AF65-F5344CB8AC3E}">
        <p14:creationId xmlns:p14="http://schemas.microsoft.com/office/powerpoint/2010/main" val="21788614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5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27A045F-F57E-45EE-914E-FE94DE865E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6"/>
          <a:stretch/>
        </p:blipFill>
        <p:spPr>
          <a:xfrm>
            <a:off x="0" y="500255"/>
            <a:ext cx="9144000" cy="617764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901420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5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CBAC350-BD02-483E-9771-F8519DCBB88D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523220"/>
            <a:ext cx="9144000" cy="6177361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403700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5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FE30F17-E893-42EC-BE97-4A9DC1427F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6"/>
          <a:stretch/>
        </p:blipFill>
        <p:spPr>
          <a:xfrm>
            <a:off x="13855" y="500261"/>
            <a:ext cx="9144000" cy="617763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784427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5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BC742E8-5484-48F0-9AA4-A47E45DBCA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70434"/>
            <a:ext cx="9144000" cy="619422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93633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5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B5F7621-38A3-42C5-9729-A166FDAF8A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329" y="971715"/>
            <a:ext cx="8589342" cy="529606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0428A1B-36E3-40CB-A881-B69159F0D2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064" y="42940"/>
            <a:ext cx="272705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6947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5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:\Users\Ignacio\00_OneDrive\OneDrive - fyl.uva.es\0_Comisionada\Mapas\ES_mun_dens12_5.jpg">
            <a:extLst>
              <a:ext uri="{FF2B5EF4-FFF2-40B4-BE49-F238E27FC236}">
                <a16:creationId xmlns:a16="http://schemas.microsoft.com/office/drawing/2014/main" id="{2ABE30D8-6FCB-4654-9E35-3330315AFCD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23053"/>
            <a:ext cx="9144000" cy="6172123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5" name="5 Rectángulo">
            <a:extLst>
              <a:ext uri="{FF2B5EF4-FFF2-40B4-BE49-F238E27FC236}">
                <a16:creationId xmlns:a16="http://schemas.microsoft.com/office/drawing/2014/main" id="{07A67383-99F8-4B30-82E4-1082EC434FA7}"/>
              </a:ext>
            </a:extLst>
          </p:cNvPr>
          <p:cNvSpPr/>
          <p:nvPr/>
        </p:nvSpPr>
        <p:spPr>
          <a:xfrm>
            <a:off x="6615716" y="569219"/>
            <a:ext cx="252338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500" cap="small" dirty="0">
                <a:latin typeface="Gill Sans MT" pitchFamily="34" charset="0"/>
              </a:rPr>
              <a:t>BAJA DENSIDAD</a:t>
            </a:r>
          </a:p>
        </p:txBody>
      </p:sp>
    </p:spTree>
    <p:extLst>
      <p:ext uri="{BB962C8B-B14F-4D97-AF65-F5344CB8AC3E}">
        <p14:creationId xmlns:p14="http://schemas.microsoft.com/office/powerpoint/2010/main" val="30460822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5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:\Users\Ignacio\00_OneDrive\OneDrive - fyl.uva.es\0_Comisionada\Mapas\ES_mun_dens_8.jpg">
            <a:extLst>
              <a:ext uri="{FF2B5EF4-FFF2-40B4-BE49-F238E27FC236}">
                <a16:creationId xmlns:a16="http://schemas.microsoft.com/office/drawing/2014/main" id="{A5705E60-5EB4-42D3-B084-66E537C7207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50930"/>
            <a:ext cx="9144000" cy="6193634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5" name="5 Rectángulo">
            <a:extLst>
              <a:ext uri="{FF2B5EF4-FFF2-40B4-BE49-F238E27FC236}">
                <a16:creationId xmlns:a16="http://schemas.microsoft.com/office/drawing/2014/main" id="{32EBF4A2-BB3F-4007-9CD7-1CB6766244C8}"/>
              </a:ext>
            </a:extLst>
          </p:cNvPr>
          <p:cNvSpPr/>
          <p:nvPr/>
        </p:nvSpPr>
        <p:spPr>
          <a:xfrm>
            <a:off x="5854289" y="550930"/>
            <a:ext cx="328481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500" cap="small" dirty="0">
                <a:latin typeface="Gill Sans MT" pitchFamily="34" charset="0"/>
              </a:rPr>
              <a:t>MUY BAJA DENSIDAD</a:t>
            </a:r>
          </a:p>
        </p:txBody>
      </p:sp>
    </p:spTree>
    <p:extLst>
      <p:ext uri="{BB962C8B-B14F-4D97-AF65-F5344CB8AC3E}">
        <p14:creationId xmlns:p14="http://schemas.microsoft.com/office/powerpoint/2010/main" val="38065409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5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C2243BC-C031-4F86-B4EE-753537091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4785"/>
            <a:ext cx="9132109" cy="6167139"/>
          </a:xfrm>
          <a:prstGeom prst="rect">
            <a:avLst/>
          </a:prstGeom>
        </p:spPr>
      </p:pic>
      <p:sp>
        <p:nvSpPr>
          <p:cNvPr id="5" name="5 Rectángulo">
            <a:extLst>
              <a:ext uri="{FF2B5EF4-FFF2-40B4-BE49-F238E27FC236}">
                <a16:creationId xmlns:a16="http://schemas.microsoft.com/office/drawing/2014/main" id="{6584466A-B4B8-48F6-9009-5332456567C3}"/>
              </a:ext>
            </a:extLst>
          </p:cNvPr>
          <p:cNvSpPr/>
          <p:nvPr/>
        </p:nvSpPr>
        <p:spPr>
          <a:xfrm>
            <a:off x="6456375" y="604549"/>
            <a:ext cx="2675734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500" cap="small" dirty="0">
                <a:latin typeface="Gill Sans MT" pitchFamily="34" charset="0"/>
              </a:rPr>
              <a:t>ENVEJECIMIENTO</a:t>
            </a:r>
          </a:p>
        </p:txBody>
      </p:sp>
    </p:spTree>
    <p:extLst>
      <p:ext uri="{BB962C8B-B14F-4D97-AF65-F5344CB8AC3E}">
        <p14:creationId xmlns:p14="http://schemas.microsoft.com/office/powerpoint/2010/main" val="18716483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5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0DAE6E1-B675-40E9-A8D4-BD64508DE41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23220"/>
            <a:ext cx="9144000" cy="6188364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6" name="5 Rectángulo">
            <a:extLst>
              <a:ext uri="{FF2B5EF4-FFF2-40B4-BE49-F238E27FC236}">
                <a16:creationId xmlns:a16="http://schemas.microsoft.com/office/drawing/2014/main" id="{C123D34C-8C09-48C4-A9A9-F5217A9455F9}"/>
              </a:ext>
            </a:extLst>
          </p:cNvPr>
          <p:cNvSpPr/>
          <p:nvPr/>
        </p:nvSpPr>
        <p:spPr>
          <a:xfrm>
            <a:off x="6463365" y="673828"/>
            <a:ext cx="2675734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500" cap="small" dirty="0">
                <a:latin typeface="Gill Sans MT" pitchFamily="34" charset="0"/>
              </a:rPr>
              <a:t>ENVEJECIMIENTO</a:t>
            </a:r>
          </a:p>
        </p:txBody>
      </p:sp>
    </p:spTree>
    <p:extLst>
      <p:ext uri="{BB962C8B-B14F-4D97-AF65-F5344CB8AC3E}">
        <p14:creationId xmlns:p14="http://schemas.microsoft.com/office/powerpoint/2010/main" val="22188585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5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0DAE6E1-B675-40E9-A8D4-BD64508DE41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529005"/>
            <a:ext cx="9144000" cy="6176793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6" name="5 Rectángulo">
            <a:extLst>
              <a:ext uri="{FF2B5EF4-FFF2-40B4-BE49-F238E27FC236}">
                <a16:creationId xmlns:a16="http://schemas.microsoft.com/office/drawing/2014/main" id="{C123D34C-8C09-48C4-A9A9-F5217A9455F9}"/>
              </a:ext>
            </a:extLst>
          </p:cNvPr>
          <p:cNvSpPr/>
          <p:nvPr/>
        </p:nvSpPr>
        <p:spPr>
          <a:xfrm>
            <a:off x="6463365" y="673828"/>
            <a:ext cx="2675734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500" cap="small" dirty="0">
                <a:latin typeface="Gill Sans MT" pitchFamily="34" charset="0"/>
              </a:rPr>
              <a:t>ENVEJECIMIENTO</a:t>
            </a:r>
          </a:p>
        </p:txBody>
      </p:sp>
    </p:spTree>
    <p:extLst>
      <p:ext uri="{BB962C8B-B14F-4D97-AF65-F5344CB8AC3E}">
        <p14:creationId xmlns:p14="http://schemas.microsoft.com/office/powerpoint/2010/main" val="3359970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080945B-111D-42DB-B00C-7F41000609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11806" r="1448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B6E8EFE-74D7-42A2-8F21-CFCC9AF1140B}"/>
              </a:ext>
            </a:extLst>
          </p:cNvPr>
          <p:cNvSpPr/>
          <p:nvPr/>
        </p:nvSpPr>
        <p:spPr>
          <a:xfrm>
            <a:off x="221672" y="307816"/>
            <a:ext cx="4779819" cy="4465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s-ES" sz="17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“Hoy, en cambio, nadie duda de que una vez más tenemos que luchar y movilizarnos por Europa. </a:t>
            </a:r>
            <a:r>
              <a:rPr lang="es-ES" sz="17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El mundo entero se enfrenta a perturbadoras turbulencias que también afectan a Europa</a:t>
            </a:r>
            <a:r>
              <a:rPr lang="es-ES" sz="17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</a:p>
          <a:p>
            <a:pPr algn="just">
              <a:lnSpc>
                <a:spcPct val="120000"/>
              </a:lnSpc>
            </a:pPr>
            <a:endParaRPr lang="es-ES" sz="17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s-ES" sz="17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Estamos hablando del </a:t>
            </a:r>
            <a:r>
              <a:rPr lang="es-ES" sz="1700" b="1" u="sng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cambio demográfico</a:t>
            </a:r>
            <a:r>
              <a:rPr lang="es-ES" sz="17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de la </a:t>
            </a:r>
            <a:r>
              <a:rPr lang="es-ES" sz="17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globalización</a:t>
            </a:r>
            <a:r>
              <a:rPr lang="es-ES" sz="17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de la economía, de la vertiginosa </a:t>
            </a:r>
            <a:r>
              <a:rPr lang="es-ES" sz="17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digitalización</a:t>
            </a:r>
            <a:r>
              <a:rPr lang="es-ES" sz="17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 del  mundo  laboral  y,  naturalmente,  del  </a:t>
            </a:r>
            <a:r>
              <a:rPr lang="es-ES" sz="17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cambio  climático</a:t>
            </a:r>
            <a:r>
              <a:rPr lang="es-ES" sz="17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 Ninguno  de  estos </a:t>
            </a:r>
            <a:r>
              <a:rPr lang="es-ES" sz="17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metafenómenos</a:t>
            </a:r>
            <a:r>
              <a:rPr lang="es-ES" sz="17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es nuevo. Lo que sí es  novedoso  es  que  ahora  los  ciudadanos  y  ciudadanas de  Europa,  sea  cual  sea  el  país  en  que vivamos, </a:t>
            </a:r>
            <a:r>
              <a:rPr lang="es-ES" sz="17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los sentimos en primera persona y nos vemos directamente afectados</a:t>
            </a:r>
            <a:r>
              <a:rPr lang="es-ES" sz="17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”.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21E03A97-7AC9-4ABA-92A9-F4C13350474D}"/>
              </a:ext>
            </a:extLst>
          </p:cNvPr>
          <p:cNvSpPr/>
          <p:nvPr/>
        </p:nvSpPr>
        <p:spPr>
          <a:xfrm>
            <a:off x="0" y="6257796"/>
            <a:ext cx="60405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i="1" dirty="0">
                <a:solidFill>
                  <a:schemeClr val="bg1"/>
                </a:solidFill>
              </a:rPr>
              <a:t>Discurso de apertura en la sesión plenaria del Parlamento Europeo </a:t>
            </a:r>
          </a:p>
          <a:p>
            <a:r>
              <a:rPr lang="es-ES" sz="1600" i="1" dirty="0">
                <a:solidFill>
                  <a:schemeClr val="bg1"/>
                </a:solidFill>
              </a:rPr>
              <a:t>Candidata a la presidencia de la Comisión Europea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4A37E7A-AE79-4D6C-B1FA-1785A83D1834}"/>
              </a:ext>
            </a:extLst>
          </p:cNvPr>
          <p:cNvSpPr/>
          <p:nvPr/>
        </p:nvSpPr>
        <p:spPr>
          <a:xfrm>
            <a:off x="2866868" y="4939724"/>
            <a:ext cx="22669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Ursula</a:t>
            </a:r>
            <a:r>
              <a:rPr lang="es-ES" dirty="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von</a:t>
            </a:r>
            <a:r>
              <a:rPr lang="es-ES" dirty="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der</a:t>
            </a:r>
            <a:r>
              <a:rPr lang="es-ES" dirty="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Leyen</a:t>
            </a:r>
            <a:endParaRPr lang="es-ES" dirty="0">
              <a:solidFill>
                <a:schemeClr val="bg1"/>
              </a:solidFill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2213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5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DC31D20-3A3A-42FB-B238-C1F9B23006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826" y="42939"/>
            <a:ext cx="3701290" cy="732915"/>
          </a:xfrm>
          <a:prstGeom prst="rect">
            <a:avLst/>
          </a:prstGeom>
        </p:spPr>
      </p:pic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33D064A1-1E2F-46F4-BE9B-E9A74D920C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984653"/>
              </p:ext>
            </p:extLst>
          </p:nvPr>
        </p:nvGraphicFramePr>
        <p:xfrm>
          <a:off x="342900" y="1246908"/>
          <a:ext cx="8458200" cy="53963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226122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5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DC31D20-3A3A-42FB-B238-C1F9B23006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826" y="42939"/>
            <a:ext cx="3701290" cy="732915"/>
          </a:xfrm>
          <a:prstGeom prst="rect">
            <a:avLst/>
          </a:prstGeom>
        </p:spPr>
      </p:pic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5703A66D-0AD8-442E-877C-F22E923362A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199968"/>
              </p:ext>
            </p:extLst>
          </p:nvPr>
        </p:nvGraphicFramePr>
        <p:xfrm>
          <a:off x="247650" y="995286"/>
          <a:ext cx="8648700" cy="5819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392380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5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7D4895F2-A4B5-46E7-84D3-B39C81F457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523220"/>
            <a:ext cx="9144000" cy="619268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>
            <a:extLst>
              <a:ext uri="{FF2B5EF4-FFF2-40B4-BE49-F238E27FC236}">
                <a16:creationId xmlns:a16="http://schemas.microsoft.com/office/drawing/2014/main" id="{C123D34C-8C09-48C4-A9A9-F5217A9455F9}"/>
              </a:ext>
            </a:extLst>
          </p:cNvPr>
          <p:cNvSpPr/>
          <p:nvPr/>
        </p:nvSpPr>
        <p:spPr>
          <a:xfrm>
            <a:off x="6463365" y="673828"/>
            <a:ext cx="2675734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500" cap="small" dirty="0">
                <a:latin typeface="Gill Sans MT" pitchFamily="34" charset="0"/>
              </a:rPr>
              <a:t>ENVEJECIMIENTO</a:t>
            </a:r>
          </a:p>
        </p:txBody>
      </p:sp>
    </p:spTree>
    <p:extLst>
      <p:ext uri="{BB962C8B-B14F-4D97-AF65-F5344CB8AC3E}">
        <p14:creationId xmlns:p14="http://schemas.microsoft.com/office/powerpoint/2010/main" val="3696399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5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DC31D20-3A3A-42FB-B238-C1F9B23006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826" y="42939"/>
            <a:ext cx="3701290" cy="732915"/>
          </a:xfrm>
          <a:prstGeom prst="rect">
            <a:avLst/>
          </a:prstGeom>
        </p:spPr>
      </p:pic>
      <p:graphicFrame>
        <p:nvGraphicFramePr>
          <p:cNvPr id="6" name="6 Gráfico">
            <a:extLst>
              <a:ext uri="{FF2B5EF4-FFF2-40B4-BE49-F238E27FC236}">
                <a16:creationId xmlns:a16="http://schemas.microsoft.com/office/drawing/2014/main" id="{00000000-0008-0000-0000-000007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7108310"/>
              </p:ext>
            </p:extLst>
          </p:nvPr>
        </p:nvGraphicFramePr>
        <p:xfrm>
          <a:off x="1" y="955964"/>
          <a:ext cx="9107116" cy="57258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159060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5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6683CE1-185B-4B0D-8E25-909B9C370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6199322"/>
          </a:xfrm>
          <a:prstGeom prst="rect">
            <a:avLst/>
          </a:prstGeom>
        </p:spPr>
      </p:pic>
      <p:sp>
        <p:nvSpPr>
          <p:cNvPr id="5" name="5 Rectángulo">
            <a:extLst>
              <a:ext uri="{FF2B5EF4-FFF2-40B4-BE49-F238E27FC236}">
                <a16:creationId xmlns:a16="http://schemas.microsoft.com/office/drawing/2014/main" id="{7BAEE116-5C5F-4770-8DAC-FCB600E867A6}"/>
              </a:ext>
            </a:extLst>
          </p:cNvPr>
          <p:cNvSpPr/>
          <p:nvPr/>
        </p:nvSpPr>
        <p:spPr>
          <a:xfrm>
            <a:off x="6091469" y="673828"/>
            <a:ext cx="304763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500" cap="small" dirty="0">
                <a:latin typeface="Gill Sans MT" pitchFamily="34" charset="0"/>
              </a:rPr>
              <a:t>MASCULINIZACIÓN</a:t>
            </a:r>
          </a:p>
        </p:txBody>
      </p:sp>
    </p:spTree>
    <p:extLst>
      <p:ext uri="{BB962C8B-B14F-4D97-AF65-F5344CB8AC3E}">
        <p14:creationId xmlns:p14="http://schemas.microsoft.com/office/powerpoint/2010/main" val="35325169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5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6683CE1-185B-4B0D-8E25-909B9C3708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30564"/>
            <a:ext cx="9144000" cy="618463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99051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5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6683CE1-185B-4B0D-8E25-909B9C3708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73" y="533681"/>
            <a:ext cx="9114853" cy="617839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639601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5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edificio, cielo, exterior, montaña&#10;&#10;Descripción generada automáticamente">
            <a:extLst>
              <a:ext uri="{FF2B5EF4-FFF2-40B4-BE49-F238E27FC236}">
                <a16:creationId xmlns:a16="http://schemas.microsoft.com/office/drawing/2014/main" id="{32C1CD3B-5AB1-4F30-A210-5732A4CC4F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4721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3EB9650-3EA9-4918-96B6-0F77B2044A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064" y="42940"/>
            <a:ext cx="2727051" cy="540000"/>
          </a:xfrm>
          <a:prstGeom prst="rect">
            <a:avLst/>
          </a:prstGeom>
        </p:spPr>
      </p:pic>
      <p:sp>
        <p:nvSpPr>
          <p:cNvPr id="8" name="5 Rectángulo">
            <a:extLst>
              <a:ext uri="{FF2B5EF4-FFF2-40B4-BE49-F238E27FC236}">
                <a16:creationId xmlns:a16="http://schemas.microsoft.com/office/drawing/2014/main" id="{3A39CB73-4D1D-47BC-A651-8B924BFD1AFF}"/>
              </a:ext>
            </a:extLst>
          </p:cNvPr>
          <p:cNvSpPr/>
          <p:nvPr/>
        </p:nvSpPr>
        <p:spPr>
          <a:xfrm>
            <a:off x="227549" y="792135"/>
            <a:ext cx="6968574" cy="8925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s-ES" sz="26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Políticas para afrontar el reto demográfico:</a:t>
            </a:r>
          </a:p>
          <a:p>
            <a:r>
              <a:rPr lang="es-ES" sz="26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Hacia una necesaria (y real) </a:t>
            </a:r>
            <a:r>
              <a:rPr lang="es-ES" sz="2600" dirty="0" err="1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multigobernanza</a:t>
            </a:r>
            <a:endParaRPr lang="es-ES" sz="2600" dirty="0">
              <a:solidFill>
                <a:schemeClr val="bg1"/>
              </a:solidFill>
              <a:latin typeface="Source Sans Pro Black" panose="020B0803030403020204" pitchFamily="34" charset="0"/>
              <a:ea typeface="Source Sans Pro Black" panose="020B08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6442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5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 Rectángulo">
            <a:extLst>
              <a:ext uri="{FF2B5EF4-FFF2-40B4-BE49-F238E27FC236}">
                <a16:creationId xmlns:a16="http://schemas.microsoft.com/office/drawing/2014/main" id="{A4365A85-498A-42D9-A597-91FF800DE5ED}"/>
              </a:ext>
            </a:extLst>
          </p:cNvPr>
          <p:cNvSpPr/>
          <p:nvPr/>
        </p:nvSpPr>
        <p:spPr>
          <a:xfrm>
            <a:off x="648597" y="2240405"/>
            <a:ext cx="37753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Un enfoque multiescalar</a:t>
            </a:r>
          </a:p>
        </p:txBody>
      </p:sp>
      <p:sp>
        <p:nvSpPr>
          <p:cNvPr id="6" name="5 Rectángulo">
            <a:extLst>
              <a:ext uri="{FF2B5EF4-FFF2-40B4-BE49-F238E27FC236}">
                <a16:creationId xmlns:a16="http://schemas.microsoft.com/office/drawing/2014/main" id="{39EA1D54-387B-42D4-B162-83D7BB87E2FB}"/>
              </a:ext>
            </a:extLst>
          </p:cNvPr>
          <p:cNvSpPr/>
          <p:nvPr/>
        </p:nvSpPr>
        <p:spPr>
          <a:xfrm>
            <a:off x="648597" y="3357717"/>
            <a:ext cx="41745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Creer en la </a:t>
            </a:r>
            <a:r>
              <a:rPr lang="es-ES" sz="2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multigobernanza</a:t>
            </a:r>
            <a:endParaRPr lang="es-ES" sz="24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" name="5 Rectángulo">
            <a:extLst>
              <a:ext uri="{FF2B5EF4-FFF2-40B4-BE49-F238E27FC236}">
                <a16:creationId xmlns:a16="http://schemas.microsoft.com/office/drawing/2014/main" id="{EE97BDCD-2E8E-4331-925F-9C978B7884D0}"/>
              </a:ext>
            </a:extLst>
          </p:cNvPr>
          <p:cNvSpPr/>
          <p:nvPr/>
        </p:nvSpPr>
        <p:spPr>
          <a:xfrm>
            <a:off x="648597" y="2799061"/>
            <a:ext cx="52164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La importancia de la transversalidad</a:t>
            </a:r>
          </a:p>
        </p:txBody>
      </p:sp>
      <p:sp>
        <p:nvSpPr>
          <p:cNvPr id="8" name="5 Rectángulo">
            <a:extLst>
              <a:ext uri="{FF2B5EF4-FFF2-40B4-BE49-F238E27FC236}">
                <a16:creationId xmlns:a16="http://schemas.microsoft.com/office/drawing/2014/main" id="{E3CE2C13-D272-4F74-96C7-105028FC0D18}"/>
              </a:ext>
            </a:extLst>
          </p:cNvPr>
          <p:cNvSpPr/>
          <p:nvPr/>
        </p:nvSpPr>
        <p:spPr>
          <a:xfrm>
            <a:off x="648597" y="3916373"/>
            <a:ext cx="70022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Una acción a corto plazo, una visión a largo plazo</a:t>
            </a:r>
          </a:p>
        </p:txBody>
      </p:sp>
      <p:sp>
        <p:nvSpPr>
          <p:cNvPr id="11" name="5 Rectángulo">
            <a:extLst>
              <a:ext uri="{FF2B5EF4-FFF2-40B4-BE49-F238E27FC236}">
                <a16:creationId xmlns:a16="http://schemas.microsoft.com/office/drawing/2014/main" id="{081369FE-5F8F-4787-A302-73A63B22E7A3}"/>
              </a:ext>
            </a:extLst>
          </p:cNvPr>
          <p:cNvSpPr/>
          <p:nvPr/>
        </p:nvSpPr>
        <p:spPr>
          <a:xfrm>
            <a:off x="279403" y="1584758"/>
            <a:ext cx="7135288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500" cap="small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POLÍTICAS PARA AFRONTAR LA DESPOBLACIÓN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70A150B-1826-4294-881C-1A12717014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064" y="42940"/>
            <a:ext cx="272705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4431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5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4A54163-B76B-4BD0-92A0-70F30D9C2C35}"/>
              </a:ext>
            </a:extLst>
          </p:cNvPr>
          <p:cNvSpPr txBox="1"/>
          <p:nvPr/>
        </p:nvSpPr>
        <p:spPr>
          <a:xfrm>
            <a:off x="472882" y="1111811"/>
            <a:ext cx="4958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EL ACUERDO DE CONFERENCIA DE PRESIDENTES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79B97A7-B3A0-4F73-920E-F73921E1AD53}"/>
              </a:ext>
            </a:extLst>
          </p:cNvPr>
          <p:cNvSpPr/>
          <p:nvPr/>
        </p:nvSpPr>
        <p:spPr>
          <a:xfrm>
            <a:off x="472882" y="1481143"/>
            <a:ext cx="8198236" cy="53768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s-ES" sz="19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“El Presidente del Gobierno y los Presidentes de Comunidades Autónomas y Ciudades con Estatuto de Autonomía, reunidos en la Conferencia de Presidentes de 17 de enero de 2017,</a:t>
            </a:r>
          </a:p>
          <a:p>
            <a:pPr algn="just">
              <a:lnSpc>
                <a:spcPct val="130000"/>
              </a:lnSpc>
            </a:pPr>
            <a:endParaRPr lang="es-ES" sz="19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s-ES" sz="19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ACUERDAN</a:t>
            </a:r>
          </a:p>
          <a:p>
            <a:pPr algn="just">
              <a:lnSpc>
                <a:spcPct val="130000"/>
              </a:lnSpc>
            </a:pPr>
            <a:endParaRPr lang="es-ES" sz="19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s-ES" sz="19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1. Impulsar medidas específicas para hacer frente a los desafíos demográficos.</a:t>
            </a:r>
          </a:p>
          <a:p>
            <a:pPr algn="just">
              <a:lnSpc>
                <a:spcPct val="130000"/>
              </a:lnSpc>
            </a:pPr>
            <a:r>
              <a:rPr lang="es-ES" sz="19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2. Elaborar y desarrollar, por parte del Gobierno de España, y contando con la colaboración de las Comunidades Autónomas, las Ciudades con Estatuto de Autonomía y las Entidades Locales, una </a:t>
            </a:r>
            <a:r>
              <a:rPr lang="es-ES" sz="19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Estrategia Nacional frente al Reto Demográfico</a:t>
            </a:r>
            <a:r>
              <a:rPr lang="es-ES" sz="19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de naturaleza global y transversal, que diseñe una respuesta conjunta y de futuro para paliar la problemática del  progresivo envejecimiento poblacional, del despoblamiento territorial y de los efectos de la población flotante”.</a:t>
            </a:r>
          </a:p>
        </p:txBody>
      </p:sp>
      <p:sp>
        <p:nvSpPr>
          <p:cNvPr id="5" name="5 Rectángulo">
            <a:extLst>
              <a:ext uri="{FF2B5EF4-FFF2-40B4-BE49-F238E27FC236}">
                <a16:creationId xmlns:a16="http://schemas.microsoft.com/office/drawing/2014/main" id="{E1B4716F-2609-4351-841E-76BBBA0BF1EC}"/>
              </a:ext>
            </a:extLst>
          </p:cNvPr>
          <p:cNvSpPr/>
          <p:nvPr/>
        </p:nvSpPr>
        <p:spPr>
          <a:xfrm>
            <a:off x="168316" y="450091"/>
            <a:ext cx="3264034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500" cap="small" dirty="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El encargo al Gobierno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894FE2A-BB07-4D26-82E0-0EBD653238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064" y="42940"/>
            <a:ext cx="272705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315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080945B-111D-42DB-B00C-7F41000609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11806" r="1448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87" y="375249"/>
            <a:ext cx="8816290" cy="6107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07516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5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F852C58D-E7CF-46E8-91DB-62FEA0AA305F}"/>
              </a:ext>
            </a:extLst>
          </p:cNvPr>
          <p:cNvSpPr/>
          <p:nvPr/>
        </p:nvSpPr>
        <p:spPr>
          <a:xfrm>
            <a:off x="346360" y="1676400"/>
            <a:ext cx="1980000" cy="1080000"/>
          </a:xfrm>
          <a:prstGeom prst="rect">
            <a:avLst/>
          </a:prstGeom>
          <a:solidFill>
            <a:srgbClr val="30C7F6"/>
          </a:solidFill>
          <a:ln>
            <a:solidFill>
              <a:srgbClr val="2E00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rgbClr val="2E002E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estrategia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CF082E5-4E8E-41CF-992A-CFF42D3D3F77}"/>
              </a:ext>
            </a:extLst>
          </p:cNvPr>
          <p:cNvSpPr/>
          <p:nvPr/>
        </p:nvSpPr>
        <p:spPr>
          <a:xfrm>
            <a:off x="2509868" y="3021601"/>
            <a:ext cx="1980000" cy="1080000"/>
          </a:xfrm>
          <a:prstGeom prst="rect">
            <a:avLst/>
          </a:prstGeom>
          <a:solidFill>
            <a:srgbClr val="B6EBFC"/>
          </a:solidFill>
          <a:ln>
            <a:solidFill>
              <a:srgbClr val="2E00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rgbClr val="2E002E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CC.AA.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A708ED7-C995-4E73-8E0A-D84D00E6FD2B}"/>
              </a:ext>
            </a:extLst>
          </p:cNvPr>
          <p:cNvSpPr/>
          <p:nvPr/>
        </p:nvSpPr>
        <p:spPr>
          <a:xfrm>
            <a:off x="2509868" y="1676400"/>
            <a:ext cx="1980000" cy="1080000"/>
          </a:xfrm>
          <a:prstGeom prst="rect">
            <a:avLst/>
          </a:prstGeom>
          <a:solidFill>
            <a:srgbClr val="B6EBFC"/>
          </a:solidFill>
          <a:ln>
            <a:solidFill>
              <a:srgbClr val="2E00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rgbClr val="2E002E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Gobierno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3FAFDC96-B435-43B6-83E1-483D20CA763D}"/>
              </a:ext>
            </a:extLst>
          </p:cNvPr>
          <p:cNvSpPr/>
          <p:nvPr/>
        </p:nvSpPr>
        <p:spPr>
          <a:xfrm>
            <a:off x="6858000" y="1676400"/>
            <a:ext cx="1980000" cy="1080000"/>
          </a:xfrm>
          <a:prstGeom prst="rect">
            <a:avLst/>
          </a:prstGeom>
          <a:solidFill>
            <a:srgbClr val="B6EBFC"/>
          </a:solidFill>
          <a:ln>
            <a:solidFill>
              <a:srgbClr val="2E00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rgbClr val="2E002E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despoblación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FE97AA2E-0E87-4D59-BCDB-C9DE560A81F7}"/>
              </a:ext>
            </a:extLst>
          </p:cNvPr>
          <p:cNvSpPr/>
          <p:nvPr/>
        </p:nvSpPr>
        <p:spPr>
          <a:xfrm>
            <a:off x="346360" y="3021601"/>
            <a:ext cx="1980000" cy="1080000"/>
          </a:xfrm>
          <a:prstGeom prst="rect">
            <a:avLst/>
          </a:prstGeom>
          <a:solidFill>
            <a:srgbClr val="30C7F6"/>
          </a:solidFill>
          <a:ln>
            <a:solidFill>
              <a:srgbClr val="2E00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rgbClr val="2E002E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medidas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10FE62B3-11EA-48AF-84E7-74DF53D6405E}"/>
              </a:ext>
            </a:extLst>
          </p:cNvPr>
          <p:cNvSpPr/>
          <p:nvPr/>
        </p:nvSpPr>
        <p:spPr>
          <a:xfrm>
            <a:off x="2509868" y="4366802"/>
            <a:ext cx="1980000" cy="1080000"/>
          </a:xfrm>
          <a:prstGeom prst="rect">
            <a:avLst/>
          </a:prstGeom>
          <a:solidFill>
            <a:srgbClr val="B6EBFC"/>
          </a:solidFill>
          <a:ln>
            <a:solidFill>
              <a:srgbClr val="2E00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rgbClr val="2E002E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entidades locales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2FA32678-BDCF-4790-B5EA-A496F95710E7}"/>
              </a:ext>
            </a:extLst>
          </p:cNvPr>
          <p:cNvSpPr/>
          <p:nvPr/>
        </p:nvSpPr>
        <p:spPr>
          <a:xfrm>
            <a:off x="4687454" y="1676400"/>
            <a:ext cx="1980000" cy="1080000"/>
          </a:xfrm>
          <a:prstGeom prst="rect">
            <a:avLst/>
          </a:prstGeom>
          <a:solidFill>
            <a:srgbClr val="30C7F6"/>
          </a:solidFill>
          <a:ln>
            <a:solidFill>
              <a:srgbClr val="2E00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rgbClr val="2E002E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global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D8E15327-757B-40FB-A4F9-811577915389}"/>
              </a:ext>
            </a:extLst>
          </p:cNvPr>
          <p:cNvSpPr/>
          <p:nvPr/>
        </p:nvSpPr>
        <p:spPr>
          <a:xfrm>
            <a:off x="6858000" y="3021601"/>
            <a:ext cx="1980000" cy="1080000"/>
          </a:xfrm>
          <a:prstGeom prst="rect">
            <a:avLst/>
          </a:prstGeom>
          <a:solidFill>
            <a:srgbClr val="B6EBFC"/>
          </a:solidFill>
          <a:ln>
            <a:solidFill>
              <a:srgbClr val="2E00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rgbClr val="2E002E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envejecimiento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AFEC4506-95D1-4094-8C79-B8F366293166}"/>
              </a:ext>
            </a:extLst>
          </p:cNvPr>
          <p:cNvSpPr/>
          <p:nvPr/>
        </p:nvSpPr>
        <p:spPr>
          <a:xfrm>
            <a:off x="4687454" y="3021601"/>
            <a:ext cx="1980000" cy="1080000"/>
          </a:xfrm>
          <a:prstGeom prst="rect">
            <a:avLst/>
          </a:prstGeom>
          <a:solidFill>
            <a:srgbClr val="30C7F6"/>
          </a:solidFill>
          <a:ln>
            <a:solidFill>
              <a:srgbClr val="2E00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rgbClr val="2E002E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transversal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2FA25775-346B-48B2-B76E-36246C838C75}"/>
              </a:ext>
            </a:extLst>
          </p:cNvPr>
          <p:cNvSpPr/>
          <p:nvPr/>
        </p:nvSpPr>
        <p:spPr>
          <a:xfrm>
            <a:off x="6858000" y="4366802"/>
            <a:ext cx="1980000" cy="1080000"/>
          </a:xfrm>
          <a:prstGeom prst="rect">
            <a:avLst/>
          </a:prstGeom>
          <a:solidFill>
            <a:srgbClr val="B6EBFC"/>
          </a:solidFill>
          <a:ln>
            <a:solidFill>
              <a:srgbClr val="2E00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rgbClr val="2E002E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población flotante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1B510EE-767F-442C-B9D9-7B73923BCBD0}"/>
              </a:ext>
            </a:extLst>
          </p:cNvPr>
          <p:cNvSpPr/>
          <p:nvPr/>
        </p:nvSpPr>
        <p:spPr>
          <a:xfrm>
            <a:off x="337123" y="1174468"/>
            <a:ext cx="628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QUÉ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46D22D81-C2A0-4BC9-BE63-7B7686C30C61}"/>
              </a:ext>
            </a:extLst>
          </p:cNvPr>
          <p:cNvSpPr/>
          <p:nvPr/>
        </p:nvSpPr>
        <p:spPr>
          <a:xfrm>
            <a:off x="2516907" y="1190259"/>
            <a:ext cx="8579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QUIÉN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4BA824-4B9C-47E7-8CE6-E32523A8EE4B}"/>
              </a:ext>
            </a:extLst>
          </p:cNvPr>
          <p:cNvSpPr/>
          <p:nvPr/>
        </p:nvSpPr>
        <p:spPr>
          <a:xfrm>
            <a:off x="4661173" y="1174468"/>
            <a:ext cx="8194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CÓMO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DF532CA1-6260-4787-9B44-F0237727AF36}"/>
              </a:ext>
            </a:extLst>
          </p:cNvPr>
          <p:cNvSpPr/>
          <p:nvPr/>
        </p:nvSpPr>
        <p:spPr>
          <a:xfrm>
            <a:off x="6858000" y="1153986"/>
            <a:ext cx="1231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PARA QUÉ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87C29A25-E6D3-46D0-8168-026C0CE4BC64}"/>
              </a:ext>
            </a:extLst>
          </p:cNvPr>
          <p:cNvSpPr/>
          <p:nvPr/>
        </p:nvSpPr>
        <p:spPr>
          <a:xfrm>
            <a:off x="4687454" y="5712003"/>
            <a:ext cx="1980000" cy="1080000"/>
          </a:xfrm>
          <a:prstGeom prst="rect">
            <a:avLst/>
          </a:prstGeom>
          <a:solidFill>
            <a:srgbClr val="30C7F6"/>
          </a:solidFill>
          <a:ln>
            <a:solidFill>
              <a:srgbClr val="2E00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rgbClr val="2E002E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futuro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E2DFF3DC-183D-4FD9-9BC8-1E67DA354049}"/>
              </a:ext>
            </a:extLst>
          </p:cNvPr>
          <p:cNvSpPr/>
          <p:nvPr/>
        </p:nvSpPr>
        <p:spPr>
          <a:xfrm>
            <a:off x="4654134" y="4366802"/>
            <a:ext cx="1980000" cy="1080000"/>
          </a:xfrm>
          <a:prstGeom prst="rect">
            <a:avLst/>
          </a:prstGeom>
          <a:solidFill>
            <a:srgbClr val="30C7F6"/>
          </a:solidFill>
          <a:ln>
            <a:solidFill>
              <a:srgbClr val="2E00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rgbClr val="2E002E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conjunta</a:t>
            </a:r>
          </a:p>
        </p:txBody>
      </p:sp>
      <p:sp>
        <p:nvSpPr>
          <p:cNvPr id="23" name="5 Rectángulo">
            <a:extLst>
              <a:ext uri="{FF2B5EF4-FFF2-40B4-BE49-F238E27FC236}">
                <a16:creationId xmlns:a16="http://schemas.microsoft.com/office/drawing/2014/main" id="{1BDA6757-F059-4C92-A7DA-B20DA71C5BF1}"/>
              </a:ext>
            </a:extLst>
          </p:cNvPr>
          <p:cNvSpPr/>
          <p:nvPr/>
        </p:nvSpPr>
        <p:spPr>
          <a:xfrm>
            <a:off x="168316" y="450091"/>
            <a:ext cx="3264034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500" cap="small" dirty="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El encargo al Gobierno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D28352B2-884D-4DAE-AA98-31CC7ECA7F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064" y="42940"/>
            <a:ext cx="272705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4453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5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235A461-47DF-4431-9B40-56C68E2A7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817" y="1330672"/>
            <a:ext cx="6702365" cy="502677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E1CD1BB-4F81-4C69-9343-8B8561A8CB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064" y="42940"/>
            <a:ext cx="272705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2552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5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5A1C739-0A43-4B39-AC57-EB02C916D9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0169578"/>
              </p:ext>
            </p:extLst>
          </p:nvPr>
        </p:nvGraphicFramePr>
        <p:xfrm>
          <a:off x="983672" y="1025237"/>
          <a:ext cx="7176655" cy="55972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A1F08C50-4205-448B-B65A-CFCE22C714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064" y="42940"/>
            <a:ext cx="272705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4347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5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cadillo: rectángulo 1">
            <a:extLst>
              <a:ext uri="{FF2B5EF4-FFF2-40B4-BE49-F238E27FC236}">
                <a16:creationId xmlns:a16="http://schemas.microsoft.com/office/drawing/2014/main" id="{55BE50E4-0E62-4140-A9D8-A323211EFE7E}"/>
              </a:ext>
            </a:extLst>
          </p:cNvPr>
          <p:cNvSpPr/>
          <p:nvPr/>
        </p:nvSpPr>
        <p:spPr>
          <a:xfrm>
            <a:off x="339436" y="2186959"/>
            <a:ext cx="8465128" cy="3477490"/>
          </a:xfrm>
          <a:prstGeom prst="wedgeRectCallout">
            <a:avLst/>
          </a:prstGeom>
          <a:solidFill>
            <a:srgbClr val="B6EB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288000" rtlCol="0" anchor="ctr"/>
          <a:lstStyle/>
          <a:p>
            <a:pPr marL="108000" lvl="0" algn="just" defTabSz="914400">
              <a:lnSpc>
                <a:spcPct val="110000"/>
              </a:lnSpc>
              <a:defRPr/>
            </a:pPr>
            <a:r>
              <a:rPr lang="es-ES" sz="2200" dirty="0">
                <a:solidFill>
                  <a:srgbClr val="2E002E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Sentar las bases de un </a:t>
            </a:r>
            <a:r>
              <a:rPr lang="es-ES" sz="2200" b="1" dirty="0">
                <a:solidFill>
                  <a:srgbClr val="2E002E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proyecto de país </a:t>
            </a:r>
            <a:r>
              <a:rPr lang="es-ES" sz="2200" dirty="0">
                <a:solidFill>
                  <a:srgbClr val="2E002E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que garantice la </a:t>
            </a:r>
            <a:r>
              <a:rPr lang="es-ES" sz="2200" b="1" dirty="0">
                <a:solidFill>
                  <a:srgbClr val="2E002E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igualdad de oportunidades </a:t>
            </a:r>
            <a:r>
              <a:rPr lang="es-ES" sz="2200" dirty="0">
                <a:solidFill>
                  <a:srgbClr val="2E002E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y el libre ejercicio de los </a:t>
            </a:r>
            <a:r>
              <a:rPr lang="es-ES" sz="2200" b="1" dirty="0">
                <a:solidFill>
                  <a:srgbClr val="2E002E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derechos de ciudadanía </a:t>
            </a:r>
            <a:r>
              <a:rPr lang="es-ES" sz="2200" dirty="0">
                <a:solidFill>
                  <a:srgbClr val="2E002E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en todo el territorio, a través de </a:t>
            </a:r>
          </a:p>
          <a:p>
            <a:pPr marL="108000" lvl="0" indent="-285750" algn="just" defTabSz="914400">
              <a:lnSpc>
                <a:spcPct val="110000"/>
              </a:lnSpc>
              <a:buFontTx/>
              <a:buChar char="-"/>
              <a:defRPr/>
            </a:pPr>
            <a:r>
              <a:rPr lang="es-ES" sz="2200" dirty="0">
                <a:solidFill>
                  <a:srgbClr val="2E002E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la </a:t>
            </a:r>
            <a:r>
              <a:rPr lang="es-ES" sz="2200" u="sng" dirty="0">
                <a:solidFill>
                  <a:srgbClr val="2E002E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coordinación y cooperación</a:t>
            </a:r>
            <a:r>
              <a:rPr lang="es-ES" sz="2200" dirty="0">
                <a:solidFill>
                  <a:srgbClr val="2E002E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 de todas las administraciones públicas, </a:t>
            </a:r>
          </a:p>
          <a:p>
            <a:pPr marL="108000" lvl="0" indent="-285750" algn="just" defTabSz="914400">
              <a:lnSpc>
                <a:spcPct val="110000"/>
              </a:lnSpc>
              <a:buFontTx/>
              <a:buChar char="-"/>
              <a:defRPr/>
            </a:pPr>
            <a:r>
              <a:rPr lang="es-ES" sz="2200" dirty="0">
                <a:solidFill>
                  <a:srgbClr val="2E002E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el aprovechamiento sostenible de los </a:t>
            </a:r>
            <a:r>
              <a:rPr lang="es-ES" sz="2200" u="sng" dirty="0">
                <a:solidFill>
                  <a:srgbClr val="2E002E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recursos endógenos</a:t>
            </a:r>
            <a:r>
              <a:rPr lang="es-ES" sz="2200" dirty="0">
                <a:solidFill>
                  <a:srgbClr val="2E002E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, y </a:t>
            </a:r>
          </a:p>
          <a:p>
            <a:pPr marL="108000" lvl="0" indent="-285750" algn="just" defTabSz="914400">
              <a:lnSpc>
                <a:spcPct val="110000"/>
              </a:lnSpc>
              <a:buFontTx/>
              <a:buChar char="-"/>
              <a:defRPr/>
            </a:pPr>
            <a:r>
              <a:rPr lang="es-ES" sz="2200" dirty="0">
                <a:solidFill>
                  <a:srgbClr val="2E002E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la estrecha </a:t>
            </a:r>
            <a:r>
              <a:rPr lang="es-ES" sz="2200" u="sng" dirty="0">
                <a:solidFill>
                  <a:srgbClr val="2E002E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colaboración público – privada</a:t>
            </a:r>
          </a:p>
        </p:txBody>
      </p:sp>
      <p:sp>
        <p:nvSpPr>
          <p:cNvPr id="3" name="5 Rectángulo">
            <a:extLst>
              <a:ext uri="{FF2B5EF4-FFF2-40B4-BE49-F238E27FC236}">
                <a16:creationId xmlns:a16="http://schemas.microsoft.com/office/drawing/2014/main" id="{D8B07A9C-EE8D-4C5E-95B1-3CBC74C35B89}"/>
              </a:ext>
            </a:extLst>
          </p:cNvPr>
          <p:cNvSpPr/>
          <p:nvPr/>
        </p:nvSpPr>
        <p:spPr>
          <a:xfrm>
            <a:off x="125181" y="1350818"/>
            <a:ext cx="71721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Un objetivo general y siete objetivos transversales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20F2E98C-1DA3-46C6-9F8B-D0ED9CF9CD9B}"/>
              </a:ext>
            </a:extLst>
          </p:cNvPr>
          <p:cNvSpPr/>
          <p:nvPr/>
        </p:nvSpPr>
        <p:spPr>
          <a:xfrm>
            <a:off x="1522038" y="6165583"/>
            <a:ext cx="232467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2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objetivo general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7EE0FB1-375D-4050-B92D-60807C782D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064" y="42940"/>
            <a:ext cx="272705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6741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5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ángulo: esquinas redondeadas 27">
            <a:extLst>
              <a:ext uri="{FF2B5EF4-FFF2-40B4-BE49-F238E27FC236}">
                <a16:creationId xmlns:a16="http://schemas.microsoft.com/office/drawing/2014/main" id="{E943483D-3242-4F63-93BB-F9511C906034}"/>
              </a:ext>
            </a:extLst>
          </p:cNvPr>
          <p:cNvSpPr/>
          <p:nvPr/>
        </p:nvSpPr>
        <p:spPr>
          <a:xfrm>
            <a:off x="124936" y="1957449"/>
            <a:ext cx="8894127" cy="4350327"/>
          </a:xfrm>
          <a:prstGeom prst="roundRect">
            <a:avLst>
              <a:gd name="adj" fmla="val 5801"/>
            </a:avLst>
          </a:prstGeom>
          <a:solidFill>
            <a:srgbClr val="B6EB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D90C88DC-F1BA-41B8-8D35-4E1ECA2D7697}"/>
              </a:ext>
            </a:extLst>
          </p:cNvPr>
          <p:cNvSpPr/>
          <p:nvPr/>
        </p:nvSpPr>
        <p:spPr>
          <a:xfrm>
            <a:off x="374720" y="3619541"/>
            <a:ext cx="2520000" cy="1080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E1BD54EB-2021-48C9-B59B-5B7463C7FC47}"/>
              </a:ext>
            </a:extLst>
          </p:cNvPr>
          <p:cNvSpPr/>
          <p:nvPr/>
        </p:nvSpPr>
        <p:spPr>
          <a:xfrm>
            <a:off x="3311756" y="3619541"/>
            <a:ext cx="2520000" cy="1080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77D0DB0D-E19E-4487-85B3-C7563210B58F}"/>
              </a:ext>
            </a:extLst>
          </p:cNvPr>
          <p:cNvSpPr/>
          <p:nvPr/>
        </p:nvSpPr>
        <p:spPr>
          <a:xfrm>
            <a:off x="558944" y="5211929"/>
            <a:ext cx="197522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200" dirty="0">
                <a:solidFill>
                  <a:srgbClr val="2E002E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objetivos</a:t>
            </a:r>
            <a:br>
              <a:rPr lang="es-ES" sz="2200" dirty="0">
                <a:solidFill>
                  <a:srgbClr val="2E002E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</a:br>
            <a:r>
              <a:rPr lang="es-ES" sz="2200" dirty="0">
                <a:solidFill>
                  <a:srgbClr val="2E002E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transversales </a:t>
            </a: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C821AF19-054E-4A90-953F-392ABAB3FFEC}"/>
              </a:ext>
            </a:extLst>
          </p:cNvPr>
          <p:cNvSpPr/>
          <p:nvPr/>
        </p:nvSpPr>
        <p:spPr>
          <a:xfrm>
            <a:off x="363135" y="2182432"/>
            <a:ext cx="2520000" cy="1080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AA267ED4-4E43-4842-A268-8CBCB016120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945" y="2399266"/>
            <a:ext cx="651212" cy="651212"/>
          </a:xfrm>
          <a:prstGeom prst="rect">
            <a:avLst/>
          </a:prstGeom>
        </p:spPr>
      </p:pic>
      <p:sp>
        <p:nvSpPr>
          <p:cNvPr id="34" name="CuadroTexto 33">
            <a:extLst>
              <a:ext uri="{FF2B5EF4-FFF2-40B4-BE49-F238E27FC236}">
                <a16:creationId xmlns:a16="http://schemas.microsoft.com/office/drawing/2014/main" id="{C2C787EF-43B5-4ED8-921F-690AFC283479}"/>
              </a:ext>
            </a:extLst>
          </p:cNvPr>
          <p:cNvSpPr txBox="1"/>
          <p:nvPr/>
        </p:nvSpPr>
        <p:spPr>
          <a:xfrm>
            <a:off x="1294188" y="2317982"/>
            <a:ext cx="1408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spc="-80" dirty="0">
                <a:solidFill>
                  <a:srgbClr val="2E002E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Plena conectividad territorial</a:t>
            </a:r>
            <a:endParaRPr lang="es-ES" sz="1600" spc="-80" dirty="0">
              <a:solidFill>
                <a:srgbClr val="2E002E"/>
              </a:solidFill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50BD843D-6381-4DF8-802F-942742EF8F75}"/>
              </a:ext>
            </a:extLst>
          </p:cNvPr>
          <p:cNvSpPr/>
          <p:nvPr/>
        </p:nvSpPr>
        <p:spPr>
          <a:xfrm>
            <a:off x="3311756" y="2182432"/>
            <a:ext cx="2520000" cy="1080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D7AB6628-7503-4EED-B395-5743E4AA3E05}"/>
              </a:ext>
            </a:extLst>
          </p:cNvPr>
          <p:cNvSpPr/>
          <p:nvPr/>
        </p:nvSpPr>
        <p:spPr>
          <a:xfrm>
            <a:off x="6260376" y="2182432"/>
            <a:ext cx="2520000" cy="1080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AFBB2D75-7795-4831-92AC-C3F1A263D6F5}"/>
              </a:ext>
            </a:extLst>
          </p:cNvPr>
          <p:cNvSpPr/>
          <p:nvPr/>
        </p:nvSpPr>
        <p:spPr>
          <a:xfrm>
            <a:off x="3311756" y="5056650"/>
            <a:ext cx="2520000" cy="1080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EF25705A-4B7E-48A3-8C35-969E2A07D134}"/>
              </a:ext>
            </a:extLst>
          </p:cNvPr>
          <p:cNvSpPr/>
          <p:nvPr/>
        </p:nvSpPr>
        <p:spPr>
          <a:xfrm>
            <a:off x="6260376" y="3619541"/>
            <a:ext cx="2520000" cy="10800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EE7ADB95-D351-4813-92DD-923D86FE2156}"/>
              </a:ext>
            </a:extLst>
          </p:cNvPr>
          <p:cNvSpPr txBox="1"/>
          <p:nvPr/>
        </p:nvSpPr>
        <p:spPr>
          <a:xfrm>
            <a:off x="4304598" y="2182432"/>
            <a:ext cx="14369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>
                <a:solidFill>
                  <a:srgbClr val="2E002E"/>
                </a:solidFill>
                <a:latin typeface="Georgia Pro Cond Semibold" panose="02040706050405020303" pitchFamily="18" charset="0"/>
              </a:defRPr>
            </a:lvl1pPr>
          </a:lstStyle>
          <a:p>
            <a:r>
              <a:rPr lang="es-ES" spc="-80" dirty="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Asegurar la prestación de servicios básicos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A23ABCC7-33E8-496A-BB99-B2896AAEA5C4}"/>
              </a:ext>
            </a:extLst>
          </p:cNvPr>
          <p:cNvSpPr txBox="1"/>
          <p:nvPr/>
        </p:nvSpPr>
        <p:spPr>
          <a:xfrm>
            <a:off x="7269511" y="2319104"/>
            <a:ext cx="1436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>
                <a:solidFill>
                  <a:srgbClr val="2E002E"/>
                </a:solidFill>
                <a:latin typeface="Georgia Pro Cond Semibold" panose="02040706050405020303" pitchFamily="18" charset="0"/>
              </a:defRPr>
            </a:lvl1pPr>
          </a:lstStyle>
          <a:p>
            <a:r>
              <a:rPr lang="es-ES" spc="-80" dirty="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Incorporar el impacto demográfico</a:t>
            </a:r>
          </a:p>
        </p:txBody>
      </p:sp>
      <p:pic>
        <p:nvPicPr>
          <p:cNvPr id="41" name="Imagen 40">
            <a:extLst>
              <a:ext uri="{FF2B5EF4-FFF2-40B4-BE49-F238E27FC236}">
                <a16:creationId xmlns:a16="http://schemas.microsoft.com/office/drawing/2014/main" id="{018964D9-E5CA-4E87-B958-F6676F39DD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950" y="2533098"/>
            <a:ext cx="863987" cy="447798"/>
          </a:xfrm>
          <a:prstGeom prst="rect">
            <a:avLst/>
          </a:prstGeom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4632199D-FAFB-49AA-919A-CC6D52D57127}"/>
              </a:ext>
            </a:extLst>
          </p:cNvPr>
          <p:cNvSpPr txBox="1"/>
          <p:nvPr/>
        </p:nvSpPr>
        <p:spPr>
          <a:xfrm>
            <a:off x="1246510" y="3715680"/>
            <a:ext cx="1554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>
                <a:solidFill>
                  <a:srgbClr val="2E002E"/>
                </a:solidFill>
                <a:latin typeface="Georgia Pro Cond Semibold" panose="02040706050405020303" pitchFamily="18" charset="0"/>
              </a:defRPr>
            </a:lvl1pPr>
          </a:lstStyle>
          <a:p>
            <a:r>
              <a:rPr lang="es-ES" spc="-80" dirty="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Simplificación normativa y administrativa</a:t>
            </a:r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3F06FF5F-CDCD-420A-AD9D-23927E3E5DE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001" y="3846383"/>
            <a:ext cx="667099" cy="667099"/>
          </a:xfrm>
          <a:prstGeom prst="rect">
            <a:avLst/>
          </a:prstGeom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id="{B3CE3C67-78A3-4025-BCBE-CF7F97CE65FB}"/>
              </a:ext>
            </a:extLst>
          </p:cNvPr>
          <p:cNvSpPr txBox="1"/>
          <p:nvPr/>
        </p:nvSpPr>
        <p:spPr>
          <a:xfrm>
            <a:off x="4355677" y="5080268"/>
            <a:ext cx="13622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>
                <a:solidFill>
                  <a:srgbClr val="2E002E"/>
                </a:solidFill>
                <a:latin typeface="Georgia Pro Cond Semibold" panose="02040706050405020303" pitchFamily="18" charset="0"/>
              </a:defRPr>
            </a:lvl1pPr>
          </a:lstStyle>
          <a:p>
            <a:r>
              <a:rPr lang="es-ES" spc="-80" dirty="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Mejorar la colaboración público-privada</a:t>
            </a:r>
          </a:p>
        </p:txBody>
      </p:sp>
      <p:pic>
        <p:nvPicPr>
          <p:cNvPr id="45" name="Imagen 44">
            <a:extLst>
              <a:ext uri="{FF2B5EF4-FFF2-40B4-BE49-F238E27FC236}">
                <a16:creationId xmlns:a16="http://schemas.microsoft.com/office/drawing/2014/main" id="{ED2CC6DF-A217-4E69-B2C5-C4F8357C5FF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3411" y="5372881"/>
            <a:ext cx="808398" cy="562364"/>
          </a:xfrm>
          <a:prstGeom prst="rect">
            <a:avLst/>
          </a:prstGeom>
        </p:spPr>
      </p:pic>
      <p:sp>
        <p:nvSpPr>
          <p:cNvPr id="46" name="CuadroTexto 45">
            <a:extLst>
              <a:ext uri="{FF2B5EF4-FFF2-40B4-BE49-F238E27FC236}">
                <a16:creationId xmlns:a16="http://schemas.microsoft.com/office/drawing/2014/main" id="{D6B987D8-B018-4500-9987-0512427722B0}"/>
              </a:ext>
            </a:extLst>
          </p:cNvPr>
          <p:cNvSpPr txBox="1"/>
          <p:nvPr/>
        </p:nvSpPr>
        <p:spPr>
          <a:xfrm>
            <a:off x="7174089" y="3764433"/>
            <a:ext cx="15865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>
                <a:solidFill>
                  <a:srgbClr val="2E002E"/>
                </a:solidFill>
                <a:latin typeface="Georgia Pro Cond Semibold" panose="02040706050405020303" pitchFamily="18" charset="0"/>
              </a:defRPr>
            </a:lvl1pPr>
          </a:lstStyle>
          <a:p>
            <a:r>
              <a:rPr lang="es-ES" spc="-80" dirty="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Alineación con los ODS y la Agenda 2030</a:t>
            </a:r>
          </a:p>
        </p:txBody>
      </p:sp>
      <p:pic>
        <p:nvPicPr>
          <p:cNvPr id="47" name="Imagen 46">
            <a:extLst>
              <a:ext uri="{FF2B5EF4-FFF2-40B4-BE49-F238E27FC236}">
                <a16:creationId xmlns:a16="http://schemas.microsoft.com/office/drawing/2014/main" id="{6333DE15-77B2-4165-8441-BA3586FD26F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9121" y="3828684"/>
            <a:ext cx="662657" cy="661714"/>
          </a:xfrm>
          <a:prstGeom prst="rect">
            <a:avLst/>
          </a:prstGeom>
        </p:spPr>
      </p:pic>
      <p:pic>
        <p:nvPicPr>
          <p:cNvPr id="48" name="Imagen 47">
            <a:extLst>
              <a:ext uri="{FF2B5EF4-FFF2-40B4-BE49-F238E27FC236}">
                <a16:creationId xmlns:a16="http://schemas.microsoft.com/office/drawing/2014/main" id="{75EE235B-D24D-422E-A378-4E1631F0A04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4021" y="2383811"/>
            <a:ext cx="867788" cy="647324"/>
          </a:xfrm>
          <a:prstGeom prst="rect">
            <a:avLst/>
          </a:prstGeom>
        </p:spPr>
      </p:pic>
      <p:sp>
        <p:nvSpPr>
          <p:cNvPr id="49" name="CuadroTexto 48">
            <a:extLst>
              <a:ext uri="{FF2B5EF4-FFF2-40B4-BE49-F238E27FC236}">
                <a16:creationId xmlns:a16="http://schemas.microsoft.com/office/drawing/2014/main" id="{75E05B7E-A860-4C30-9412-91A4667C0BD5}"/>
              </a:ext>
            </a:extLst>
          </p:cNvPr>
          <p:cNvSpPr txBox="1"/>
          <p:nvPr/>
        </p:nvSpPr>
        <p:spPr>
          <a:xfrm>
            <a:off x="4332804" y="3827328"/>
            <a:ext cx="1408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 b="1">
                <a:solidFill>
                  <a:srgbClr val="2E002E"/>
                </a:solidFill>
                <a:latin typeface="Georgia Pro Cond Semibold" panose="02040706050405020303" pitchFamily="18" charset="0"/>
              </a:defRPr>
            </a:lvl1pPr>
          </a:lstStyle>
          <a:p>
            <a:r>
              <a:rPr lang="es-ES" spc="-80" dirty="0"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Eliminar estereotipos</a:t>
            </a:r>
          </a:p>
        </p:txBody>
      </p:sp>
      <p:pic>
        <p:nvPicPr>
          <p:cNvPr id="50" name="Imagen 49">
            <a:extLst>
              <a:ext uri="{FF2B5EF4-FFF2-40B4-BE49-F238E27FC236}">
                <a16:creationId xmlns:a16="http://schemas.microsoft.com/office/drawing/2014/main" id="{DF5BCB2B-5935-48B7-9764-CCE99326297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8394" y="3748877"/>
            <a:ext cx="607772" cy="764605"/>
          </a:xfrm>
          <a:prstGeom prst="rect">
            <a:avLst/>
          </a:prstGeom>
        </p:spPr>
      </p:pic>
      <p:sp>
        <p:nvSpPr>
          <p:cNvPr id="51" name="5 Rectángulo">
            <a:extLst>
              <a:ext uri="{FF2B5EF4-FFF2-40B4-BE49-F238E27FC236}">
                <a16:creationId xmlns:a16="http://schemas.microsoft.com/office/drawing/2014/main" id="{237497F1-C8FF-40A5-BF60-74D43336D5A1}"/>
              </a:ext>
            </a:extLst>
          </p:cNvPr>
          <p:cNvSpPr/>
          <p:nvPr/>
        </p:nvSpPr>
        <p:spPr>
          <a:xfrm>
            <a:off x="125181" y="1350818"/>
            <a:ext cx="71721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Un objetivo general y siete objetivos transversales</a:t>
            </a:r>
          </a:p>
        </p:txBody>
      </p:sp>
      <p:pic>
        <p:nvPicPr>
          <p:cNvPr id="52" name="Imagen 51">
            <a:extLst>
              <a:ext uri="{FF2B5EF4-FFF2-40B4-BE49-F238E27FC236}">
                <a16:creationId xmlns:a16="http://schemas.microsoft.com/office/drawing/2014/main" id="{723FCA3B-125F-4DE0-8F8C-0DDC4735FE1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064" y="42940"/>
            <a:ext cx="272705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0892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5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21DD346-38DC-4F2C-9ADC-DD92B7B319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064" y="42940"/>
            <a:ext cx="2727051" cy="540000"/>
          </a:xfrm>
          <a:prstGeom prst="rect">
            <a:avLst/>
          </a:prstGeom>
        </p:spPr>
      </p:pic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C393FE5B-1350-4203-95E3-CC0C91DACD91}"/>
              </a:ext>
            </a:extLst>
          </p:cNvPr>
          <p:cNvSpPr/>
          <p:nvPr/>
        </p:nvSpPr>
        <p:spPr>
          <a:xfrm>
            <a:off x="124936" y="972458"/>
            <a:ext cx="8894127" cy="5553034"/>
          </a:xfrm>
          <a:prstGeom prst="roundRect">
            <a:avLst>
              <a:gd name="adj" fmla="val 5801"/>
            </a:avLst>
          </a:prstGeom>
          <a:solidFill>
            <a:srgbClr val="B6EB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C666E108-5FB4-4ABA-BC62-9598CFFF3E93}"/>
              </a:ext>
            </a:extLst>
          </p:cNvPr>
          <p:cNvSpPr/>
          <p:nvPr/>
        </p:nvSpPr>
        <p:spPr>
          <a:xfrm>
            <a:off x="464858" y="1832193"/>
            <a:ext cx="8162889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defTabSz="914400">
              <a:lnSpc>
                <a:spcPct val="130000"/>
              </a:lnSpc>
              <a:buFont typeface="+mj-lt"/>
              <a:buAutoNum type="alphaLcPeriod"/>
              <a:defRPr/>
            </a:pPr>
            <a:r>
              <a:rPr lang="es-ES" sz="2000" spc="-30" dirty="0">
                <a:solidFill>
                  <a:srgbClr val="2E002E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Garantizar la </a:t>
            </a:r>
            <a:r>
              <a:rPr lang="es-ES" sz="2000" b="1" u="sng" spc="-30" dirty="0">
                <a:solidFill>
                  <a:srgbClr val="2E002E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funcionalidad</a:t>
            </a:r>
            <a:r>
              <a:rPr lang="es-ES" sz="2000" b="1" spc="-30" dirty="0">
                <a:solidFill>
                  <a:srgbClr val="2E002E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 de los territorios </a:t>
            </a:r>
            <a:r>
              <a:rPr lang="es-ES" sz="2000" spc="-30" dirty="0">
                <a:solidFill>
                  <a:srgbClr val="2E002E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afectados por la despoblación y la baja densidad</a:t>
            </a:r>
          </a:p>
          <a:p>
            <a:pPr marL="342900" lvl="0" indent="-342900" algn="just" defTabSz="914400">
              <a:lnSpc>
                <a:spcPct val="130000"/>
              </a:lnSpc>
              <a:buFont typeface="+mj-lt"/>
              <a:buAutoNum type="alphaLcPeriod"/>
              <a:defRPr/>
            </a:pPr>
            <a:r>
              <a:rPr lang="es-ES" sz="2000" spc="-30" dirty="0">
                <a:solidFill>
                  <a:srgbClr val="2E002E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Mejorar la </a:t>
            </a:r>
            <a:r>
              <a:rPr lang="es-ES" sz="2000" b="1" u="sng" spc="-30" dirty="0">
                <a:solidFill>
                  <a:srgbClr val="2E002E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competitividad</a:t>
            </a:r>
            <a:r>
              <a:rPr lang="es-ES" sz="2000" spc="-30" dirty="0">
                <a:solidFill>
                  <a:srgbClr val="2E002E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 y facilitar el </a:t>
            </a:r>
            <a:r>
              <a:rPr lang="es-ES" sz="2000" u="sng" spc="-30" dirty="0">
                <a:solidFill>
                  <a:srgbClr val="2E002E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desarrollo</a:t>
            </a:r>
            <a:r>
              <a:rPr lang="es-ES" sz="2000" spc="-30" dirty="0">
                <a:solidFill>
                  <a:srgbClr val="2E002E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 de nuevas actividades económicas y el </a:t>
            </a:r>
            <a:r>
              <a:rPr lang="es-ES" sz="2000" b="1" spc="-30" dirty="0">
                <a:solidFill>
                  <a:srgbClr val="2E002E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fomento del emprendimiento</a:t>
            </a:r>
          </a:p>
          <a:p>
            <a:pPr marL="342900" lvl="0" indent="-342900" algn="just" defTabSz="914400">
              <a:lnSpc>
                <a:spcPct val="130000"/>
              </a:lnSpc>
              <a:buFont typeface="+mj-lt"/>
              <a:buAutoNum type="alphaLcPeriod"/>
              <a:defRPr/>
            </a:pPr>
            <a:r>
              <a:rPr lang="es-ES" sz="2000" spc="-30" dirty="0">
                <a:solidFill>
                  <a:srgbClr val="2E002E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Favorecer el </a:t>
            </a:r>
            <a:r>
              <a:rPr lang="es-ES" sz="2000" b="1" spc="-30" dirty="0">
                <a:solidFill>
                  <a:srgbClr val="2E002E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asentamiento</a:t>
            </a:r>
            <a:r>
              <a:rPr lang="es-ES" sz="2000" spc="-30" dirty="0">
                <a:solidFill>
                  <a:srgbClr val="2E002E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 y la </a:t>
            </a:r>
            <a:r>
              <a:rPr lang="es-ES" sz="2000" b="1" u="sng" spc="-30" dirty="0">
                <a:solidFill>
                  <a:srgbClr val="2E002E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fijación de población </a:t>
            </a:r>
            <a:r>
              <a:rPr lang="es-ES" sz="2000" spc="-30" dirty="0">
                <a:solidFill>
                  <a:srgbClr val="2E002E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en el medio rural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83C36B9-C071-4012-8323-1E9F3DBD6E9F}"/>
              </a:ext>
            </a:extLst>
          </p:cNvPr>
          <p:cNvSpPr/>
          <p:nvPr/>
        </p:nvSpPr>
        <p:spPr>
          <a:xfrm>
            <a:off x="648402" y="1171493"/>
            <a:ext cx="421782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200" b="1" dirty="0">
                <a:solidFill>
                  <a:srgbClr val="2E002E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I. AFRONTAR LA DESPOBLACIÓN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457A467-FA61-4AFC-BE43-005B660B361A}"/>
              </a:ext>
            </a:extLst>
          </p:cNvPr>
          <p:cNvSpPr/>
          <p:nvPr/>
        </p:nvSpPr>
        <p:spPr>
          <a:xfrm>
            <a:off x="464858" y="510793"/>
            <a:ext cx="24416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Líneas de acción</a:t>
            </a:r>
          </a:p>
        </p:txBody>
      </p:sp>
    </p:spTree>
    <p:extLst>
      <p:ext uri="{BB962C8B-B14F-4D97-AF65-F5344CB8AC3E}">
        <p14:creationId xmlns:p14="http://schemas.microsoft.com/office/powerpoint/2010/main" val="8022261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5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21DD346-38DC-4F2C-9ADC-DD92B7B319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064" y="42940"/>
            <a:ext cx="2727051" cy="540000"/>
          </a:xfrm>
          <a:prstGeom prst="rect">
            <a:avLst/>
          </a:prstGeom>
        </p:spPr>
      </p:pic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C393FE5B-1350-4203-95E3-CC0C91DACD91}"/>
              </a:ext>
            </a:extLst>
          </p:cNvPr>
          <p:cNvSpPr/>
          <p:nvPr/>
        </p:nvSpPr>
        <p:spPr>
          <a:xfrm>
            <a:off x="124936" y="972458"/>
            <a:ext cx="8894127" cy="5553034"/>
          </a:xfrm>
          <a:prstGeom prst="roundRect">
            <a:avLst>
              <a:gd name="adj" fmla="val 5801"/>
            </a:avLst>
          </a:prstGeom>
          <a:solidFill>
            <a:srgbClr val="B6EB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457A467-FA61-4AFC-BE43-005B660B361A}"/>
              </a:ext>
            </a:extLst>
          </p:cNvPr>
          <p:cNvSpPr/>
          <p:nvPr/>
        </p:nvSpPr>
        <p:spPr>
          <a:xfrm>
            <a:off x="464858" y="510793"/>
            <a:ext cx="24416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Líneas de acción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5437831-A8E6-49C0-9806-2EB1E54DE1CD}"/>
              </a:ext>
            </a:extLst>
          </p:cNvPr>
          <p:cNvSpPr/>
          <p:nvPr/>
        </p:nvSpPr>
        <p:spPr>
          <a:xfrm>
            <a:off x="281592" y="1493806"/>
            <a:ext cx="8580813" cy="5103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defTabSz="914400">
              <a:lnSpc>
                <a:spcPct val="130000"/>
              </a:lnSpc>
              <a:buFont typeface="+mj-lt"/>
              <a:buAutoNum type="alphaLcPeriod"/>
              <a:defRPr/>
            </a:pPr>
            <a:r>
              <a:rPr lang="es-ES" spc="-30" dirty="0">
                <a:solidFill>
                  <a:srgbClr val="2E002E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Coordinar las acciones referidas a personas mayores, envejecimiento activo y atención a la dependencia, en todo el territorio.</a:t>
            </a:r>
          </a:p>
          <a:p>
            <a:pPr marL="342900" lvl="0" indent="-342900" algn="just" defTabSz="914400">
              <a:lnSpc>
                <a:spcPct val="130000"/>
              </a:lnSpc>
              <a:buFont typeface="+mj-lt"/>
              <a:buAutoNum type="alphaLcPeriod"/>
              <a:defRPr/>
            </a:pPr>
            <a:r>
              <a:rPr lang="es-ES" spc="-30" dirty="0">
                <a:solidFill>
                  <a:srgbClr val="2E002E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Apoyar la puesta en marcha de proyectos de desarrollo socioeconómico de jóvenes, que garanticen el relevo intergeneracional.</a:t>
            </a:r>
          </a:p>
          <a:p>
            <a:pPr marL="342900" lvl="0" indent="-342900" algn="just" defTabSz="914400">
              <a:lnSpc>
                <a:spcPct val="130000"/>
              </a:lnSpc>
              <a:buFont typeface="+mj-lt"/>
              <a:buAutoNum type="alphaLcPeriod"/>
              <a:defRPr/>
            </a:pPr>
            <a:r>
              <a:rPr lang="es-ES" spc="-30" dirty="0">
                <a:solidFill>
                  <a:srgbClr val="2E002E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Facilitar el desarrollo de proyectos que garanticen la libertad de residencia efectiva de las mujeres en el territorio</a:t>
            </a:r>
          </a:p>
          <a:p>
            <a:pPr marL="342900" lvl="0" indent="-342900" algn="just" defTabSz="914400">
              <a:lnSpc>
                <a:spcPct val="130000"/>
              </a:lnSpc>
              <a:buFont typeface="+mj-lt"/>
              <a:buAutoNum type="alphaLcPeriod"/>
              <a:defRPr/>
            </a:pPr>
            <a:r>
              <a:rPr lang="es-ES" spc="-30" dirty="0">
                <a:solidFill>
                  <a:srgbClr val="2E002E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Garantizar las condiciones que favorezcan la crianza de hijas e hijos, y que faciliten la equiparación de la tasa de natalidad al promedio de la Unión Europea. </a:t>
            </a:r>
          </a:p>
          <a:p>
            <a:pPr marL="342900" lvl="0" indent="-342900" algn="just" defTabSz="914400">
              <a:lnSpc>
                <a:spcPct val="130000"/>
              </a:lnSpc>
              <a:buFont typeface="+mj-lt"/>
              <a:buAutoNum type="alphaLcPeriod"/>
              <a:defRPr/>
            </a:pPr>
            <a:r>
              <a:rPr lang="es-ES" spc="-30" dirty="0">
                <a:solidFill>
                  <a:srgbClr val="2E002E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Asegurar la igualdad de oportunidades y la no discriminación de la infancia por ámbito de residencia</a:t>
            </a:r>
          </a:p>
          <a:p>
            <a:pPr marL="342900" lvl="0" indent="-342900" algn="just" defTabSz="914400">
              <a:lnSpc>
                <a:spcPct val="130000"/>
              </a:lnSpc>
              <a:buFont typeface="+mj-lt"/>
              <a:buAutoNum type="alphaLcPeriod"/>
              <a:defRPr/>
            </a:pPr>
            <a:r>
              <a:rPr lang="es-ES" spc="-30" dirty="0">
                <a:solidFill>
                  <a:srgbClr val="2E002E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Trabajar, en coordinación con la U.E., para canalizar una migración regular y ordenada, y su arraigo en todo el territorio.</a:t>
            </a:r>
          </a:p>
          <a:p>
            <a:pPr marL="342900" lvl="0" indent="-342900" algn="just" defTabSz="914400">
              <a:lnSpc>
                <a:spcPct val="130000"/>
              </a:lnSpc>
              <a:buFont typeface="+mj-lt"/>
              <a:buAutoNum type="alphaLcPeriod"/>
              <a:defRPr/>
            </a:pPr>
            <a:r>
              <a:rPr lang="es-ES" spc="-30" dirty="0">
                <a:solidFill>
                  <a:srgbClr val="2E002E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Facilitar el retorno de españolas y españoles residentes en el exterior que deseen regresar a España.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FB51B25-52EC-4469-B24C-3CD620F7A2AD}"/>
              </a:ext>
            </a:extLst>
          </p:cNvPr>
          <p:cNvSpPr/>
          <p:nvPr/>
        </p:nvSpPr>
        <p:spPr>
          <a:xfrm>
            <a:off x="212574" y="1044605"/>
            <a:ext cx="87222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000" b="1" dirty="0">
                <a:solidFill>
                  <a:srgbClr val="2E002E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II. AFRONTAR LOS DESEQUILIBRIOS DE NUESTRA PIRÁMIDE DE POBLACIÓN</a:t>
            </a:r>
          </a:p>
        </p:txBody>
      </p:sp>
    </p:spTree>
    <p:extLst>
      <p:ext uri="{BB962C8B-B14F-4D97-AF65-F5344CB8AC3E}">
        <p14:creationId xmlns:p14="http://schemas.microsoft.com/office/powerpoint/2010/main" val="16584674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5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21DD346-38DC-4F2C-9ADC-DD92B7B319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064" y="42940"/>
            <a:ext cx="2727051" cy="540000"/>
          </a:xfrm>
          <a:prstGeom prst="rect">
            <a:avLst/>
          </a:prstGeom>
        </p:spPr>
      </p:pic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C393FE5B-1350-4203-95E3-CC0C91DACD91}"/>
              </a:ext>
            </a:extLst>
          </p:cNvPr>
          <p:cNvSpPr/>
          <p:nvPr/>
        </p:nvSpPr>
        <p:spPr>
          <a:xfrm>
            <a:off x="124936" y="972458"/>
            <a:ext cx="8894127" cy="5553034"/>
          </a:xfrm>
          <a:prstGeom prst="roundRect">
            <a:avLst>
              <a:gd name="adj" fmla="val 5801"/>
            </a:avLst>
          </a:prstGeom>
          <a:solidFill>
            <a:srgbClr val="B6EB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457A467-FA61-4AFC-BE43-005B660B361A}"/>
              </a:ext>
            </a:extLst>
          </p:cNvPr>
          <p:cNvSpPr/>
          <p:nvPr/>
        </p:nvSpPr>
        <p:spPr>
          <a:xfrm>
            <a:off x="464858" y="510793"/>
            <a:ext cx="24416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Líneas de acción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7AF066B-3ACF-45E6-A226-B2D3A7D98359}"/>
              </a:ext>
            </a:extLst>
          </p:cNvPr>
          <p:cNvSpPr/>
          <p:nvPr/>
        </p:nvSpPr>
        <p:spPr>
          <a:xfrm>
            <a:off x="464858" y="1840321"/>
            <a:ext cx="8162889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defTabSz="914400">
              <a:lnSpc>
                <a:spcPct val="130000"/>
              </a:lnSpc>
              <a:buFont typeface="+mj-lt"/>
              <a:buAutoNum type="alphaLcPeriod"/>
            </a:pPr>
            <a:r>
              <a:rPr lang="es-ES" sz="2000" spc="-30" dirty="0">
                <a:solidFill>
                  <a:srgbClr val="2E002E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Garantizar la </a:t>
            </a:r>
            <a:r>
              <a:rPr lang="es-ES" sz="2000" u="sng" spc="-30" dirty="0">
                <a:solidFill>
                  <a:srgbClr val="2E002E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prestación de servicios </a:t>
            </a:r>
            <a:r>
              <a:rPr lang="es-ES" sz="2000" spc="-30" dirty="0">
                <a:solidFill>
                  <a:srgbClr val="2E002E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básica para la </a:t>
            </a:r>
            <a:r>
              <a:rPr lang="es-ES" sz="2000" u="sng" spc="-30" dirty="0">
                <a:solidFill>
                  <a:srgbClr val="2E002E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población residente y flotante</a:t>
            </a:r>
            <a:r>
              <a:rPr lang="es-ES" sz="2000" spc="-30" dirty="0">
                <a:solidFill>
                  <a:srgbClr val="2E002E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 en todo el territorio.</a:t>
            </a:r>
          </a:p>
          <a:p>
            <a:pPr marL="342900" indent="-342900" algn="just" defTabSz="914400">
              <a:lnSpc>
                <a:spcPct val="130000"/>
              </a:lnSpc>
              <a:buFont typeface="+mj-lt"/>
              <a:buAutoNum type="alphaLcPeriod"/>
            </a:pPr>
            <a:r>
              <a:rPr lang="es-ES" sz="2000" spc="-30" dirty="0">
                <a:solidFill>
                  <a:srgbClr val="2E002E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Asegurar el dimensionamiento de las </a:t>
            </a:r>
            <a:r>
              <a:rPr lang="es-ES" sz="2000" u="sng" spc="-30" dirty="0">
                <a:solidFill>
                  <a:srgbClr val="2E002E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infraestructuras y equipamientos </a:t>
            </a:r>
            <a:r>
              <a:rPr lang="es-ES" sz="2000" spc="-30" dirty="0">
                <a:solidFill>
                  <a:srgbClr val="2E002E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necesarios para el desarrollo socioeconómico sostenible de las áreas con intensos flujos de población flotante.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3EA7344-7DA1-46F9-9DF2-2C3823591BB0}"/>
              </a:ext>
            </a:extLst>
          </p:cNvPr>
          <p:cNvSpPr/>
          <p:nvPr/>
        </p:nvSpPr>
        <p:spPr>
          <a:xfrm>
            <a:off x="530658" y="1175557"/>
            <a:ext cx="775244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200" b="1" dirty="0">
                <a:solidFill>
                  <a:srgbClr val="2E002E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III.     GESTIONAR LOS EFECTOS DE LA POBLACIÓN FLOTANTE</a:t>
            </a:r>
          </a:p>
        </p:txBody>
      </p:sp>
    </p:spTree>
    <p:extLst>
      <p:ext uri="{BB962C8B-B14F-4D97-AF65-F5344CB8AC3E}">
        <p14:creationId xmlns:p14="http://schemas.microsoft.com/office/powerpoint/2010/main" val="3555171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5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278A13B-1569-40C5-8EC8-66882C9078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064" y="42940"/>
            <a:ext cx="2727051" cy="540000"/>
          </a:xfrm>
          <a:prstGeom prst="rect">
            <a:avLst/>
          </a:prstGeom>
        </p:spPr>
      </p:pic>
      <p:sp>
        <p:nvSpPr>
          <p:cNvPr id="7" name="5 Rectángulo">
            <a:extLst>
              <a:ext uri="{FF2B5EF4-FFF2-40B4-BE49-F238E27FC236}">
                <a16:creationId xmlns:a16="http://schemas.microsoft.com/office/drawing/2014/main" id="{4B578221-ADAC-48E3-8580-9F0A7F9EC821}"/>
              </a:ext>
            </a:extLst>
          </p:cNvPr>
          <p:cNvSpPr/>
          <p:nvPr/>
        </p:nvSpPr>
        <p:spPr>
          <a:xfrm>
            <a:off x="385484" y="1025512"/>
            <a:ext cx="859226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2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La importancia de la gobernanza en la elaboración y el desarrollo de la Estrategia</a:t>
            </a:r>
          </a:p>
        </p:txBody>
      </p:sp>
      <p:graphicFrame>
        <p:nvGraphicFramePr>
          <p:cNvPr id="8" name="1 Diagrama">
            <a:extLst>
              <a:ext uri="{FF2B5EF4-FFF2-40B4-BE49-F238E27FC236}">
                <a16:creationId xmlns:a16="http://schemas.microsoft.com/office/drawing/2014/main" id="{8F39E1DB-E6FB-4B2F-BA9A-B6CA6B51C6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8786833"/>
              </p:ext>
            </p:extLst>
          </p:nvPr>
        </p:nvGraphicFramePr>
        <p:xfrm>
          <a:off x="166255" y="1967345"/>
          <a:ext cx="8811490" cy="46274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874982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5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2 Diagrama">
            <a:extLst>
              <a:ext uri="{FF2B5EF4-FFF2-40B4-BE49-F238E27FC236}">
                <a16:creationId xmlns:a16="http://schemas.microsoft.com/office/drawing/2014/main" id="{54CA2AFD-97E3-4810-A360-AA42C4B396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3813544"/>
              </p:ext>
            </p:extLst>
          </p:nvPr>
        </p:nvGraphicFramePr>
        <p:xfrm>
          <a:off x="827496" y="2564904"/>
          <a:ext cx="7632848" cy="36618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5 Rectángulo">
            <a:extLst>
              <a:ext uri="{FF2B5EF4-FFF2-40B4-BE49-F238E27FC236}">
                <a16:creationId xmlns:a16="http://schemas.microsoft.com/office/drawing/2014/main" id="{9858F332-09D1-4451-9099-F1206D67780B}"/>
              </a:ext>
            </a:extLst>
          </p:cNvPr>
          <p:cNvSpPr/>
          <p:nvPr/>
        </p:nvSpPr>
        <p:spPr>
          <a:xfrm>
            <a:off x="426924" y="1602664"/>
            <a:ext cx="665765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2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Una acción a corto plazo, una visión a largo plazo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10B0989-517B-4FF0-B73A-CD5FBA2A96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064" y="42940"/>
            <a:ext cx="272705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225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5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edificio, cielo, exterior, montaña&#10;&#10;Descripción generada automáticamente">
            <a:extLst>
              <a:ext uri="{FF2B5EF4-FFF2-40B4-BE49-F238E27FC236}">
                <a16:creationId xmlns:a16="http://schemas.microsoft.com/office/drawing/2014/main" id="{32C1CD3B-5AB1-4F30-A210-5732A4CC4F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4721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3EB9650-3EA9-4918-96B6-0F77B2044A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064" y="42940"/>
            <a:ext cx="2727051" cy="540000"/>
          </a:xfrm>
          <a:prstGeom prst="rect">
            <a:avLst/>
          </a:prstGeom>
        </p:spPr>
      </p:pic>
      <p:sp>
        <p:nvSpPr>
          <p:cNvPr id="8" name="5 Rectángulo">
            <a:extLst>
              <a:ext uri="{FF2B5EF4-FFF2-40B4-BE49-F238E27FC236}">
                <a16:creationId xmlns:a16="http://schemas.microsoft.com/office/drawing/2014/main" id="{3A39CB73-4D1D-47BC-A651-8B924BFD1AFF}"/>
              </a:ext>
            </a:extLst>
          </p:cNvPr>
          <p:cNvSpPr/>
          <p:nvPr/>
        </p:nvSpPr>
        <p:spPr>
          <a:xfrm>
            <a:off x="227549" y="792135"/>
            <a:ext cx="7563289" cy="8925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s-ES" sz="26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La despoblación y el reto demográfico en España:</a:t>
            </a:r>
            <a:br>
              <a:rPr lang="es-ES" sz="26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</a:br>
            <a:r>
              <a:rPr lang="es-ES" sz="26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una visión territorial</a:t>
            </a:r>
          </a:p>
        </p:txBody>
      </p:sp>
    </p:spTree>
    <p:extLst>
      <p:ext uri="{BB962C8B-B14F-4D97-AF65-F5344CB8AC3E}">
        <p14:creationId xmlns:p14="http://schemas.microsoft.com/office/powerpoint/2010/main" val="9085876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5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edificio, cielo, exterior, montaña&#10;&#10;Descripción generada automáticamente">
            <a:extLst>
              <a:ext uri="{FF2B5EF4-FFF2-40B4-BE49-F238E27FC236}">
                <a16:creationId xmlns:a16="http://schemas.microsoft.com/office/drawing/2014/main" id="{32C1CD3B-5AB1-4F30-A210-5732A4CC4F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4721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3EB9650-3EA9-4918-96B6-0F77B2044A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064" y="42940"/>
            <a:ext cx="2727051" cy="540000"/>
          </a:xfrm>
          <a:prstGeom prst="rect">
            <a:avLst/>
          </a:prstGeom>
        </p:spPr>
      </p:pic>
      <p:sp>
        <p:nvSpPr>
          <p:cNvPr id="8" name="5 Rectángulo">
            <a:extLst>
              <a:ext uri="{FF2B5EF4-FFF2-40B4-BE49-F238E27FC236}">
                <a16:creationId xmlns:a16="http://schemas.microsoft.com/office/drawing/2014/main" id="{3A39CB73-4D1D-47BC-A651-8B924BFD1AFF}"/>
              </a:ext>
            </a:extLst>
          </p:cNvPr>
          <p:cNvSpPr/>
          <p:nvPr/>
        </p:nvSpPr>
        <p:spPr>
          <a:xfrm>
            <a:off x="227549" y="792135"/>
            <a:ext cx="6003567" cy="8925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s-ES" sz="26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Construyendo una Estrategia Nacional </a:t>
            </a:r>
            <a:br>
              <a:rPr lang="es-ES" sz="26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</a:br>
            <a:r>
              <a:rPr lang="es-ES" sz="26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desde la dialéctica</a:t>
            </a:r>
          </a:p>
        </p:txBody>
      </p:sp>
    </p:spTree>
    <p:extLst>
      <p:ext uri="{BB962C8B-B14F-4D97-AF65-F5344CB8AC3E}">
        <p14:creationId xmlns:p14="http://schemas.microsoft.com/office/powerpoint/2010/main" val="10930422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5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Rectángulo">
            <a:extLst>
              <a:ext uri="{FF2B5EF4-FFF2-40B4-BE49-F238E27FC236}">
                <a16:creationId xmlns:a16="http://schemas.microsoft.com/office/drawing/2014/main" id="{3A5CA08A-1E66-4E4A-99B2-C56B41F6E1C1}"/>
              </a:ext>
            </a:extLst>
          </p:cNvPr>
          <p:cNvSpPr/>
          <p:nvPr/>
        </p:nvSpPr>
        <p:spPr>
          <a:xfrm>
            <a:off x="257864" y="500694"/>
            <a:ext cx="419217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6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Lo urgente y lo importante</a:t>
            </a:r>
          </a:p>
        </p:txBody>
      </p:sp>
      <p:sp>
        <p:nvSpPr>
          <p:cNvPr id="3" name="5 Rectángulo">
            <a:extLst>
              <a:ext uri="{FF2B5EF4-FFF2-40B4-BE49-F238E27FC236}">
                <a16:creationId xmlns:a16="http://schemas.microsoft.com/office/drawing/2014/main" id="{830373AE-CAB9-4470-A80D-B8C807E4CBB3}"/>
              </a:ext>
            </a:extLst>
          </p:cNvPr>
          <p:cNvSpPr/>
          <p:nvPr/>
        </p:nvSpPr>
        <p:spPr>
          <a:xfrm>
            <a:off x="257864" y="2018440"/>
            <a:ext cx="678262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6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De abajo hacia arriba y de arriba hacia abajo</a:t>
            </a:r>
          </a:p>
        </p:txBody>
      </p:sp>
      <p:sp>
        <p:nvSpPr>
          <p:cNvPr id="4" name="5 Rectángulo">
            <a:extLst>
              <a:ext uri="{FF2B5EF4-FFF2-40B4-BE49-F238E27FC236}">
                <a16:creationId xmlns:a16="http://schemas.microsoft.com/office/drawing/2014/main" id="{4458EDC1-DBA3-4572-BBED-7F35D8561BBA}"/>
              </a:ext>
            </a:extLst>
          </p:cNvPr>
          <p:cNvSpPr/>
          <p:nvPr/>
        </p:nvSpPr>
        <p:spPr>
          <a:xfrm>
            <a:off x="257864" y="2777313"/>
            <a:ext cx="357020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6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Lo público y lo privado</a:t>
            </a:r>
          </a:p>
        </p:txBody>
      </p:sp>
      <p:sp>
        <p:nvSpPr>
          <p:cNvPr id="5" name="5 Rectángulo">
            <a:extLst>
              <a:ext uri="{FF2B5EF4-FFF2-40B4-BE49-F238E27FC236}">
                <a16:creationId xmlns:a16="http://schemas.microsoft.com/office/drawing/2014/main" id="{B80E72D6-D6AD-4411-968D-E44CBE77AF69}"/>
              </a:ext>
            </a:extLst>
          </p:cNvPr>
          <p:cNvSpPr/>
          <p:nvPr/>
        </p:nvSpPr>
        <p:spPr>
          <a:xfrm>
            <a:off x="257864" y="5812808"/>
            <a:ext cx="686277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6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La evolución demográfica y el impacto social</a:t>
            </a:r>
          </a:p>
        </p:txBody>
      </p:sp>
      <p:sp>
        <p:nvSpPr>
          <p:cNvPr id="6" name="5 Rectángulo">
            <a:extLst>
              <a:ext uri="{FF2B5EF4-FFF2-40B4-BE49-F238E27FC236}">
                <a16:creationId xmlns:a16="http://schemas.microsoft.com/office/drawing/2014/main" id="{EDEAF1CB-C858-4FE3-BC1A-D31A23595661}"/>
              </a:ext>
            </a:extLst>
          </p:cNvPr>
          <p:cNvSpPr/>
          <p:nvPr/>
        </p:nvSpPr>
        <p:spPr>
          <a:xfrm>
            <a:off x="257864" y="3536186"/>
            <a:ext cx="633699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6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Cambios estructurales y proyectos piloto</a:t>
            </a:r>
          </a:p>
        </p:txBody>
      </p:sp>
      <p:sp>
        <p:nvSpPr>
          <p:cNvPr id="7" name="5 Rectángulo">
            <a:extLst>
              <a:ext uri="{FF2B5EF4-FFF2-40B4-BE49-F238E27FC236}">
                <a16:creationId xmlns:a16="http://schemas.microsoft.com/office/drawing/2014/main" id="{D7E43352-2823-4445-A718-AE42443B0637}"/>
              </a:ext>
            </a:extLst>
          </p:cNvPr>
          <p:cNvSpPr/>
          <p:nvPr/>
        </p:nvSpPr>
        <p:spPr>
          <a:xfrm>
            <a:off x="257864" y="4295059"/>
            <a:ext cx="311495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6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Lo urbano y lo rural</a:t>
            </a:r>
          </a:p>
        </p:txBody>
      </p:sp>
      <p:sp>
        <p:nvSpPr>
          <p:cNvPr id="8" name="5 Rectángulo">
            <a:extLst>
              <a:ext uri="{FF2B5EF4-FFF2-40B4-BE49-F238E27FC236}">
                <a16:creationId xmlns:a16="http://schemas.microsoft.com/office/drawing/2014/main" id="{0943C9B1-097A-4AB2-9C71-C73E19DAF855}"/>
              </a:ext>
            </a:extLst>
          </p:cNvPr>
          <p:cNvSpPr/>
          <p:nvPr/>
        </p:nvSpPr>
        <p:spPr>
          <a:xfrm>
            <a:off x="257864" y="1259567"/>
            <a:ext cx="366478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6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El corto y el largo plazo</a:t>
            </a:r>
          </a:p>
        </p:txBody>
      </p:sp>
      <p:sp>
        <p:nvSpPr>
          <p:cNvPr id="9" name="5 Rectángulo">
            <a:extLst>
              <a:ext uri="{FF2B5EF4-FFF2-40B4-BE49-F238E27FC236}">
                <a16:creationId xmlns:a16="http://schemas.microsoft.com/office/drawing/2014/main" id="{8DAA6F1D-1DC3-47CA-84EB-5699D0D8197D}"/>
              </a:ext>
            </a:extLst>
          </p:cNvPr>
          <p:cNvSpPr/>
          <p:nvPr/>
        </p:nvSpPr>
        <p:spPr>
          <a:xfrm>
            <a:off x="257864" y="5053932"/>
            <a:ext cx="468589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6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La tradición y la digitalización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9982262-F767-499B-BDB7-04F4837F87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064" y="42940"/>
            <a:ext cx="272705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796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5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Imagen que contiene edificio, cielo, exterior, carretera&#10;&#10;Descripción generada automáticamente">
            <a:extLst>
              <a:ext uri="{FF2B5EF4-FFF2-40B4-BE49-F238E27FC236}">
                <a16:creationId xmlns:a16="http://schemas.microsoft.com/office/drawing/2014/main" id="{D2F7E184-20D2-4A8B-A74A-3D1D7A8524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27" r="11361"/>
          <a:stretch/>
        </p:blipFill>
        <p:spPr>
          <a:xfrm>
            <a:off x="0" y="44743"/>
            <a:ext cx="4243389" cy="6813257"/>
          </a:xfrm>
          <a:prstGeom prst="rect">
            <a:avLst/>
          </a:prstGeom>
        </p:spPr>
      </p:pic>
      <p:sp>
        <p:nvSpPr>
          <p:cNvPr id="5" name="5 Rectángulo">
            <a:extLst>
              <a:ext uri="{FF2B5EF4-FFF2-40B4-BE49-F238E27FC236}">
                <a16:creationId xmlns:a16="http://schemas.microsoft.com/office/drawing/2014/main" id="{ECACBF21-11EC-49A0-8F2F-ED0F0A276726}"/>
              </a:ext>
            </a:extLst>
          </p:cNvPr>
          <p:cNvSpPr/>
          <p:nvPr/>
        </p:nvSpPr>
        <p:spPr>
          <a:xfrm>
            <a:off x="601214" y="258259"/>
            <a:ext cx="7941598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6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La lucha contra la despoblación </a:t>
            </a:r>
            <a:br>
              <a:rPr lang="es-ES" sz="26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</a:br>
            <a:r>
              <a:rPr lang="es-ES" sz="26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en la Estrategia Nacional frente al Reto Demográfico</a:t>
            </a:r>
          </a:p>
        </p:txBody>
      </p:sp>
      <p:sp>
        <p:nvSpPr>
          <p:cNvPr id="6" name="5 Rectángulo">
            <a:extLst>
              <a:ext uri="{FF2B5EF4-FFF2-40B4-BE49-F238E27FC236}">
                <a16:creationId xmlns:a16="http://schemas.microsoft.com/office/drawing/2014/main" id="{3478593A-FEF3-4E6F-8D5A-DD6C2FBCDEA9}"/>
              </a:ext>
            </a:extLst>
          </p:cNvPr>
          <p:cNvSpPr/>
          <p:nvPr/>
        </p:nvSpPr>
        <p:spPr>
          <a:xfrm>
            <a:off x="2700333" y="3699854"/>
            <a:ext cx="37433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Ignacio Molina de la Torre</a:t>
            </a:r>
          </a:p>
        </p:txBody>
      </p:sp>
      <p:sp>
        <p:nvSpPr>
          <p:cNvPr id="8" name="5 Rectángulo">
            <a:extLst>
              <a:ext uri="{FF2B5EF4-FFF2-40B4-BE49-F238E27FC236}">
                <a16:creationId xmlns:a16="http://schemas.microsoft.com/office/drawing/2014/main" id="{7432D14B-17C8-4D87-9DE8-D4FD87CEA4CA}"/>
              </a:ext>
            </a:extLst>
          </p:cNvPr>
          <p:cNvSpPr/>
          <p:nvPr/>
        </p:nvSpPr>
        <p:spPr>
          <a:xfrm>
            <a:off x="1172671" y="1624704"/>
            <a:ext cx="679865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000" dirty="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IX ENCUENTRO INTERNACIONAL DE CIUDADES INTERMEDIAS</a:t>
            </a:r>
            <a:br>
              <a:rPr lang="es-ES" sz="2000" dirty="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</a:br>
            <a:endParaRPr lang="es-ES" sz="2000" dirty="0">
              <a:solidFill>
                <a:schemeClr val="bg1"/>
              </a:solidFill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  <a:p>
            <a:pPr algn="ctr"/>
            <a:r>
              <a:rPr lang="es-ES" sz="2000" dirty="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Ciudades Intermedias frente a la despoblación</a:t>
            </a:r>
          </a:p>
        </p:txBody>
      </p:sp>
      <p:sp>
        <p:nvSpPr>
          <p:cNvPr id="7" name="5 Rectángulo">
            <a:extLst>
              <a:ext uri="{FF2B5EF4-FFF2-40B4-BE49-F238E27FC236}">
                <a16:creationId xmlns:a16="http://schemas.microsoft.com/office/drawing/2014/main" id="{BE32F6E8-AB16-4EB1-824C-EA4B3E03D57B}"/>
              </a:ext>
            </a:extLst>
          </p:cNvPr>
          <p:cNvSpPr/>
          <p:nvPr/>
        </p:nvSpPr>
        <p:spPr>
          <a:xfrm>
            <a:off x="2318017" y="4246268"/>
            <a:ext cx="45079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000" dirty="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Director del Comisionado del Gobierno </a:t>
            </a:r>
            <a:br>
              <a:rPr lang="es-ES" sz="2000" dirty="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</a:br>
            <a:r>
              <a:rPr lang="es-ES" sz="2000" dirty="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frente al Reto Demográfico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7FA9953-1BE3-43AF-B714-9BB64FFFE5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690" y="5746789"/>
            <a:ext cx="4882619" cy="96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222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5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5FB5D9F7-E36A-4348-87E1-FD8C6357B9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009234"/>
              </p:ext>
            </p:extLst>
          </p:nvPr>
        </p:nvGraphicFramePr>
        <p:xfrm>
          <a:off x="363855" y="1155517"/>
          <a:ext cx="8584202" cy="4918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:a16="http://schemas.microsoft.com/office/drawing/2014/main" id="{0470B2B1-82B2-478D-9859-1028B40F7D4D}"/>
              </a:ext>
            </a:extLst>
          </p:cNvPr>
          <p:cNvSpPr/>
          <p:nvPr/>
        </p:nvSpPr>
        <p:spPr>
          <a:xfrm>
            <a:off x="363855" y="786185"/>
            <a:ext cx="79422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Evolución de la población en España desde 1900 hasta 2019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CBF96DA-4556-46AE-921A-1766200DE0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064" y="42940"/>
            <a:ext cx="272705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646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5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9B514AC1-9367-4B5F-902B-435048F9AD5D}"/>
              </a:ext>
            </a:extLst>
          </p:cNvPr>
          <p:cNvSpPr/>
          <p:nvPr/>
        </p:nvSpPr>
        <p:spPr>
          <a:xfrm>
            <a:off x="0" y="746202"/>
            <a:ext cx="9143999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7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Tasa de crecimiento anual de la población en España por periodos intercensales (1900-2019)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0653729-D462-4F86-99B9-A7FA2FD13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660" y="1100145"/>
            <a:ext cx="8622417" cy="561930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5A59291-C041-4D41-99B1-3823190918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064" y="42940"/>
            <a:ext cx="272705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35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5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15B34555-0ABD-4F7E-809A-92420C4398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064" y="42940"/>
            <a:ext cx="2727051" cy="5400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9B514AC1-9367-4B5F-902B-435048F9AD5D}"/>
              </a:ext>
            </a:extLst>
          </p:cNvPr>
          <p:cNvSpPr/>
          <p:nvPr/>
        </p:nvSpPr>
        <p:spPr>
          <a:xfrm>
            <a:off x="0" y="519346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Tasa de crecimiento anual de la población en Castilla y León por periodos intercensales (1900-2019)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08B86DD-2F79-426B-80BF-3C6B223D8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652" y="1134899"/>
            <a:ext cx="8716696" cy="567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497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5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A9A2D3A0-C66C-4202-8C49-9F79530E081F}"/>
              </a:ext>
            </a:extLst>
          </p:cNvPr>
          <p:cNvGrpSpPr/>
          <p:nvPr/>
        </p:nvGrpSpPr>
        <p:grpSpPr>
          <a:xfrm>
            <a:off x="0" y="514111"/>
            <a:ext cx="9139030" cy="6230284"/>
            <a:chOff x="0" y="444836"/>
            <a:chExt cx="9139030" cy="6230284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16306CBE-E706-4C6E-9F44-201D88F10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44836"/>
              <a:ext cx="9139030" cy="6230284"/>
            </a:xfrm>
            <a:prstGeom prst="rect">
              <a:avLst/>
            </a:prstGeom>
          </p:spPr>
        </p:pic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9EF3E461-F7DC-45F5-9C17-0090A3CFEF4C}"/>
                </a:ext>
              </a:extLst>
            </p:cNvPr>
            <p:cNvSpPr txBox="1"/>
            <p:nvPr/>
          </p:nvSpPr>
          <p:spPr>
            <a:xfrm>
              <a:off x="6150880" y="5447211"/>
              <a:ext cx="2704587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100" dirty="0">
                  <a:latin typeface="Gill Sans MT" panose="020B0502020104020203" pitchFamily="34" charset="0"/>
                </a:rPr>
                <a:t>MUNICIPIOS QUE PIERDEN POBLACIÓN</a:t>
              </a:r>
              <a:br>
                <a:rPr lang="es-ES" sz="1100" dirty="0">
                  <a:latin typeface="Gill Sans MT" panose="020B0502020104020203" pitchFamily="34" charset="0"/>
                </a:rPr>
              </a:br>
              <a:r>
                <a:rPr lang="es-ES" sz="1100" dirty="0">
                  <a:latin typeface="Gill Sans MT" panose="020B0502020104020203" pitchFamily="34" charset="0"/>
                </a:rPr>
                <a:t>EN EL SIGLO XXI (2001 – 2018)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030344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991</TotalTime>
  <Words>1065</Words>
  <Application>Microsoft Office PowerPoint</Application>
  <PresentationFormat>Presentación en pantalla (4:3)</PresentationFormat>
  <Paragraphs>137</Paragraphs>
  <Slides>52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52</vt:i4>
      </vt:variant>
    </vt:vector>
  </HeadingPairs>
  <TitlesOfParts>
    <vt:vector size="60" baseType="lpstr">
      <vt:lpstr>Source Sans Pro SemiBold</vt:lpstr>
      <vt:lpstr>Source Sans Pro</vt:lpstr>
      <vt:lpstr>Source Sans Pro Black</vt:lpstr>
      <vt:lpstr>Calibri Light</vt:lpstr>
      <vt:lpstr>Gill Sans MT</vt:lpstr>
      <vt:lpstr>Arial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Ignacio Molina de la Torre</dc:creator>
  <cp:lastModifiedBy>Ignacio Molina de la Torre</cp:lastModifiedBy>
  <cp:revision>15</cp:revision>
  <dcterms:created xsi:type="dcterms:W3CDTF">2019-03-28T06:20:12Z</dcterms:created>
  <dcterms:modified xsi:type="dcterms:W3CDTF">2019-10-10T06:56:18Z</dcterms:modified>
</cp:coreProperties>
</file>